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5" roundtripDataSignature="AMtx7miYaXQXGY1UaFfFf+cYWBPSki6Dr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bg>
      <p:bgPr>
        <a:solidFill>
          <a:schemeClr val="accent1"/>
        </a:solidFill>
      </p:bgPr>
    </p:bg>
    <p:spTree>
      <p:nvGrpSpPr>
        <p:cNvPr id="11" name="Shape 11"/>
        <p:cNvGrpSpPr/>
        <p:nvPr/>
      </p:nvGrpSpPr>
      <p:grpSpPr>
        <a:xfrm>
          <a:off x="0" y="0"/>
          <a:ext cx="0" cy="0"/>
          <a:chOff x="0" y="0"/>
          <a:chExt cx="0" cy="0"/>
        </a:xfrm>
      </p:grpSpPr>
      <p:sp>
        <p:nvSpPr>
          <p:cNvPr id="12" name="Google Shape;12;p22"/>
          <p:cNvSpPr/>
          <p:nvPr/>
        </p:nvSpPr>
        <p:spPr>
          <a:xfrm>
            <a:off x="0" y="0"/>
            <a:ext cx="12192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2"/>
          <p:cNvSpPr txBox="1"/>
          <p:nvPr>
            <p:ph type="ctrTitle"/>
          </p:nvPr>
        </p:nvSpPr>
        <p:spPr>
          <a:xfrm>
            <a:off x="603504" y="770467"/>
            <a:ext cx="10782300" cy="3352800"/>
          </a:xfrm>
          <a:prstGeom prst="rect">
            <a:avLst/>
          </a:prstGeom>
          <a:noFill/>
          <a:ln>
            <a:noFill/>
          </a:ln>
        </p:spPr>
        <p:txBody>
          <a:bodyPr anchorCtr="0" anchor="b" bIns="45700" lIns="91425" spcFirstLastPara="1" rIns="91425" wrap="square" tIns="45700">
            <a:noAutofit/>
          </a:bodyPr>
          <a:lstStyle>
            <a:lvl1pPr lvl="0" algn="l">
              <a:lnSpc>
                <a:spcPct val="80000"/>
              </a:lnSpc>
              <a:spcBef>
                <a:spcPts val="0"/>
              </a:spcBef>
              <a:spcAft>
                <a:spcPts val="0"/>
              </a:spcAft>
              <a:buClr>
                <a:srgbClr val="FFFFFF"/>
              </a:buClr>
              <a:buSzPts val="8800"/>
              <a:buFont typeface="Calibri"/>
              <a:buNone/>
              <a:defRPr sz="8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22"/>
          <p:cNvSpPr txBox="1"/>
          <p:nvPr>
            <p:ph idx="1" type="subTitle"/>
          </p:nvPr>
        </p:nvSpPr>
        <p:spPr>
          <a:xfrm>
            <a:off x="667512" y="4206876"/>
            <a:ext cx="9228201" cy="1645920"/>
          </a:xfrm>
          <a:prstGeom prst="rect">
            <a:avLst/>
          </a:prstGeom>
          <a:noFill/>
          <a:ln>
            <a:noFill/>
          </a:ln>
        </p:spPr>
        <p:txBody>
          <a:bodyPr anchorCtr="0" anchor="t" bIns="45700" lIns="91425" spcFirstLastPara="1" rIns="91425" wrap="square" tIns="45700">
            <a:normAutofit/>
          </a:bodyPr>
          <a:lstStyle>
            <a:lvl1pPr lvl="0" algn="l">
              <a:lnSpc>
                <a:spcPct val="85000"/>
              </a:lnSpc>
              <a:spcBef>
                <a:spcPts val="1300"/>
              </a:spcBef>
              <a:spcAft>
                <a:spcPts val="0"/>
              </a:spcAft>
              <a:buClr>
                <a:schemeClr val="lt1"/>
              </a:buClr>
              <a:buSzPts val="3200"/>
              <a:buNone/>
              <a:defRPr sz="3200">
                <a:solidFill>
                  <a:schemeClr val="lt1"/>
                </a:solidFill>
                <a:latin typeface="Calibri"/>
                <a:ea typeface="Calibri"/>
                <a:cs typeface="Calibri"/>
                <a:sym typeface="Calibri"/>
              </a:defRPr>
            </a:lvl1pPr>
            <a:lvl2pPr lvl="1" algn="ctr">
              <a:lnSpc>
                <a:spcPct val="85000"/>
              </a:lnSpc>
              <a:spcBef>
                <a:spcPts val="600"/>
              </a:spcBef>
              <a:spcAft>
                <a:spcPts val="0"/>
              </a:spcAft>
              <a:buClr>
                <a:srgbClr val="262626"/>
              </a:buClr>
              <a:buSzPts val="2800"/>
              <a:buNone/>
              <a:defRPr sz="2800"/>
            </a:lvl2pPr>
            <a:lvl3pPr lvl="2" algn="ctr">
              <a:lnSpc>
                <a:spcPct val="85000"/>
              </a:lnSpc>
              <a:spcBef>
                <a:spcPts val="600"/>
              </a:spcBef>
              <a:spcAft>
                <a:spcPts val="0"/>
              </a:spcAft>
              <a:buClr>
                <a:srgbClr val="262626"/>
              </a:buClr>
              <a:buSzPts val="2400"/>
              <a:buNone/>
              <a:defRPr sz="2400"/>
            </a:lvl3pPr>
            <a:lvl4pPr lvl="3" algn="ctr">
              <a:lnSpc>
                <a:spcPct val="85000"/>
              </a:lnSpc>
              <a:spcBef>
                <a:spcPts val="600"/>
              </a:spcBef>
              <a:spcAft>
                <a:spcPts val="0"/>
              </a:spcAft>
              <a:buClr>
                <a:srgbClr val="262626"/>
              </a:buClr>
              <a:buSzPts val="2000"/>
              <a:buNone/>
              <a:defRPr sz="2000"/>
            </a:lvl4pPr>
            <a:lvl5pPr lvl="4" algn="ctr">
              <a:lnSpc>
                <a:spcPct val="85000"/>
              </a:lnSpc>
              <a:spcBef>
                <a:spcPts val="600"/>
              </a:spcBef>
              <a:spcAft>
                <a:spcPts val="0"/>
              </a:spcAft>
              <a:buClr>
                <a:srgbClr val="262626"/>
              </a:buClr>
              <a:buSzPts val="2000"/>
              <a:buNone/>
              <a:defRPr sz="2000"/>
            </a:lvl5pPr>
            <a:lvl6pPr lvl="5" algn="ctr">
              <a:lnSpc>
                <a:spcPct val="85000"/>
              </a:lnSpc>
              <a:spcBef>
                <a:spcPts val="600"/>
              </a:spcBef>
              <a:spcAft>
                <a:spcPts val="0"/>
              </a:spcAft>
              <a:buClr>
                <a:srgbClr val="262626"/>
              </a:buClr>
              <a:buSzPts val="2000"/>
              <a:buNone/>
              <a:defRPr sz="2000"/>
            </a:lvl6pPr>
            <a:lvl7pPr lvl="6" algn="ctr">
              <a:lnSpc>
                <a:spcPct val="85000"/>
              </a:lnSpc>
              <a:spcBef>
                <a:spcPts val="600"/>
              </a:spcBef>
              <a:spcAft>
                <a:spcPts val="0"/>
              </a:spcAft>
              <a:buClr>
                <a:srgbClr val="262626"/>
              </a:buClr>
              <a:buSzPts val="2000"/>
              <a:buNone/>
              <a:defRPr sz="2000"/>
            </a:lvl7pPr>
            <a:lvl8pPr lvl="7" algn="ctr">
              <a:lnSpc>
                <a:spcPct val="85000"/>
              </a:lnSpc>
              <a:spcBef>
                <a:spcPts val="600"/>
              </a:spcBef>
              <a:spcAft>
                <a:spcPts val="0"/>
              </a:spcAft>
              <a:buClr>
                <a:srgbClr val="262626"/>
              </a:buClr>
              <a:buSzPts val="2000"/>
              <a:buNone/>
              <a:defRPr sz="2000"/>
            </a:lvl8pPr>
            <a:lvl9pPr lvl="8" algn="ctr">
              <a:lnSpc>
                <a:spcPct val="85000"/>
              </a:lnSpc>
              <a:spcBef>
                <a:spcPts val="600"/>
              </a:spcBef>
              <a:spcAft>
                <a:spcPts val="0"/>
              </a:spcAft>
              <a:buClr>
                <a:srgbClr val="262626"/>
              </a:buClr>
              <a:buSzPts val="2000"/>
              <a:buNone/>
              <a:defRPr sz="2000"/>
            </a:lvl9pPr>
          </a:lstStyle>
          <a:p/>
        </p:txBody>
      </p:sp>
      <p:sp>
        <p:nvSpPr>
          <p:cNvPr id="15" name="Google Shape;15;p22"/>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2"/>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2"/>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300" u="none" cap="none" strike="noStrike">
                <a:solidFill>
                  <a:srgbClr val="FFFFFF"/>
                </a:solidFill>
                <a:latin typeface="Calibri"/>
                <a:ea typeface="Calibri"/>
                <a:cs typeface="Calibri"/>
                <a:sym typeface="Calibri"/>
              </a:defRPr>
            </a:lvl1pPr>
            <a:lvl2pPr indent="0" lvl="1" marL="0" algn="r">
              <a:spcBef>
                <a:spcPts val="0"/>
              </a:spcBef>
              <a:buNone/>
              <a:defRPr b="0" i="0" sz="10300" u="none" cap="none" strike="noStrike">
                <a:solidFill>
                  <a:srgbClr val="FFFFFF"/>
                </a:solidFill>
                <a:latin typeface="Calibri"/>
                <a:ea typeface="Calibri"/>
                <a:cs typeface="Calibri"/>
                <a:sym typeface="Calibri"/>
              </a:defRPr>
            </a:lvl2pPr>
            <a:lvl3pPr indent="0" lvl="2" marL="0" algn="r">
              <a:spcBef>
                <a:spcPts val="0"/>
              </a:spcBef>
              <a:buNone/>
              <a:defRPr b="0" i="0" sz="10300" u="none" cap="none" strike="noStrike">
                <a:solidFill>
                  <a:srgbClr val="FFFFFF"/>
                </a:solidFill>
                <a:latin typeface="Calibri"/>
                <a:ea typeface="Calibri"/>
                <a:cs typeface="Calibri"/>
                <a:sym typeface="Calibri"/>
              </a:defRPr>
            </a:lvl3pPr>
            <a:lvl4pPr indent="0" lvl="3" marL="0" algn="r">
              <a:spcBef>
                <a:spcPts val="0"/>
              </a:spcBef>
              <a:buNone/>
              <a:defRPr b="0" i="0" sz="10300" u="none" cap="none" strike="noStrike">
                <a:solidFill>
                  <a:srgbClr val="FFFFFF"/>
                </a:solidFill>
                <a:latin typeface="Calibri"/>
                <a:ea typeface="Calibri"/>
                <a:cs typeface="Calibri"/>
                <a:sym typeface="Calibri"/>
              </a:defRPr>
            </a:lvl4pPr>
            <a:lvl5pPr indent="0" lvl="4" marL="0" algn="r">
              <a:spcBef>
                <a:spcPts val="0"/>
              </a:spcBef>
              <a:buNone/>
              <a:defRPr b="0" i="0" sz="10300" u="none" cap="none" strike="noStrike">
                <a:solidFill>
                  <a:srgbClr val="FFFFFF"/>
                </a:solidFill>
                <a:latin typeface="Calibri"/>
                <a:ea typeface="Calibri"/>
                <a:cs typeface="Calibri"/>
                <a:sym typeface="Calibri"/>
              </a:defRPr>
            </a:lvl5pPr>
            <a:lvl6pPr indent="0" lvl="5" marL="0" algn="r">
              <a:spcBef>
                <a:spcPts val="0"/>
              </a:spcBef>
              <a:buNone/>
              <a:defRPr b="0" i="0" sz="10300" u="none" cap="none" strike="noStrike">
                <a:solidFill>
                  <a:srgbClr val="FFFFFF"/>
                </a:solidFill>
                <a:latin typeface="Calibri"/>
                <a:ea typeface="Calibri"/>
                <a:cs typeface="Calibri"/>
                <a:sym typeface="Calibri"/>
              </a:defRPr>
            </a:lvl6pPr>
            <a:lvl7pPr indent="0" lvl="6" marL="0" algn="r">
              <a:spcBef>
                <a:spcPts val="0"/>
              </a:spcBef>
              <a:buNone/>
              <a:defRPr b="0" i="0" sz="10300" u="none" cap="none" strike="noStrike">
                <a:solidFill>
                  <a:srgbClr val="FFFFFF"/>
                </a:solidFill>
                <a:latin typeface="Calibri"/>
                <a:ea typeface="Calibri"/>
                <a:cs typeface="Calibri"/>
                <a:sym typeface="Calibri"/>
              </a:defRPr>
            </a:lvl7pPr>
            <a:lvl8pPr indent="0" lvl="7" marL="0" algn="r">
              <a:spcBef>
                <a:spcPts val="0"/>
              </a:spcBef>
              <a:buNone/>
              <a:defRPr b="0" i="0" sz="10300" u="none" cap="none" strike="noStrike">
                <a:solidFill>
                  <a:srgbClr val="FFFFFF"/>
                </a:solidFill>
                <a:latin typeface="Calibri"/>
                <a:ea typeface="Calibri"/>
                <a:cs typeface="Calibri"/>
                <a:sym typeface="Calibri"/>
              </a:defRPr>
            </a:lvl8pPr>
            <a:lvl9pPr indent="0" lvl="8" marL="0" algn="r">
              <a:spcBef>
                <a:spcPts val="0"/>
              </a:spcBef>
              <a:buNone/>
              <a:defRPr b="0" i="0" sz="103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70" name="Shape 70"/>
        <p:cNvGrpSpPr/>
        <p:nvPr/>
      </p:nvGrpSpPr>
      <p:grpSpPr>
        <a:xfrm>
          <a:off x="0" y="0"/>
          <a:ext cx="0" cy="0"/>
          <a:chOff x="0" y="0"/>
          <a:chExt cx="0" cy="0"/>
        </a:xfrm>
      </p:grpSpPr>
      <p:sp>
        <p:nvSpPr>
          <p:cNvPr id="71" name="Google Shape;71;p31"/>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31"/>
          <p:cNvSpPr txBox="1"/>
          <p:nvPr>
            <p:ph idx="1" type="body"/>
          </p:nvPr>
        </p:nvSpPr>
        <p:spPr>
          <a:xfrm rot="5400000">
            <a:off x="4170426" y="-1482090"/>
            <a:ext cx="3766185" cy="10753725"/>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73" name="Google Shape;73;p31"/>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31"/>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31"/>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6" name="Shape 76"/>
        <p:cNvGrpSpPr/>
        <p:nvPr/>
      </p:nvGrpSpPr>
      <p:grpSpPr>
        <a:xfrm>
          <a:off x="0" y="0"/>
          <a:ext cx="0" cy="0"/>
          <a:chOff x="0" y="0"/>
          <a:chExt cx="0" cy="0"/>
        </a:xfrm>
      </p:grpSpPr>
      <p:sp>
        <p:nvSpPr>
          <p:cNvPr id="77" name="Google Shape;77;p32"/>
          <p:cNvSpPr txBox="1"/>
          <p:nvPr>
            <p:ph type="title"/>
          </p:nvPr>
        </p:nvSpPr>
        <p:spPr>
          <a:xfrm rot="5400000">
            <a:off x="7658100" y="1781175"/>
            <a:ext cx="4800600" cy="262890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32"/>
          <p:cNvSpPr txBox="1"/>
          <p:nvPr>
            <p:ph idx="1" type="body"/>
          </p:nvPr>
        </p:nvSpPr>
        <p:spPr>
          <a:xfrm rot="5400000">
            <a:off x="1938338" y="-452437"/>
            <a:ext cx="5400675"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79" name="Google Shape;79;p32"/>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32"/>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32"/>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8" name="Shape 18"/>
        <p:cNvGrpSpPr/>
        <p:nvPr/>
      </p:nvGrpSpPr>
      <p:grpSpPr>
        <a:xfrm>
          <a:off x="0" y="0"/>
          <a:ext cx="0" cy="0"/>
          <a:chOff x="0" y="0"/>
          <a:chExt cx="0" cy="0"/>
        </a:xfrm>
      </p:grpSpPr>
      <p:sp>
        <p:nvSpPr>
          <p:cNvPr id="19" name="Google Shape;19;p23"/>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3"/>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21" name="Google Shape;21;p23"/>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3"/>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3"/>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24" name="Shape 24"/>
        <p:cNvGrpSpPr/>
        <p:nvPr/>
      </p:nvGrpSpPr>
      <p:grpSpPr>
        <a:xfrm>
          <a:off x="0" y="0"/>
          <a:ext cx="0" cy="0"/>
          <a:chOff x="0" y="0"/>
          <a:chExt cx="0" cy="0"/>
        </a:xfrm>
      </p:grpSpPr>
      <p:sp>
        <p:nvSpPr>
          <p:cNvPr id="25" name="Google Shape;25;p24"/>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24"/>
          <p:cNvSpPr txBox="1"/>
          <p:nvPr>
            <p:ph idx="1" type="body"/>
          </p:nvPr>
        </p:nvSpPr>
        <p:spPr>
          <a:xfrm>
            <a:off x="676656" y="2040467"/>
            <a:ext cx="4663440" cy="723400"/>
          </a:xfrm>
          <a:prstGeom prst="rect">
            <a:avLst/>
          </a:prstGeom>
          <a:noFill/>
          <a:ln>
            <a:noFill/>
          </a:ln>
        </p:spPr>
        <p:txBody>
          <a:bodyPr anchorCtr="0" anchor="ctr" bIns="45700" lIns="91425" spcFirstLastPara="1" rIns="91425" wrap="square" tIns="45700">
            <a:normAutofit/>
          </a:bodyPr>
          <a:lstStyle>
            <a:lvl1pPr indent="-228600" lvl="0" marL="457200" algn="l">
              <a:lnSpc>
                <a:spcPct val="85000"/>
              </a:lnSpc>
              <a:spcBef>
                <a:spcPts val="1300"/>
              </a:spcBef>
              <a:spcAft>
                <a:spcPts val="0"/>
              </a:spcAft>
              <a:buClr>
                <a:srgbClr val="262626"/>
              </a:buClr>
              <a:buSzPts val="2200"/>
              <a:buNone/>
              <a:defRPr b="0" sz="2200" cap="none">
                <a:solidFill>
                  <a:srgbClr val="262626"/>
                </a:solidFill>
                <a:latin typeface="Calibri"/>
                <a:ea typeface="Calibri"/>
                <a:cs typeface="Calibri"/>
                <a:sym typeface="Calibri"/>
              </a:defRPr>
            </a:lvl1pPr>
            <a:lvl2pPr indent="-228600" lvl="1" marL="914400" algn="l">
              <a:lnSpc>
                <a:spcPct val="85000"/>
              </a:lnSpc>
              <a:spcBef>
                <a:spcPts val="600"/>
              </a:spcBef>
              <a:spcAft>
                <a:spcPts val="0"/>
              </a:spcAft>
              <a:buClr>
                <a:srgbClr val="262626"/>
              </a:buClr>
              <a:buSzPts val="2000"/>
              <a:buNone/>
              <a:defRPr b="1" sz="2000"/>
            </a:lvl2pPr>
            <a:lvl3pPr indent="-228600" lvl="2" marL="1371600" algn="l">
              <a:lnSpc>
                <a:spcPct val="85000"/>
              </a:lnSpc>
              <a:spcBef>
                <a:spcPts val="600"/>
              </a:spcBef>
              <a:spcAft>
                <a:spcPts val="0"/>
              </a:spcAft>
              <a:buClr>
                <a:srgbClr val="262626"/>
              </a:buClr>
              <a:buSzPts val="1800"/>
              <a:buNone/>
              <a:defRPr b="1" sz="1800"/>
            </a:lvl3pPr>
            <a:lvl4pPr indent="-228600" lvl="3" marL="1828800" algn="l">
              <a:lnSpc>
                <a:spcPct val="85000"/>
              </a:lnSpc>
              <a:spcBef>
                <a:spcPts val="600"/>
              </a:spcBef>
              <a:spcAft>
                <a:spcPts val="0"/>
              </a:spcAft>
              <a:buClr>
                <a:srgbClr val="262626"/>
              </a:buClr>
              <a:buSzPts val="1600"/>
              <a:buNone/>
              <a:defRPr b="1" sz="1600"/>
            </a:lvl4pPr>
            <a:lvl5pPr indent="-228600" lvl="4" marL="2286000" algn="l">
              <a:lnSpc>
                <a:spcPct val="85000"/>
              </a:lnSpc>
              <a:spcBef>
                <a:spcPts val="600"/>
              </a:spcBef>
              <a:spcAft>
                <a:spcPts val="0"/>
              </a:spcAft>
              <a:buClr>
                <a:srgbClr val="262626"/>
              </a:buClr>
              <a:buSzPts val="1600"/>
              <a:buNone/>
              <a:defRPr b="1" sz="1600"/>
            </a:lvl5pPr>
            <a:lvl6pPr indent="-228600" lvl="5" marL="2743200" algn="l">
              <a:lnSpc>
                <a:spcPct val="85000"/>
              </a:lnSpc>
              <a:spcBef>
                <a:spcPts val="600"/>
              </a:spcBef>
              <a:spcAft>
                <a:spcPts val="0"/>
              </a:spcAft>
              <a:buClr>
                <a:srgbClr val="262626"/>
              </a:buClr>
              <a:buSzPts val="1600"/>
              <a:buNone/>
              <a:defRPr b="1" sz="1600"/>
            </a:lvl6pPr>
            <a:lvl7pPr indent="-228600" lvl="6" marL="3200400" algn="l">
              <a:lnSpc>
                <a:spcPct val="85000"/>
              </a:lnSpc>
              <a:spcBef>
                <a:spcPts val="600"/>
              </a:spcBef>
              <a:spcAft>
                <a:spcPts val="0"/>
              </a:spcAft>
              <a:buClr>
                <a:srgbClr val="262626"/>
              </a:buClr>
              <a:buSzPts val="1600"/>
              <a:buNone/>
              <a:defRPr b="1" sz="1600"/>
            </a:lvl7pPr>
            <a:lvl8pPr indent="-228600" lvl="7" marL="3657600" algn="l">
              <a:lnSpc>
                <a:spcPct val="85000"/>
              </a:lnSpc>
              <a:spcBef>
                <a:spcPts val="600"/>
              </a:spcBef>
              <a:spcAft>
                <a:spcPts val="0"/>
              </a:spcAft>
              <a:buClr>
                <a:srgbClr val="262626"/>
              </a:buClr>
              <a:buSzPts val="1600"/>
              <a:buNone/>
              <a:defRPr b="1" sz="1600"/>
            </a:lvl8pPr>
            <a:lvl9pPr indent="-228600" lvl="8" marL="4114800" algn="l">
              <a:lnSpc>
                <a:spcPct val="85000"/>
              </a:lnSpc>
              <a:spcBef>
                <a:spcPts val="600"/>
              </a:spcBef>
              <a:spcAft>
                <a:spcPts val="0"/>
              </a:spcAft>
              <a:buClr>
                <a:srgbClr val="262626"/>
              </a:buClr>
              <a:buSzPts val="1600"/>
              <a:buNone/>
              <a:defRPr b="1" sz="1600"/>
            </a:lvl9pPr>
          </a:lstStyle>
          <a:p/>
        </p:txBody>
      </p:sp>
      <p:sp>
        <p:nvSpPr>
          <p:cNvPr id="27" name="Google Shape;27;p24"/>
          <p:cNvSpPr txBox="1"/>
          <p:nvPr>
            <p:ph idx="2" type="body"/>
          </p:nvPr>
        </p:nvSpPr>
        <p:spPr>
          <a:xfrm>
            <a:off x="676656" y="2753084"/>
            <a:ext cx="4663440" cy="3200400"/>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28" name="Google Shape;28;p24"/>
          <p:cNvSpPr txBox="1"/>
          <p:nvPr>
            <p:ph idx="3" type="body"/>
          </p:nvPr>
        </p:nvSpPr>
        <p:spPr>
          <a:xfrm>
            <a:off x="6007608" y="2038435"/>
            <a:ext cx="4663440" cy="722376"/>
          </a:xfrm>
          <a:prstGeom prst="rect">
            <a:avLst/>
          </a:prstGeom>
          <a:noFill/>
          <a:ln>
            <a:noFill/>
          </a:ln>
        </p:spPr>
        <p:txBody>
          <a:bodyPr anchorCtr="0" anchor="ctr" bIns="45700" lIns="91425" spcFirstLastPara="1" rIns="91425" wrap="square" tIns="45700">
            <a:normAutofit/>
          </a:bodyPr>
          <a:lstStyle>
            <a:lvl1pPr indent="-228600" lvl="0" marL="457200" algn="l">
              <a:lnSpc>
                <a:spcPct val="85000"/>
              </a:lnSpc>
              <a:spcBef>
                <a:spcPts val="1300"/>
              </a:spcBef>
              <a:spcAft>
                <a:spcPts val="0"/>
              </a:spcAft>
              <a:buClr>
                <a:srgbClr val="262626"/>
              </a:buClr>
              <a:buSzPts val="2200"/>
              <a:buNone/>
              <a:defRPr b="0" sz="2200" cap="none">
                <a:solidFill>
                  <a:srgbClr val="262626"/>
                </a:solidFill>
                <a:latin typeface="Calibri"/>
                <a:ea typeface="Calibri"/>
                <a:cs typeface="Calibri"/>
                <a:sym typeface="Calibri"/>
              </a:defRPr>
            </a:lvl1pPr>
            <a:lvl2pPr indent="-228600" lvl="1" marL="914400" algn="l">
              <a:lnSpc>
                <a:spcPct val="85000"/>
              </a:lnSpc>
              <a:spcBef>
                <a:spcPts val="600"/>
              </a:spcBef>
              <a:spcAft>
                <a:spcPts val="0"/>
              </a:spcAft>
              <a:buClr>
                <a:srgbClr val="262626"/>
              </a:buClr>
              <a:buSzPts val="2000"/>
              <a:buNone/>
              <a:defRPr b="1" sz="2000"/>
            </a:lvl2pPr>
            <a:lvl3pPr indent="-228600" lvl="2" marL="1371600" algn="l">
              <a:lnSpc>
                <a:spcPct val="85000"/>
              </a:lnSpc>
              <a:spcBef>
                <a:spcPts val="600"/>
              </a:spcBef>
              <a:spcAft>
                <a:spcPts val="0"/>
              </a:spcAft>
              <a:buClr>
                <a:srgbClr val="262626"/>
              </a:buClr>
              <a:buSzPts val="1800"/>
              <a:buNone/>
              <a:defRPr b="1" sz="1800"/>
            </a:lvl3pPr>
            <a:lvl4pPr indent="-228600" lvl="3" marL="1828800" algn="l">
              <a:lnSpc>
                <a:spcPct val="85000"/>
              </a:lnSpc>
              <a:spcBef>
                <a:spcPts val="600"/>
              </a:spcBef>
              <a:spcAft>
                <a:spcPts val="0"/>
              </a:spcAft>
              <a:buClr>
                <a:srgbClr val="262626"/>
              </a:buClr>
              <a:buSzPts val="1600"/>
              <a:buNone/>
              <a:defRPr b="1" sz="1600"/>
            </a:lvl4pPr>
            <a:lvl5pPr indent="-228600" lvl="4" marL="2286000" algn="l">
              <a:lnSpc>
                <a:spcPct val="85000"/>
              </a:lnSpc>
              <a:spcBef>
                <a:spcPts val="600"/>
              </a:spcBef>
              <a:spcAft>
                <a:spcPts val="0"/>
              </a:spcAft>
              <a:buClr>
                <a:srgbClr val="262626"/>
              </a:buClr>
              <a:buSzPts val="1600"/>
              <a:buNone/>
              <a:defRPr b="1" sz="1600"/>
            </a:lvl5pPr>
            <a:lvl6pPr indent="-228600" lvl="5" marL="2743200" algn="l">
              <a:lnSpc>
                <a:spcPct val="85000"/>
              </a:lnSpc>
              <a:spcBef>
                <a:spcPts val="600"/>
              </a:spcBef>
              <a:spcAft>
                <a:spcPts val="0"/>
              </a:spcAft>
              <a:buClr>
                <a:srgbClr val="262626"/>
              </a:buClr>
              <a:buSzPts val="1600"/>
              <a:buNone/>
              <a:defRPr b="1" sz="1600"/>
            </a:lvl6pPr>
            <a:lvl7pPr indent="-228600" lvl="6" marL="3200400" algn="l">
              <a:lnSpc>
                <a:spcPct val="85000"/>
              </a:lnSpc>
              <a:spcBef>
                <a:spcPts val="600"/>
              </a:spcBef>
              <a:spcAft>
                <a:spcPts val="0"/>
              </a:spcAft>
              <a:buClr>
                <a:srgbClr val="262626"/>
              </a:buClr>
              <a:buSzPts val="1600"/>
              <a:buNone/>
              <a:defRPr b="1" sz="1600"/>
            </a:lvl7pPr>
            <a:lvl8pPr indent="-228600" lvl="7" marL="3657600" algn="l">
              <a:lnSpc>
                <a:spcPct val="85000"/>
              </a:lnSpc>
              <a:spcBef>
                <a:spcPts val="600"/>
              </a:spcBef>
              <a:spcAft>
                <a:spcPts val="0"/>
              </a:spcAft>
              <a:buClr>
                <a:srgbClr val="262626"/>
              </a:buClr>
              <a:buSzPts val="1600"/>
              <a:buNone/>
              <a:defRPr b="1" sz="1600"/>
            </a:lvl8pPr>
            <a:lvl9pPr indent="-228600" lvl="8" marL="4114800" algn="l">
              <a:lnSpc>
                <a:spcPct val="85000"/>
              </a:lnSpc>
              <a:spcBef>
                <a:spcPts val="600"/>
              </a:spcBef>
              <a:spcAft>
                <a:spcPts val="0"/>
              </a:spcAft>
              <a:buClr>
                <a:srgbClr val="262626"/>
              </a:buClr>
              <a:buSzPts val="1600"/>
              <a:buNone/>
              <a:defRPr b="1" sz="1600"/>
            </a:lvl9pPr>
          </a:lstStyle>
          <a:p/>
        </p:txBody>
      </p:sp>
      <p:sp>
        <p:nvSpPr>
          <p:cNvPr id="29" name="Google Shape;29;p24"/>
          <p:cNvSpPr txBox="1"/>
          <p:nvPr>
            <p:ph idx="4" type="body"/>
          </p:nvPr>
        </p:nvSpPr>
        <p:spPr>
          <a:xfrm>
            <a:off x="6007608" y="2750990"/>
            <a:ext cx="4663440" cy="3200400"/>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30" name="Google Shape;30;p24"/>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4"/>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4"/>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3" name="Shape 33"/>
        <p:cNvGrpSpPr/>
        <p:nvPr/>
      </p:nvGrpSpPr>
      <p:grpSpPr>
        <a:xfrm>
          <a:off x="0" y="0"/>
          <a:ext cx="0" cy="0"/>
          <a:chOff x="0" y="0"/>
          <a:chExt cx="0" cy="0"/>
        </a:xfrm>
      </p:grpSpPr>
      <p:sp>
        <p:nvSpPr>
          <p:cNvPr id="34" name="Google Shape;34;p25"/>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5"/>
          <p:cNvSpPr txBox="1"/>
          <p:nvPr>
            <p:ph idx="1" type="body"/>
          </p:nvPr>
        </p:nvSpPr>
        <p:spPr>
          <a:xfrm>
            <a:off x="676656" y="1998134"/>
            <a:ext cx="4663440" cy="3767328"/>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36" name="Google Shape;36;p25"/>
          <p:cNvSpPr txBox="1"/>
          <p:nvPr>
            <p:ph idx="2" type="body"/>
          </p:nvPr>
        </p:nvSpPr>
        <p:spPr>
          <a:xfrm>
            <a:off x="6011330" y="1998134"/>
            <a:ext cx="4663440" cy="3767328"/>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37" name="Google Shape;37;p25"/>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5"/>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5"/>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40" name="Shape 40"/>
        <p:cNvGrpSpPr/>
        <p:nvPr/>
      </p:nvGrpSpPr>
      <p:grpSpPr>
        <a:xfrm>
          <a:off x="0" y="0"/>
          <a:ext cx="0" cy="0"/>
          <a:chOff x="0" y="0"/>
          <a:chExt cx="0" cy="0"/>
        </a:xfrm>
      </p:grpSpPr>
      <p:sp>
        <p:nvSpPr>
          <p:cNvPr id="41" name="Google Shape;41;p26"/>
          <p:cNvSpPr txBox="1"/>
          <p:nvPr>
            <p:ph type="title"/>
          </p:nvPr>
        </p:nvSpPr>
        <p:spPr>
          <a:xfrm>
            <a:off x="603504" y="767419"/>
            <a:ext cx="10780776" cy="3355848"/>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chemeClr val="accent1"/>
              </a:buClr>
              <a:buSzPts val="8800"/>
              <a:buFont typeface="Calibri"/>
              <a:buNone/>
              <a:defRPr b="0" sz="88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6"/>
          <p:cNvSpPr txBox="1"/>
          <p:nvPr>
            <p:ph idx="1" type="body"/>
          </p:nvPr>
        </p:nvSpPr>
        <p:spPr>
          <a:xfrm>
            <a:off x="667512" y="4204209"/>
            <a:ext cx="9226296" cy="1645920"/>
          </a:xfrm>
          <a:prstGeom prst="rect">
            <a:avLst/>
          </a:prstGeom>
          <a:noFill/>
          <a:ln>
            <a:noFill/>
          </a:ln>
        </p:spPr>
        <p:txBody>
          <a:bodyPr anchorCtr="0" anchor="t" bIns="45700" lIns="91425" spcFirstLastPara="1" rIns="91425" wrap="square" tIns="45700">
            <a:normAutofit/>
          </a:bodyPr>
          <a:lstStyle>
            <a:lvl1pPr indent="-228600" lvl="0" marL="457200" algn="l">
              <a:lnSpc>
                <a:spcPct val="85000"/>
              </a:lnSpc>
              <a:spcBef>
                <a:spcPts val="1300"/>
              </a:spcBef>
              <a:spcAft>
                <a:spcPts val="0"/>
              </a:spcAft>
              <a:buClr>
                <a:schemeClr val="dk1"/>
              </a:buClr>
              <a:buSzPts val="3200"/>
              <a:buNone/>
              <a:defRPr sz="3200">
                <a:solidFill>
                  <a:schemeClr val="dk1"/>
                </a:solidFill>
                <a:latin typeface="Calibri"/>
                <a:ea typeface="Calibri"/>
                <a:cs typeface="Calibri"/>
                <a:sym typeface="Calibri"/>
              </a:defRPr>
            </a:lvl1pPr>
            <a:lvl2pPr indent="-228600" lvl="1" marL="914400" algn="l">
              <a:lnSpc>
                <a:spcPct val="85000"/>
              </a:lnSpc>
              <a:spcBef>
                <a:spcPts val="600"/>
              </a:spcBef>
              <a:spcAft>
                <a:spcPts val="0"/>
              </a:spcAft>
              <a:buClr>
                <a:srgbClr val="888888"/>
              </a:buClr>
              <a:buSzPts val="1800"/>
              <a:buNone/>
              <a:defRPr sz="1800">
                <a:solidFill>
                  <a:srgbClr val="888888"/>
                </a:solidFill>
              </a:defRPr>
            </a:lvl2pPr>
            <a:lvl3pPr indent="-228600" lvl="2" marL="1371600" algn="l">
              <a:lnSpc>
                <a:spcPct val="85000"/>
              </a:lnSpc>
              <a:spcBef>
                <a:spcPts val="600"/>
              </a:spcBef>
              <a:spcAft>
                <a:spcPts val="0"/>
              </a:spcAft>
              <a:buClr>
                <a:srgbClr val="888888"/>
              </a:buClr>
              <a:buSzPts val="1600"/>
              <a:buNone/>
              <a:defRPr sz="1600">
                <a:solidFill>
                  <a:srgbClr val="888888"/>
                </a:solidFill>
              </a:defRPr>
            </a:lvl3pPr>
            <a:lvl4pPr indent="-228600" lvl="3" marL="1828800" algn="l">
              <a:lnSpc>
                <a:spcPct val="85000"/>
              </a:lnSpc>
              <a:spcBef>
                <a:spcPts val="600"/>
              </a:spcBef>
              <a:spcAft>
                <a:spcPts val="0"/>
              </a:spcAft>
              <a:buClr>
                <a:srgbClr val="888888"/>
              </a:buClr>
              <a:buSzPts val="1400"/>
              <a:buNone/>
              <a:defRPr sz="1400">
                <a:solidFill>
                  <a:srgbClr val="888888"/>
                </a:solidFill>
              </a:defRPr>
            </a:lvl4pPr>
            <a:lvl5pPr indent="-228600" lvl="4" marL="2286000" algn="l">
              <a:lnSpc>
                <a:spcPct val="85000"/>
              </a:lnSpc>
              <a:spcBef>
                <a:spcPts val="600"/>
              </a:spcBef>
              <a:spcAft>
                <a:spcPts val="0"/>
              </a:spcAft>
              <a:buClr>
                <a:srgbClr val="888888"/>
              </a:buClr>
              <a:buSzPts val="1400"/>
              <a:buNone/>
              <a:defRPr sz="1400">
                <a:solidFill>
                  <a:srgbClr val="888888"/>
                </a:solidFill>
              </a:defRPr>
            </a:lvl5pPr>
            <a:lvl6pPr indent="-228600" lvl="5" marL="2743200" algn="l">
              <a:lnSpc>
                <a:spcPct val="85000"/>
              </a:lnSpc>
              <a:spcBef>
                <a:spcPts val="600"/>
              </a:spcBef>
              <a:spcAft>
                <a:spcPts val="0"/>
              </a:spcAft>
              <a:buClr>
                <a:srgbClr val="888888"/>
              </a:buClr>
              <a:buSzPts val="1400"/>
              <a:buNone/>
              <a:defRPr sz="1400">
                <a:solidFill>
                  <a:srgbClr val="888888"/>
                </a:solidFill>
              </a:defRPr>
            </a:lvl6pPr>
            <a:lvl7pPr indent="-228600" lvl="6" marL="3200400" algn="l">
              <a:lnSpc>
                <a:spcPct val="85000"/>
              </a:lnSpc>
              <a:spcBef>
                <a:spcPts val="600"/>
              </a:spcBef>
              <a:spcAft>
                <a:spcPts val="0"/>
              </a:spcAft>
              <a:buClr>
                <a:srgbClr val="888888"/>
              </a:buClr>
              <a:buSzPts val="1400"/>
              <a:buNone/>
              <a:defRPr sz="1400">
                <a:solidFill>
                  <a:srgbClr val="888888"/>
                </a:solidFill>
              </a:defRPr>
            </a:lvl7pPr>
            <a:lvl8pPr indent="-228600" lvl="7" marL="3657600" algn="l">
              <a:lnSpc>
                <a:spcPct val="85000"/>
              </a:lnSpc>
              <a:spcBef>
                <a:spcPts val="600"/>
              </a:spcBef>
              <a:spcAft>
                <a:spcPts val="0"/>
              </a:spcAft>
              <a:buClr>
                <a:srgbClr val="888888"/>
              </a:buClr>
              <a:buSzPts val="1400"/>
              <a:buNone/>
              <a:defRPr sz="1400">
                <a:solidFill>
                  <a:srgbClr val="888888"/>
                </a:solidFill>
              </a:defRPr>
            </a:lvl8pPr>
            <a:lvl9pPr indent="-228600" lvl="8" marL="4114800" algn="l">
              <a:lnSpc>
                <a:spcPct val="85000"/>
              </a:lnSpc>
              <a:spcBef>
                <a:spcPts val="600"/>
              </a:spcBef>
              <a:spcAft>
                <a:spcPts val="0"/>
              </a:spcAft>
              <a:buClr>
                <a:srgbClr val="888888"/>
              </a:buClr>
              <a:buSzPts val="1400"/>
              <a:buNone/>
              <a:defRPr sz="1400">
                <a:solidFill>
                  <a:srgbClr val="888888"/>
                </a:solidFill>
              </a:defRPr>
            </a:lvl9pPr>
          </a:lstStyle>
          <a:p/>
        </p:txBody>
      </p:sp>
      <p:sp>
        <p:nvSpPr>
          <p:cNvPr id="43" name="Google Shape;43;p26"/>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6"/>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26"/>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46" name="Shape 46"/>
        <p:cNvGrpSpPr/>
        <p:nvPr/>
      </p:nvGrpSpPr>
      <p:grpSpPr>
        <a:xfrm>
          <a:off x="0" y="0"/>
          <a:ext cx="0" cy="0"/>
          <a:chOff x="0" y="0"/>
          <a:chExt cx="0" cy="0"/>
        </a:xfrm>
      </p:grpSpPr>
      <p:sp>
        <p:nvSpPr>
          <p:cNvPr id="47" name="Google Shape;47;p27"/>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8" name="Google Shape;48;p27"/>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7"/>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7"/>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1" name="Shape 51"/>
        <p:cNvGrpSpPr/>
        <p:nvPr/>
      </p:nvGrpSpPr>
      <p:grpSpPr>
        <a:xfrm>
          <a:off x="0" y="0"/>
          <a:ext cx="0" cy="0"/>
          <a:chOff x="0" y="0"/>
          <a:chExt cx="0" cy="0"/>
        </a:xfrm>
      </p:grpSpPr>
      <p:sp>
        <p:nvSpPr>
          <p:cNvPr id="52" name="Google Shape;52;p28"/>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8"/>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8"/>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5" name="Shape 55"/>
        <p:cNvGrpSpPr/>
        <p:nvPr/>
      </p:nvGrpSpPr>
      <p:grpSpPr>
        <a:xfrm>
          <a:off x="0" y="0"/>
          <a:ext cx="0" cy="0"/>
          <a:chOff x="0" y="0"/>
          <a:chExt cx="0" cy="0"/>
        </a:xfrm>
      </p:grpSpPr>
      <p:sp>
        <p:nvSpPr>
          <p:cNvPr id="56" name="Google Shape;56;p29"/>
          <p:cNvSpPr/>
          <p:nvPr/>
        </p:nvSpPr>
        <p:spPr>
          <a:xfrm>
            <a:off x="7620000" y="0"/>
            <a:ext cx="4572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29"/>
          <p:cNvSpPr txBox="1"/>
          <p:nvPr>
            <p:ph type="title"/>
          </p:nvPr>
        </p:nvSpPr>
        <p:spPr>
          <a:xfrm>
            <a:off x="8261404" y="542282"/>
            <a:ext cx="3383280" cy="192024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FFFFFF"/>
              </a:buClr>
              <a:buSzPts val="4000"/>
              <a:buFont typeface="Calibri"/>
              <a:buNone/>
              <a:defRPr sz="40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29"/>
          <p:cNvSpPr txBox="1"/>
          <p:nvPr>
            <p:ph idx="1" type="body"/>
          </p:nvPr>
        </p:nvSpPr>
        <p:spPr>
          <a:xfrm>
            <a:off x="762000" y="762000"/>
            <a:ext cx="6096000" cy="4572000"/>
          </a:xfrm>
          <a:prstGeom prst="rect">
            <a:avLst/>
          </a:prstGeom>
          <a:noFill/>
          <a:ln>
            <a:noFill/>
          </a:ln>
        </p:spPr>
        <p:txBody>
          <a:bodyPr anchorCtr="0" anchor="t" bIns="45700" lIns="91425" spcFirstLastPara="1" rIns="91425" wrap="square" tIns="45700">
            <a:normAutofit/>
          </a:bodyPr>
          <a:lstStyle>
            <a:lvl1pPr indent="-431800" lvl="0" marL="457200" algn="l">
              <a:lnSpc>
                <a:spcPct val="85000"/>
              </a:lnSpc>
              <a:spcBef>
                <a:spcPts val="1300"/>
              </a:spcBef>
              <a:spcAft>
                <a:spcPts val="0"/>
              </a:spcAft>
              <a:buClr>
                <a:srgbClr val="262626"/>
              </a:buClr>
              <a:buSzPts val="3200"/>
              <a:buChar char=" "/>
              <a:defRPr sz="3200"/>
            </a:lvl1pPr>
            <a:lvl2pPr indent="-406400" lvl="1" marL="914400" algn="l">
              <a:lnSpc>
                <a:spcPct val="85000"/>
              </a:lnSpc>
              <a:spcBef>
                <a:spcPts val="600"/>
              </a:spcBef>
              <a:spcAft>
                <a:spcPts val="0"/>
              </a:spcAft>
              <a:buClr>
                <a:srgbClr val="262626"/>
              </a:buClr>
              <a:buSzPts val="2800"/>
              <a:buChar char=" "/>
              <a:defRPr sz="2800"/>
            </a:lvl2pPr>
            <a:lvl3pPr indent="-381000" lvl="2" marL="1371600" algn="l">
              <a:lnSpc>
                <a:spcPct val="85000"/>
              </a:lnSpc>
              <a:spcBef>
                <a:spcPts val="600"/>
              </a:spcBef>
              <a:spcAft>
                <a:spcPts val="0"/>
              </a:spcAft>
              <a:buClr>
                <a:srgbClr val="262626"/>
              </a:buClr>
              <a:buSzPts val="2400"/>
              <a:buChar char=" "/>
              <a:defRPr sz="2400"/>
            </a:lvl3pPr>
            <a:lvl4pPr indent="-355600" lvl="3" marL="1828800" algn="l">
              <a:lnSpc>
                <a:spcPct val="85000"/>
              </a:lnSpc>
              <a:spcBef>
                <a:spcPts val="600"/>
              </a:spcBef>
              <a:spcAft>
                <a:spcPts val="0"/>
              </a:spcAft>
              <a:buClr>
                <a:srgbClr val="262626"/>
              </a:buClr>
              <a:buSzPts val="2000"/>
              <a:buChar char=" "/>
              <a:defRPr sz="2000"/>
            </a:lvl4pPr>
            <a:lvl5pPr indent="-355600" lvl="4" marL="2286000" algn="l">
              <a:lnSpc>
                <a:spcPct val="85000"/>
              </a:lnSpc>
              <a:spcBef>
                <a:spcPts val="600"/>
              </a:spcBef>
              <a:spcAft>
                <a:spcPts val="0"/>
              </a:spcAft>
              <a:buClr>
                <a:srgbClr val="262626"/>
              </a:buClr>
              <a:buSzPts val="2000"/>
              <a:buChar char=" "/>
              <a:defRPr sz="2000"/>
            </a:lvl5pPr>
            <a:lvl6pPr indent="-355600" lvl="5" marL="2743200" algn="l">
              <a:lnSpc>
                <a:spcPct val="85000"/>
              </a:lnSpc>
              <a:spcBef>
                <a:spcPts val="600"/>
              </a:spcBef>
              <a:spcAft>
                <a:spcPts val="0"/>
              </a:spcAft>
              <a:buClr>
                <a:srgbClr val="262626"/>
              </a:buClr>
              <a:buSzPts val="2000"/>
              <a:buChar char=" "/>
              <a:defRPr sz="2000"/>
            </a:lvl6pPr>
            <a:lvl7pPr indent="-355600" lvl="6" marL="3200400" algn="l">
              <a:lnSpc>
                <a:spcPct val="85000"/>
              </a:lnSpc>
              <a:spcBef>
                <a:spcPts val="600"/>
              </a:spcBef>
              <a:spcAft>
                <a:spcPts val="0"/>
              </a:spcAft>
              <a:buClr>
                <a:srgbClr val="262626"/>
              </a:buClr>
              <a:buSzPts val="2000"/>
              <a:buChar char=" "/>
              <a:defRPr sz="2000"/>
            </a:lvl7pPr>
            <a:lvl8pPr indent="-355600" lvl="7" marL="3657600" algn="l">
              <a:lnSpc>
                <a:spcPct val="85000"/>
              </a:lnSpc>
              <a:spcBef>
                <a:spcPts val="600"/>
              </a:spcBef>
              <a:spcAft>
                <a:spcPts val="0"/>
              </a:spcAft>
              <a:buClr>
                <a:srgbClr val="262626"/>
              </a:buClr>
              <a:buSzPts val="2000"/>
              <a:buChar char=" "/>
              <a:defRPr sz="2000"/>
            </a:lvl8pPr>
            <a:lvl9pPr indent="-355600" lvl="8" marL="4114800" algn="l">
              <a:lnSpc>
                <a:spcPct val="85000"/>
              </a:lnSpc>
              <a:spcBef>
                <a:spcPts val="600"/>
              </a:spcBef>
              <a:spcAft>
                <a:spcPts val="0"/>
              </a:spcAft>
              <a:buClr>
                <a:srgbClr val="262626"/>
              </a:buClr>
              <a:buSzPts val="2000"/>
              <a:buChar char=" "/>
              <a:defRPr sz="2000"/>
            </a:lvl9pPr>
          </a:lstStyle>
          <a:p/>
        </p:txBody>
      </p:sp>
      <p:sp>
        <p:nvSpPr>
          <p:cNvPr id="59" name="Google Shape;59;p29"/>
          <p:cNvSpPr txBox="1"/>
          <p:nvPr>
            <p:ph idx="2" type="body"/>
          </p:nvPr>
        </p:nvSpPr>
        <p:spPr>
          <a:xfrm>
            <a:off x="8275982" y="2511813"/>
            <a:ext cx="3398520" cy="3126987"/>
          </a:xfrm>
          <a:prstGeom prst="rect">
            <a:avLst/>
          </a:prstGeom>
          <a:noFill/>
          <a:ln>
            <a:noFill/>
          </a:ln>
        </p:spPr>
        <p:txBody>
          <a:bodyPr anchorCtr="0" anchor="t" bIns="45700" lIns="91425" spcFirstLastPara="1" rIns="91425" wrap="square" tIns="45700">
            <a:normAutofit/>
          </a:bodyPr>
          <a:lstStyle>
            <a:lvl1pPr indent="-228600" lvl="0" marL="457200" marR="0" algn="l">
              <a:lnSpc>
                <a:spcPct val="100000"/>
              </a:lnSpc>
              <a:spcBef>
                <a:spcPts val="1200"/>
              </a:spcBef>
              <a:spcAft>
                <a:spcPts val="0"/>
              </a:spcAft>
              <a:buClr>
                <a:srgbClr val="262626"/>
              </a:buClr>
              <a:buSzPts val="1800"/>
              <a:buFont typeface="Calibri"/>
              <a:buNone/>
              <a:defRPr sz="1800">
                <a:solidFill>
                  <a:srgbClr val="262626"/>
                </a:solidFill>
              </a:defRPr>
            </a:lvl1pPr>
            <a:lvl2pPr indent="-228600" lvl="1" marL="914400" algn="l">
              <a:lnSpc>
                <a:spcPct val="85000"/>
              </a:lnSpc>
              <a:spcBef>
                <a:spcPts val="600"/>
              </a:spcBef>
              <a:spcAft>
                <a:spcPts val="0"/>
              </a:spcAft>
              <a:buClr>
                <a:srgbClr val="262626"/>
              </a:buClr>
              <a:buSzPts val="1200"/>
              <a:buNone/>
              <a:defRPr sz="1200"/>
            </a:lvl2pPr>
            <a:lvl3pPr indent="-228600" lvl="2" marL="1371600" algn="l">
              <a:lnSpc>
                <a:spcPct val="85000"/>
              </a:lnSpc>
              <a:spcBef>
                <a:spcPts val="600"/>
              </a:spcBef>
              <a:spcAft>
                <a:spcPts val="0"/>
              </a:spcAft>
              <a:buClr>
                <a:srgbClr val="262626"/>
              </a:buClr>
              <a:buSzPts val="1000"/>
              <a:buNone/>
              <a:defRPr sz="1000"/>
            </a:lvl3pPr>
            <a:lvl4pPr indent="-228600" lvl="3" marL="1828800" algn="l">
              <a:lnSpc>
                <a:spcPct val="85000"/>
              </a:lnSpc>
              <a:spcBef>
                <a:spcPts val="600"/>
              </a:spcBef>
              <a:spcAft>
                <a:spcPts val="0"/>
              </a:spcAft>
              <a:buClr>
                <a:srgbClr val="262626"/>
              </a:buClr>
              <a:buSzPts val="900"/>
              <a:buNone/>
              <a:defRPr sz="900"/>
            </a:lvl4pPr>
            <a:lvl5pPr indent="-228600" lvl="4" marL="2286000" algn="l">
              <a:lnSpc>
                <a:spcPct val="85000"/>
              </a:lnSpc>
              <a:spcBef>
                <a:spcPts val="600"/>
              </a:spcBef>
              <a:spcAft>
                <a:spcPts val="0"/>
              </a:spcAft>
              <a:buClr>
                <a:srgbClr val="262626"/>
              </a:buClr>
              <a:buSzPts val="900"/>
              <a:buNone/>
              <a:defRPr sz="900"/>
            </a:lvl5pPr>
            <a:lvl6pPr indent="-228600" lvl="5" marL="2743200" algn="l">
              <a:lnSpc>
                <a:spcPct val="85000"/>
              </a:lnSpc>
              <a:spcBef>
                <a:spcPts val="600"/>
              </a:spcBef>
              <a:spcAft>
                <a:spcPts val="0"/>
              </a:spcAft>
              <a:buClr>
                <a:srgbClr val="262626"/>
              </a:buClr>
              <a:buSzPts val="900"/>
              <a:buNone/>
              <a:defRPr sz="900"/>
            </a:lvl6pPr>
            <a:lvl7pPr indent="-228600" lvl="6" marL="3200400" algn="l">
              <a:lnSpc>
                <a:spcPct val="85000"/>
              </a:lnSpc>
              <a:spcBef>
                <a:spcPts val="600"/>
              </a:spcBef>
              <a:spcAft>
                <a:spcPts val="0"/>
              </a:spcAft>
              <a:buClr>
                <a:srgbClr val="262626"/>
              </a:buClr>
              <a:buSzPts val="900"/>
              <a:buNone/>
              <a:defRPr sz="900"/>
            </a:lvl7pPr>
            <a:lvl8pPr indent="-228600" lvl="7" marL="3657600" algn="l">
              <a:lnSpc>
                <a:spcPct val="85000"/>
              </a:lnSpc>
              <a:spcBef>
                <a:spcPts val="600"/>
              </a:spcBef>
              <a:spcAft>
                <a:spcPts val="0"/>
              </a:spcAft>
              <a:buClr>
                <a:srgbClr val="262626"/>
              </a:buClr>
              <a:buSzPts val="900"/>
              <a:buNone/>
              <a:defRPr sz="900"/>
            </a:lvl8pPr>
            <a:lvl9pPr indent="-228600" lvl="8" marL="4114800" algn="l">
              <a:lnSpc>
                <a:spcPct val="85000"/>
              </a:lnSpc>
              <a:spcBef>
                <a:spcPts val="600"/>
              </a:spcBef>
              <a:spcAft>
                <a:spcPts val="0"/>
              </a:spcAft>
              <a:buClr>
                <a:srgbClr val="262626"/>
              </a:buClr>
              <a:buSzPts val="900"/>
              <a:buNone/>
              <a:defRPr sz="900"/>
            </a:lvl9pPr>
          </a:lstStyle>
          <a:p/>
        </p:txBody>
      </p:sp>
      <p:sp>
        <p:nvSpPr>
          <p:cNvPr id="60" name="Google Shape;60;p29"/>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9"/>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9"/>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sz="10300">
                <a:solidFill>
                  <a:srgbClr val="FFFFFF"/>
                </a:solidFill>
                <a:latin typeface="Calibri"/>
                <a:ea typeface="Calibri"/>
                <a:cs typeface="Calibri"/>
                <a:sym typeface="Calibri"/>
              </a:defRPr>
            </a:lvl1pPr>
            <a:lvl2pPr indent="0" lvl="1" marL="0" algn="r">
              <a:spcBef>
                <a:spcPts val="0"/>
              </a:spcBef>
              <a:buNone/>
              <a:defRPr b="0" sz="10300">
                <a:solidFill>
                  <a:srgbClr val="FFFFFF"/>
                </a:solidFill>
                <a:latin typeface="Calibri"/>
                <a:ea typeface="Calibri"/>
                <a:cs typeface="Calibri"/>
                <a:sym typeface="Calibri"/>
              </a:defRPr>
            </a:lvl2pPr>
            <a:lvl3pPr indent="0" lvl="2" marL="0" algn="r">
              <a:spcBef>
                <a:spcPts val="0"/>
              </a:spcBef>
              <a:buNone/>
              <a:defRPr b="0" sz="10300">
                <a:solidFill>
                  <a:srgbClr val="FFFFFF"/>
                </a:solidFill>
                <a:latin typeface="Calibri"/>
                <a:ea typeface="Calibri"/>
                <a:cs typeface="Calibri"/>
                <a:sym typeface="Calibri"/>
              </a:defRPr>
            </a:lvl3pPr>
            <a:lvl4pPr indent="0" lvl="3" marL="0" algn="r">
              <a:spcBef>
                <a:spcPts val="0"/>
              </a:spcBef>
              <a:buNone/>
              <a:defRPr b="0" sz="10300">
                <a:solidFill>
                  <a:srgbClr val="FFFFFF"/>
                </a:solidFill>
                <a:latin typeface="Calibri"/>
                <a:ea typeface="Calibri"/>
                <a:cs typeface="Calibri"/>
                <a:sym typeface="Calibri"/>
              </a:defRPr>
            </a:lvl4pPr>
            <a:lvl5pPr indent="0" lvl="4" marL="0" algn="r">
              <a:spcBef>
                <a:spcPts val="0"/>
              </a:spcBef>
              <a:buNone/>
              <a:defRPr b="0" sz="10300">
                <a:solidFill>
                  <a:srgbClr val="FFFFFF"/>
                </a:solidFill>
                <a:latin typeface="Calibri"/>
                <a:ea typeface="Calibri"/>
                <a:cs typeface="Calibri"/>
                <a:sym typeface="Calibri"/>
              </a:defRPr>
            </a:lvl5pPr>
            <a:lvl6pPr indent="0" lvl="5" marL="0" algn="r">
              <a:spcBef>
                <a:spcPts val="0"/>
              </a:spcBef>
              <a:buNone/>
              <a:defRPr b="0" sz="10300">
                <a:solidFill>
                  <a:srgbClr val="FFFFFF"/>
                </a:solidFill>
                <a:latin typeface="Calibri"/>
                <a:ea typeface="Calibri"/>
                <a:cs typeface="Calibri"/>
                <a:sym typeface="Calibri"/>
              </a:defRPr>
            </a:lvl6pPr>
            <a:lvl7pPr indent="0" lvl="6" marL="0" algn="r">
              <a:spcBef>
                <a:spcPts val="0"/>
              </a:spcBef>
              <a:buNone/>
              <a:defRPr b="0" sz="10300">
                <a:solidFill>
                  <a:srgbClr val="FFFFFF"/>
                </a:solidFill>
                <a:latin typeface="Calibri"/>
                <a:ea typeface="Calibri"/>
                <a:cs typeface="Calibri"/>
                <a:sym typeface="Calibri"/>
              </a:defRPr>
            </a:lvl7pPr>
            <a:lvl8pPr indent="0" lvl="7" marL="0" algn="r">
              <a:spcBef>
                <a:spcPts val="0"/>
              </a:spcBef>
              <a:buNone/>
              <a:defRPr b="0" sz="10300">
                <a:solidFill>
                  <a:srgbClr val="FFFFFF"/>
                </a:solidFill>
                <a:latin typeface="Calibri"/>
                <a:ea typeface="Calibri"/>
                <a:cs typeface="Calibri"/>
                <a:sym typeface="Calibri"/>
              </a:defRPr>
            </a:lvl8pPr>
            <a:lvl9pPr indent="0" lvl="8" marL="0" algn="r">
              <a:spcBef>
                <a:spcPts val="0"/>
              </a:spcBef>
              <a:buNone/>
              <a:defRPr b="0" sz="10300">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bg>
      <p:bgPr>
        <a:solidFill>
          <a:schemeClr val="accent1"/>
        </a:solidFill>
      </p:bgPr>
    </p:bg>
    <p:spTree>
      <p:nvGrpSpPr>
        <p:cNvPr id="63" name="Shape 63"/>
        <p:cNvGrpSpPr/>
        <p:nvPr/>
      </p:nvGrpSpPr>
      <p:grpSpPr>
        <a:xfrm>
          <a:off x="0" y="0"/>
          <a:ext cx="0" cy="0"/>
          <a:chOff x="0" y="0"/>
          <a:chExt cx="0" cy="0"/>
        </a:xfrm>
      </p:grpSpPr>
      <p:sp>
        <p:nvSpPr>
          <p:cNvPr id="64" name="Google Shape;64;p30"/>
          <p:cNvSpPr txBox="1"/>
          <p:nvPr>
            <p:ph type="title"/>
          </p:nvPr>
        </p:nvSpPr>
        <p:spPr>
          <a:xfrm>
            <a:off x="649224" y="5418667"/>
            <a:ext cx="10780776" cy="613283"/>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200"/>
              <a:buFont typeface="Calibri"/>
              <a:buNone/>
              <a:defRPr b="0" sz="32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30"/>
          <p:cNvSpPr/>
          <p:nvPr>
            <p:ph idx="2" type="pic"/>
          </p:nvPr>
        </p:nvSpPr>
        <p:spPr>
          <a:xfrm>
            <a:off x="0" y="0"/>
            <a:ext cx="12192000" cy="5330952"/>
          </a:xfrm>
          <a:prstGeom prst="rect">
            <a:avLst/>
          </a:prstGeom>
          <a:solidFill>
            <a:srgbClr val="B7E0E9"/>
          </a:solidFill>
          <a:ln>
            <a:noFill/>
          </a:ln>
        </p:spPr>
      </p:sp>
      <p:sp>
        <p:nvSpPr>
          <p:cNvPr id="66" name="Google Shape;66;p30"/>
          <p:cNvSpPr txBox="1"/>
          <p:nvPr>
            <p:ph idx="1" type="body"/>
          </p:nvPr>
        </p:nvSpPr>
        <p:spPr>
          <a:xfrm>
            <a:off x="676656" y="5909735"/>
            <a:ext cx="9229344" cy="533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00"/>
              </a:spcBef>
              <a:spcAft>
                <a:spcPts val="0"/>
              </a:spcAft>
              <a:buClr>
                <a:srgbClr val="262626"/>
              </a:buClr>
              <a:buSzPts val="1400"/>
              <a:buNone/>
              <a:defRPr sz="1400">
                <a:solidFill>
                  <a:srgbClr val="262626"/>
                </a:solidFill>
              </a:defRPr>
            </a:lvl1pPr>
            <a:lvl2pPr indent="-228600" lvl="1" marL="914400" algn="l">
              <a:lnSpc>
                <a:spcPct val="85000"/>
              </a:lnSpc>
              <a:spcBef>
                <a:spcPts val="600"/>
              </a:spcBef>
              <a:spcAft>
                <a:spcPts val="0"/>
              </a:spcAft>
              <a:buClr>
                <a:srgbClr val="262626"/>
              </a:buClr>
              <a:buSzPts val="1200"/>
              <a:buNone/>
              <a:defRPr sz="1200"/>
            </a:lvl2pPr>
            <a:lvl3pPr indent="-228600" lvl="2" marL="1371600" algn="l">
              <a:lnSpc>
                <a:spcPct val="85000"/>
              </a:lnSpc>
              <a:spcBef>
                <a:spcPts val="600"/>
              </a:spcBef>
              <a:spcAft>
                <a:spcPts val="0"/>
              </a:spcAft>
              <a:buClr>
                <a:srgbClr val="262626"/>
              </a:buClr>
              <a:buSzPts val="1000"/>
              <a:buNone/>
              <a:defRPr sz="1000"/>
            </a:lvl3pPr>
            <a:lvl4pPr indent="-228600" lvl="3" marL="1828800" algn="l">
              <a:lnSpc>
                <a:spcPct val="85000"/>
              </a:lnSpc>
              <a:spcBef>
                <a:spcPts val="600"/>
              </a:spcBef>
              <a:spcAft>
                <a:spcPts val="0"/>
              </a:spcAft>
              <a:buClr>
                <a:srgbClr val="262626"/>
              </a:buClr>
              <a:buSzPts val="900"/>
              <a:buNone/>
              <a:defRPr sz="900"/>
            </a:lvl4pPr>
            <a:lvl5pPr indent="-228600" lvl="4" marL="2286000" algn="l">
              <a:lnSpc>
                <a:spcPct val="85000"/>
              </a:lnSpc>
              <a:spcBef>
                <a:spcPts val="600"/>
              </a:spcBef>
              <a:spcAft>
                <a:spcPts val="0"/>
              </a:spcAft>
              <a:buClr>
                <a:srgbClr val="262626"/>
              </a:buClr>
              <a:buSzPts val="900"/>
              <a:buNone/>
              <a:defRPr sz="900"/>
            </a:lvl5pPr>
            <a:lvl6pPr indent="-228600" lvl="5" marL="2743200" algn="l">
              <a:lnSpc>
                <a:spcPct val="85000"/>
              </a:lnSpc>
              <a:spcBef>
                <a:spcPts val="600"/>
              </a:spcBef>
              <a:spcAft>
                <a:spcPts val="0"/>
              </a:spcAft>
              <a:buClr>
                <a:srgbClr val="262626"/>
              </a:buClr>
              <a:buSzPts val="900"/>
              <a:buNone/>
              <a:defRPr sz="900"/>
            </a:lvl6pPr>
            <a:lvl7pPr indent="-228600" lvl="6" marL="3200400" algn="l">
              <a:lnSpc>
                <a:spcPct val="85000"/>
              </a:lnSpc>
              <a:spcBef>
                <a:spcPts val="600"/>
              </a:spcBef>
              <a:spcAft>
                <a:spcPts val="0"/>
              </a:spcAft>
              <a:buClr>
                <a:srgbClr val="262626"/>
              </a:buClr>
              <a:buSzPts val="900"/>
              <a:buNone/>
              <a:defRPr sz="900"/>
            </a:lvl7pPr>
            <a:lvl8pPr indent="-228600" lvl="7" marL="3657600" algn="l">
              <a:lnSpc>
                <a:spcPct val="85000"/>
              </a:lnSpc>
              <a:spcBef>
                <a:spcPts val="600"/>
              </a:spcBef>
              <a:spcAft>
                <a:spcPts val="0"/>
              </a:spcAft>
              <a:buClr>
                <a:srgbClr val="262626"/>
              </a:buClr>
              <a:buSzPts val="900"/>
              <a:buNone/>
              <a:defRPr sz="900"/>
            </a:lvl8pPr>
            <a:lvl9pPr indent="-228600" lvl="8" marL="4114800" algn="l">
              <a:lnSpc>
                <a:spcPct val="85000"/>
              </a:lnSpc>
              <a:spcBef>
                <a:spcPts val="600"/>
              </a:spcBef>
              <a:spcAft>
                <a:spcPts val="0"/>
              </a:spcAft>
              <a:buClr>
                <a:srgbClr val="262626"/>
              </a:buClr>
              <a:buSzPts val="900"/>
              <a:buNone/>
              <a:defRPr sz="900"/>
            </a:lvl9pPr>
          </a:lstStyle>
          <a:p/>
        </p:txBody>
      </p:sp>
      <p:sp>
        <p:nvSpPr>
          <p:cNvPr id="67" name="Google Shape;67;p30"/>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0"/>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0"/>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sz="10300">
                <a:solidFill>
                  <a:srgbClr val="FFFFFF"/>
                </a:solidFill>
                <a:latin typeface="Calibri"/>
                <a:ea typeface="Calibri"/>
                <a:cs typeface="Calibri"/>
                <a:sym typeface="Calibri"/>
              </a:defRPr>
            </a:lvl1pPr>
            <a:lvl2pPr indent="0" lvl="1" marL="0" algn="r">
              <a:spcBef>
                <a:spcPts val="0"/>
              </a:spcBef>
              <a:buNone/>
              <a:defRPr b="0" sz="10300">
                <a:solidFill>
                  <a:srgbClr val="FFFFFF"/>
                </a:solidFill>
                <a:latin typeface="Calibri"/>
                <a:ea typeface="Calibri"/>
                <a:cs typeface="Calibri"/>
                <a:sym typeface="Calibri"/>
              </a:defRPr>
            </a:lvl2pPr>
            <a:lvl3pPr indent="0" lvl="2" marL="0" algn="r">
              <a:spcBef>
                <a:spcPts val="0"/>
              </a:spcBef>
              <a:buNone/>
              <a:defRPr b="0" sz="10300">
                <a:solidFill>
                  <a:srgbClr val="FFFFFF"/>
                </a:solidFill>
                <a:latin typeface="Calibri"/>
                <a:ea typeface="Calibri"/>
                <a:cs typeface="Calibri"/>
                <a:sym typeface="Calibri"/>
              </a:defRPr>
            </a:lvl3pPr>
            <a:lvl4pPr indent="0" lvl="3" marL="0" algn="r">
              <a:spcBef>
                <a:spcPts val="0"/>
              </a:spcBef>
              <a:buNone/>
              <a:defRPr b="0" sz="10300">
                <a:solidFill>
                  <a:srgbClr val="FFFFFF"/>
                </a:solidFill>
                <a:latin typeface="Calibri"/>
                <a:ea typeface="Calibri"/>
                <a:cs typeface="Calibri"/>
                <a:sym typeface="Calibri"/>
              </a:defRPr>
            </a:lvl4pPr>
            <a:lvl5pPr indent="0" lvl="4" marL="0" algn="r">
              <a:spcBef>
                <a:spcPts val="0"/>
              </a:spcBef>
              <a:buNone/>
              <a:defRPr b="0" sz="10300">
                <a:solidFill>
                  <a:srgbClr val="FFFFFF"/>
                </a:solidFill>
                <a:latin typeface="Calibri"/>
                <a:ea typeface="Calibri"/>
                <a:cs typeface="Calibri"/>
                <a:sym typeface="Calibri"/>
              </a:defRPr>
            </a:lvl5pPr>
            <a:lvl6pPr indent="0" lvl="5" marL="0" algn="r">
              <a:spcBef>
                <a:spcPts val="0"/>
              </a:spcBef>
              <a:buNone/>
              <a:defRPr b="0" sz="10300">
                <a:solidFill>
                  <a:srgbClr val="FFFFFF"/>
                </a:solidFill>
                <a:latin typeface="Calibri"/>
                <a:ea typeface="Calibri"/>
                <a:cs typeface="Calibri"/>
                <a:sym typeface="Calibri"/>
              </a:defRPr>
            </a:lvl6pPr>
            <a:lvl7pPr indent="0" lvl="6" marL="0" algn="r">
              <a:spcBef>
                <a:spcPts val="0"/>
              </a:spcBef>
              <a:buNone/>
              <a:defRPr b="0" sz="10300">
                <a:solidFill>
                  <a:srgbClr val="FFFFFF"/>
                </a:solidFill>
                <a:latin typeface="Calibri"/>
                <a:ea typeface="Calibri"/>
                <a:cs typeface="Calibri"/>
                <a:sym typeface="Calibri"/>
              </a:defRPr>
            </a:lvl7pPr>
            <a:lvl8pPr indent="0" lvl="7" marL="0" algn="r">
              <a:spcBef>
                <a:spcPts val="0"/>
              </a:spcBef>
              <a:buNone/>
              <a:defRPr b="0" sz="10300">
                <a:solidFill>
                  <a:srgbClr val="FFFFFF"/>
                </a:solidFill>
                <a:latin typeface="Calibri"/>
                <a:ea typeface="Calibri"/>
                <a:cs typeface="Calibri"/>
                <a:sym typeface="Calibri"/>
              </a:defRPr>
            </a:lvl8pPr>
            <a:lvl9pPr indent="0" lvl="8" marL="0" algn="r">
              <a:spcBef>
                <a:spcPts val="0"/>
              </a:spcBef>
              <a:buNone/>
              <a:defRPr b="0" sz="10300">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1"/>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accent1"/>
              </a:buClr>
              <a:buSzPts val="5400"/>
              <a:buFont typeface="Calibri"/>
              <a:buNone/>
              <a:defRPr b="0" i="0" sz="5400" u="none" cap="none" strike="noStrike">
                <a:solidFill>
                  <a:schemeClr val="accen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1"/>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85000"/>
              </a:lnSpc>
              <a:spcBef>
                <a:spcPts val="1300"/>
              </a:spcBef>
              <a:spcAft>
                <a:spcPts val="0"/>
              </a:spcAft>
              <a:buClr>
                <a:srgbClr val="262626"/>
              </a:buClr>
              <a:buSzPts val="2400"/>
              <a:buFont typeface="Arial"/>
              <a:buChar char=" "/>
              <a:defRPr b="0" i="0" sz="2400" u="none" cap="none" strike="noStrike">
                <a:solidFill>
                  <a:srgbClr val="262626"/>
                </a:solidFill>
                <a:latin typeface="Calibri"/>
                <a:ea typeface="Calibri"/>
                <a:cs typeface="Calibri"/>
                <a:sym typeface="Calibri"/>
              </a:defRPr>
            </a:lvl1pPr>
            <a:lvl2pPr indent="-381000" lvl="1" marL="914400" marR="0" rtl="0" algn="l">
              <a:lnSpc>
                <a:spcPct val="85000"/>
              </a:lnSpc>
              <a:spcBef>
                <a:spcPts val="600"/>
              </a:spcBef>
              <a:spcAft>
                <a:spcPts val="0"/>
              </a:spcAft>
              <a:buClr>
                <a:srgbClr val="262626"/>
              </a:buClr>
              <a:buSzPts val="2400"/>
              <a:buFont typeface="Arial"/>
              <a:buChar char=" "/>
              <a:defRPr b="0" i="0" sz="2400" u="none" cap="none" strike="noStrike">
                <a:solidFill>
                  <a:srgbClr val="262626"/>
                </a:solidFill>
                <a:latin typeface="Calibri"/>
                <a:ea typeface="Calibri"/>
                <a:cs typeface="Calibri"/>
                <a:sym typeface="Calibri"/>
              </a:defRPr>
            </a:lvl2pPr>
            <a:lvl3pPr indent="-355600" lvl="2" marL="1371600" marR="0" rtl="0" algn="l">
              <a:lnSpc>
                <a:spcPct val="85000"/>
              </a:lnSpc>
              <a:spcBef>
                <a:spcPts val="600"/>
              </a:spcBef>
              <a:spcAft>
                <a:spcPts val="0"/>
              </a:spcAft>
              <a:buClr>
                <a:srgbClr val="262626"/>
              </a:buClr>
              <a:buSzPts val="2000"/>
              <a:buFont typeface="Arial"/>
              <a:buChar char=" "/>
              <a:defRPr b="0" i="1" sz="2000" u="none" cap="none" strike="noStrike">
                <a:solidFill>
                  <a:srgbClr val="262626"/>
                </a:solidFill>
                <a:latin typeface="Calibri"/>
                <a:ea typeface="Calibri"/>
                <a:cs typeface="Calibri"/>
                <a:sym typeface="Calibri"/>
              </a:defRPr>
            </a:lvl3pPr>
            <a:lvl4pPr indent="-342900" lvl="3" marL="18288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4pPr>
            <a:lvl5pPr indent="-342900" lvl="4" marL="22860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5pPr>
            <a:lvl6pPr indent="-342900" lvl="5" marL="27432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6pPr>
            <a:lvl7pPr indent="-342900" lvl="6" marL="32004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7pPr>
            <a:lvl8pPr indent="-342900" lvl="7" marL="36576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8pPr>
            <a:lvl9pPr indent="-342900" lvl="8" marL="41148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9pPr>
          </a:lstStyle>
          <a:p/>
        </p:txBody>
      </p:sp>
      <p:sp>
        <p:nvSpPr>
          <p:cNvPr id="8" name="Google Shape;8;p21"/>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1"/>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1"/>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0300" u="none" cap="none" strike="noStrike">
                <a:solidFill>
                  <a:schemeClr val="accent1"/>
                </a:solidFill>
                <a:latin typeface="Calibri"/>
                <a:ea typeface="Calibri"/>
                <a:cs typeface="Calibri"/>
                <a:sym typeface="Calibri"/>
              </a:defRPr>
            </a:lvl1pPr>
            <a:lvl2pPr indent="0" lvl="1" marL="0" marR="0" rtl="0" algn="r">
              <a:spcBef>
                <a:spcPts val="0"/>
              </a:spcBef>
              <a:buNone/>
              <a:defRPr b="0" i="0" sz="10300" u="none" cap="none" strike="noStrike">
                <a:solidFill>
                  <a:schemeClr val="accent1"/>
                </a:solidFill>
                <a:latin typeface="Calibri"/>
                <a:ea typeface="Calibri"/>
                <a:cs typeface="Calibri"/>
                <a:sym typeface="Calibri"/>
              </a:defRPr>
            </a:lvl2pPr>
            <a:lvl3pPr indent="0" lvl="2" marL="0" marR="0" rtl="0" algn="r">
              <a:spcBef>
                <a:spcPts val="0"/>
              </a:spcBef>
              <a:buNone/>
              <a:defRPr b="0" i="0" sz="10300" u="none" cap="none" strike="noStrike">
                <a:solidFill>
                  <a:schemeClr val="accent1"/>
                </a:solidFill>
                <a:latin typeface="Calibri"/>
                <a:ea typeface="Calibri"/>
                <a:cs typeface="Calibri"/>
                <a:sym typeface="Calibri"/>
              </a:defRPr>
            </a:lvl3pPr>
            <a:lvl4pPr indent="0" lvl="3" marL="0" marR="0" rtl="0" algn="r">
              <a:spcBef>
                <a:spcPts val="0"/>
              </a:spcBef>
              <a:buNone/>
              <a:defRPr b="0" i="0" sz="10300" u="none" cap="none" strike="noStrike">
                <a:solidFill>
                  <a:schemeClr val="accent1"/>
                </a:solidFill>
                <a:latin typeface="Calibri"/>
                <a:ea typeface="Calibri"/>
                <a:cs typeface="Calibri"/>
                <a:sym typeface="Calibri"/>
              </a:defRPr>
            </a:lvl4pPr>
            <a:lvl5pPr indent="0" lvl="4" marL="0" marR="0" rtl="0" algn="r">
              <a:spcBef>
                <a:spcPts val="0"/>
              </a:spcBef>
              <a:buNone/>
              <a:defRPr b="0" i="0" sz="10300" u="none" cap="none" strike="noStrike">
                <a:solidFill>
                  <a:schemeClr val="accent1"/>
                </a:solidFill>
                <a:latin typeface="Calibri"/>
                <a:ea typeface="Calibri"/>
                <a:cs typeface="Calibri"/>
                <a:sym typeface="Calibri"/>
              </a:defRPr>
            </a:lvl5pPr>
            <a:lvl6pPr indent="0" lvl="5" marL="0" marR="0" rtl="0" algn="r">
              <a:spcBef>
                <a:spcPts val="0"/>
              </a:spcBef>
              <a:buNone/>
              <a:defRPr b="0" i="0" sz="10300" u="none" cap="none" strike="noStrike">
                <a:solidFill>
                  <a:schemeClr val="accent1"/>
                </a:solidFill>
                <a:latin typeface="Calibri"/>
                <a:ea typeface="Calibri"/>
                <a:cs typeface="Calibri"/>
                <a:sym typeface="Calibri"/>
              </a:defRPr>
            </a:lvl6pPr>
            <a:lvl7pPr indent="0" lvl="6" marL="0" marR="0" rtl="0" algn="r">
              <a:spcBef>
                <a:spcPts val="0"/>
              </a:spcBef>
              <a:buNone/>
              <a:defRPr b="0" i="0" sz="10300" u="none" cap="none" strike="noStrike">
                <a:solidFill>
                  <a:schemeClr val="accent1"/>
                </a:solidFill>
                <a:latin typeface="Calibri"/>
                <a:ea typeface="Calibri"/>
                <a:cs typeface="Calibri"/>
                <a:sym typeface="Calibri"/>
              </a:defRPr>
            </a:lvl7pPr>
            <a:lvl8pPr indent="0" lvl="7" marL="0" marR="0" rtl="0" algn="r">
              <a:spcBef>
                <a:spcPts val="0"/>
              </a:spcBef>
              <a:buNone/>
              <a:defRPr b="0" i="0" sz="10300" u="none" cap="none" strike="noStrike">
                <a:solidFill>
                  <a:schemeClr val="accent1"/>
                </a:solidFill>
                <a:latin typeface="Calibri"/>
                <a:ea typeface="Calibri"/>
                <a:cs typeface="Calibri"/>
                <a:sym typeface="Calibri"/>
              </a:defRPr>
            </a:lvl8pPr>
            <a:lvl9pPr indent="0" lvl="8" marL="0" marR="0" rtl="0" algn="r">
              <a:spcBef>
                <a:spcPts val="0"/>
              </a:spcBef>
              <a:buNone/>
              <a:defRPr b="0" i="0" sz="10300" u="none" cap="none" strike="noStrike">
                <a:solidFill>
                  <a:schemeClr val="accen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6.png"/><Relationship Id="rId4" Type="http://schemas.openxmlformats.org/officeDocument/2006/relationships/image" Target="../media/image4.jpg"/><Relationship Id="rId5"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image" Target="../media/image4.jpg"/><Relationship Id="rId5"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4.jp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4.jp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4.jp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jp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jp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jp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4.jpg"/><Relationship Id="rId5"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jp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
          <p:cNvSpPr txBox="1"/>
          <p:nvPr>
            <p:ph type="ctrTitle"/>
          </p:nvPr>
        </p:nvSpPr>
        <p:spPr>
          <a:xfrm>
            <a:off x="603504" y="770467"/>
            <a:ext cx="10782300" cy="3352800"/>
          </a:xfrm>
          <a:prstGeom prst="rect">
            <a:avLst/>
          </a:prstGeom>
          <a:noFill/>
          <a:ln>
            <a:noFill/>
          </a:ln>
        </p:spPr>
        <p:txBody>
          <a:bodyPr anchorCtr="0" anchor="b" bIns="45700" lIns="91425" spcFirstLastPara="1" rIns="91425" wrap="square" tIns="45700">
            <a:normAutofit fontScale="90000"/>
          </a:bodyPr>
          <a:lstStyle/>
          <a:p>
            <a:pPr indent="0" lvl="0" marL="0" rtl="0" algn="l">
              <a:lnSpc>
                <a:spcPct val="80000"/>
              </a:lnSpc>
              <a:spcBef>
                <a:spcPts val="0"/>
              </a:spcBef>
              <a:spcAft>
                <a:spcPts val="0"/>
              </a:spcAft>
              <a:buClr>
                <a:srgbClr val="FFFFFF"/>
              </a:buClr>
              <a:buSzPct val="100000"/>
              <a:buFont typeface="Calibri"/>
              <a:buNone/>
            </a:pPr>
            <a:r>
              <a:rPr lang="fr-FR" sz="4400"/>
              <a:t>La pratique d'une activité physique ou sportive : </a:t>
            </a:r>
            <a:br>
              <a:rPr lang="fr-FR" sz="4400"/>
            </a:br>
            <a:r>
              <a:rPr lang="fr-FR" sz="4400"/>
              <a:t>Un projet individuel qui peut être accompagné pour les personnes en situation de handicap</a:t>
            </a:r>
            <a:br>
              <a:rPr lang="fr-FR"/>
            </a:br>
            <a:br>
              <a:rPr lang="fr-FR"/>
            </a:br>
            <a:endParaRPr/>
          </a:p>
        </p:txBody>
      </p:sp>
      <p:sp>
        <p:nvSpPr>
          <p:cNvPr id="87" name="Google Shape;87;p1"/>
          <p:cNvSpPr txBox="1"/>
          <p:nvPr>
            <p:ph idx="1" type="subTitle"/>
          </p:nvPr>
        </p:nvSpPr>
        <p:spPr>
          <a:xfrm>
            <a:off x="667512" y="4206876"/>
            <a:ext cx="9228201" cy="1645920"/>
          </a:xfrm>
          <a:prstGeom prst="rect">
            <a:avLst/>
          </a:prstGeom>
          <a:noFill/>
          <a:ln>
            <a:noFill/>
          </a:ln>
        </p:spPr>
        <p:txBody>
          <a:bodyPr anchorCtr="0" anchor="t" bIns="45700" lIns="91425" spcFirstLastPara="1" rIns="91425" wrap="square" tIns="45700">
            <a:normAutofit/>
          </a:bodyPr>
          <a:lstStyle/>
          <a:p>
            <a:pPr indent="0" lvl="0" marL="0" rtl="0" algn="l">
              <a:lnSpc>
                <a:spcPct val="85000"/>
              </a:lnSpc>
              <a:spcBef>
                <a:spcPts val="0"/>
              </a:spcBef>
              <a:spcAft>
                <a:spcPts val="0"/>
              </a:spcAft>
              <a:buClr>
                <a:schemeClr val="lt1"/>
              </a:buClr>
              <a:buSzPts val="3200"/>
              <a:buNone/>
            </a:pPr>
            <a:r>
              <a:t/>
            </a:r>
            <a:endParaRPr/>
          </a:p>
          <a:p>
            <a:pPr indent="0" lvl="0" marL="0" rtl="0" algn="l">
              <a:lnSpc>
                <a:spcPct val="85000"/>
              </a:lnSpc>
              <a:spcBef>
                <a:spcPts val="1300"/>
              </a:spcBef>
              <a:spcAft>
                <a:spcPts val="0"/>
              </a:spcAft>
              <a:buClr>
                <a:schemeClr val="lt1"/>
              </a:buClr>
              <a:buSzPts val="2000"/>
              <a:buNone/>
            </a:pPr>
            <a:r>
              <a:rPr lang="fr-FR" sz="2000"/>
              <a:t>Dr Constance Amelon-Petit, </a:t>
            </a:r>
            <a:endParaRPr/>
          </a:p>
          <a:p>
            <a:pPr indent="0" lvl="0" marL="0" rtl="0" algn="l">
              <a:lnSpc>
                <a:spcPct val="85000"/>
              </a:lnSpc>
              <a:spcBef>
                <a:spcPts val="1300"/>
              </a:spcBef>
              <a:spcAft>
                <a:spcPts val="0"/>
              </a:spcAft>
              <a:buClr>
                <a:schemeClr val="lt1"/>
              </a:buClr>
              <a:buSzPts val="2000"/>
              <a:buNone/>
            </a:pPr>
            <a:r>
              <a:rPr lang="fr-FR" sz="2000"/>
              <a:t>Médecin de Médecine Physique et de Réadaptation-Médecine du Sport</a:t>
            </a:r>
            <a:endParaRPr/>
          </a:p>
          <a:p>
            <a:pPr indent="0" lvl="0" marL="0" rtl="0" algn="l">
              <a:lnSpc>
                <a:spcPct val="85000"/>
              </a:lnSpc>
              <a:spcBef>
                <a:spcPts val="1300"/>
              </a:spcBef>
              <a:spcAft>
                <a:spcPts val="0"/>
              </a:spcAft>
              <a:buClr>
                <a:schemeClr val="lt1"/>
              </a:buClr>
              <a:buSzPts val="3200"/>
              <a:buNone/>
            </a:pPr>
            <a:r>
              <a:t/>
            </a:r>
            <a:endParaRPr/>
          </a:p>
        </p:txBody>
      </p:sp>
      <p:sp>
        <p:nvSpPr>
          <p:cNvPr id="88" name="Google Shape;88;p1"/>
          <p:cNvSpPr txBox="1"/>
          <p:nvPr/>
        </p:nvSpPr>
        <p:spPr>
          <a:xfrm>
            <a:off x="1467739" y="3146261"/>
            <a:ext cx="9804164" cy="43088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fr-FR" sz="2200" u="none" cap="none" strike="noStrike">
                <a:solidFill>
                  <a:schemeClr val="dk1"/>
                </a:solidFill>
                <a:latin typeface="Calibri"/>
                <a:ea typeface="Calibri"/>
                <a:cs typeface="Calibri"/>
                <a:sym typeface="Calibri"/>
              </a:rPr>
              <a:t>« La non pratique de l’activité physique est une perte de chance » (INSERM)</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0"/>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Les freins et les leviers à la pratique d’une activité physique</a:t>
            </a:r>
            <a:endParaRPr/>
          </a:p>
        </p:txBody>
      </p:sp>
      <p:sp>
        <p:nvSpPr>
          <p:cNvPr id="164" name="Google Shape;164;p10"/>
          <p:cNvSpPr txBox="1"/>
          <p:nvPr>
            <p:ph idx="1" type="body"/>
          </p:nvPr>
        </p:nvSpPr>
        <p:spPr>
          <a:xfrm>
            <a:off x="743554" y="2283830"/>
            <a:ext cx="6758185" cy="3767328"/>
          </a:xfrm>
          <a:prstGeom prst="rect">
            <a:avLst/>
          </a:prstGeom>
          <a:noFill/>
          <a:ln>
            <a:noFill/>
          </a:ln>
        </p:spPr>
        <p:txBody>
          <a:bodyPr anchorCtr="0" anchor="t" bIns="45700" lIns="91425" spcFirstLastPara="1" rIns="91425" wrap="square" tIns="45700">
            <a:normAutofit/>
          </a:bodyPr>
          <a:lstStyle/>
          <a:p>
            <a:pPr indent="-152400" lvl="0" marL="91440" rtl="0" algn="l">
              <a:lnSpc>
                <a:spcPct val="85000"/>
              </a:lnSpc>
              <a:spcBef>
                <a:spcPts val="0"/>
              </a:spcBef>
              <a:spcAft>
                <a:spcPts val="0"/>
              </a:spcAft>
              <a:buClr>
                <a:srgbClr val="262626"/>
              </a:buClr>
              <a:buSzPts val="2400"/>
              <a:buChar char=" "/>
            </a:pPr>
            <a:r>
              <a:rPr lang="fr-FR"/>
              <a:t>La pratique d’une activité physique régulière </a:t>
            </a:r>
            <a:r>
              <a:rPr lang="fr-FR" sz="2000"/>
              <a:t>Influencée par son environnement social et physique </a:t>
            </a:r>
            <a:endParaRPr/>
          </a:p>
          <a:p>
            <a:pPr indent="0" lvl="0" marL="91440" rtl="0" algn="l">
              <a:lnSpc>
                <a:spcPct val="85000"/>
              </a:lnSpc>
              <a:spcBef>
                <a:spcPts val="1300"/>
              </a:spcBef>
              <a:spcAft>
                <a:spcPts val="0"/>
              </a:spcAft>
              <a:buClr>
                <a:srgbClr val="262626"/>
              </a:buClr>
              <a:buSzPts val="2400"/>
              <a:buNone/>
            </a:pPr>
            <a:r>
              <a:t/>
            </a:r>
            <a:endParaRPr/>
          </a:p>
          <a:p>
            <a:pPr indent="0" lvl="0" marL="91440" rtl="0" algn="l">
              <a:lnSpc>
                <a:spcPct val="85000"/>
              </a:lnSpc>
              <a:spcBef>
                <a:spcPts val="1300"/>
              </a:spcBef>
              <a:spcAft>
                <a:spcPts val="0"/>
              </a:spcAft>
              <a:buClr>
                <a:srgbClr val="262626"/>
              </a:buClr>
              <a:buSzPts val="2400"/>
              <a:buNone/>
            </a:pPr>
            <a:r>
              <a:t/>
            </a:r>
            <a:endParaRPr/>
          </a:p>
          <a:p>
            <a:pPr indent="-152400" lvl="0" marL="91440" rtl="0" algn="l">
              <a:lnSpc>
                <a:spcPct val="85000"/>
              </a:lnSpc>
              <a:spcBef>
                <a:spcPts val="1300"/>
              </a:spcBef>
              <a:spcAft>
                <a:spcPts val="0"/>
              </a:spcAft>
              <a:buClr>
                <a:srgbClr val="262626"/>
              </a:buClr>
              <a:buSzPts val="2400"/>
              <a:buChar char=" "/>
            </a:pPr>
            <a:r>
              <a:rPr lang="fr-FR"/>
              <a:t>Accompagner « vers un mode de vie plus actif, moins sédentaire et de manière </a:t>
            </a:r>
            <a:r>
              <a:rPr b="1" lang="fr-FR"/>
              <a:t>durable dans le temps </a:t>
            </a:r>
            <a:r>
              <a:rPr lang="fr-FR"/>
              <a:t>»</a:t>
            </a:r>
            <a:endParaRPr/>
          </a:p>
          <a:p>
            <a:pPr indent="-342900" lvl="1" marL="347472" rtl="0" algn="l">
              <a:lnSpc>
                <a:spcPct val="85000"/>
              </a:lnSpc>
              <a:spcBef>
                <a:spcPts val="600"/>
              </a:spcBef>
              <a:spcAft>
                <a:spcPts val="0"/>
              </a:spcAft>
              <a:buClr>
                <a:srgbClr val="262626"/>
              </a:buClr>
              <a:buSzPts val="2000"/>
              <a:buChar char=" "/>
            </a:pPr>
            <a:r>
              <a:rPr i="1" lang="fr-FR"/>
              <a:t>Repérer les freins et agir sur les leviers </a:t>
            </a:r>
            <a:endParaRPr/>
          </a:p>
          <a:p>
            <a:pPr indent="-342900" lvl="1" marL="347472" rtl="0" algn="l">
              <a:lnSpc>
                <a:spcPct val="85000"/>
              </a:lnSpc>
              <a:spcBef>
                <a:spcPts val="600"/>
              </a:spcBef>
              <a:spcAft>
                <a:spcPts val="0"/>
              </a:spcAft>
              <a:buClr>
                <a:srgbClr val="262626"/>
              </a:buClr>
              <a:buSzPts val="2000"/>
              <a:buChar char=" "/>
            </a:pPr>
            <a:r>
              <a:rPr i="1" lang="fr-FR"/>
              <a:t>Promouvoir l’activité physique sous toutes ses formes</a:t>
            </a:r>
            <a:endParaRPr/>
          </a:p>
        </p:txBody>
      </p:sp>
      <p:pic>
        <p:nvPicPr>
          <p:cNvPr id="165" name="Google Shape;165;p10"/>
          <p:cNvPicPr preferRelativeResize="0"/>
          <p:nvPr>
            <p:ph idx="2" type="body"/>
          </p:nvPr>
        </p:nvPicPr>
        <p:blipFill rotWithShape="1">
          <a:blip r:embed="rId3">
            <a:alphaModFix/>
          </a:blip>
          <a:srcRect b="0" l="0" r="0" t="0"/>
          <a:stretch/>
        </p:blipFill>
        <p:spPr>
          <a:xfrm>
            <a:off x="8069354" y="1555338"/>
            <a:ext cx="3750132" cy="2162083"/>
          </a:xfrm>
          <a:prstGeom prst="rect">
            <a:avLst/>
          </a:prstGeom>
          <a:noFill/>
          <a:ln>
            <a:noFill/>
          </a:ln>
        </p:spPr>
      </p:pic>
      <p:sp>
        <p:nvSpPr>
          <p:cNvPr id="166" name="Google Shape;166;p10"/>
          <p:cNvSpPr txBox="1"/>
          <p:nvPr/>
        </p:nvSpPr>
        <p:spPr>
          <a:xfrm>
            <a:off x="8278026" y="6361527"/>
            <a:ext cx="391397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Mckenzie 2021, Berthouze 2013</a:t>
            </a:r>
            <a:endParaRPr/>
          </a:p>
        </p:txBody>
      </p:sp>
      <p:sp>
        <p:nvSpPr>
          <p:cNvPr id="167" name="Google Shape;167;p10"/>
          <p:cNvSpPr/>
          <p:nvPr/>
        </p:nvSpPr>
        <p:spPr>
          <a:xfrm>
            <a:off x="3110669" y="3144852"/>
            <a:ext cx="1897166" cy="726393"/>
          </a:xfrm>
          <a:prstGeom prst="downArrow">
            <a:avLst>
              <a:gd fmla="val 50000" name="adj1"/>
              <a:gd fmla="val 50000" name="adj2"/>
            </a:avLst>
          </a:prstGeom>
          <a:solidFill>
            <a:schemeClr val="accent1"/>
          </a:solidFill>
          <a:ln cap="flat" cmpd="sng" w="12700">
            <a:solidFill>
              <a:srgbClr val="214B5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Information n°42 - L'Agence Nationale du Sport signe une ..." id="168" name="Google Shape;168;p10"/>
          <p:cNvPicPr preferRelativeResize="0"/>
          <p:nvPr/>
        </p:nvPicPr>
        <p:blipFill rotWithShape="1">
          <a:blip r:embed="rId4">
            <a:alphaModFix/>
          </a:blip>
          <a:srcRect b="0" l="0" r="0" t="0"/>
          <a:stretch/>
        </p:blipFill>
        <p:spPr>
          <a:xfrm>
            <a:off x="11334526" y="96703"/>
            <a:ext cx="665014" cy="665014"/>
          </a:xfrm>
          <a:prstGeom prst="rect">
            <a:avLst/>
          </a:prstGeom>
          <a:noFill/>
          <a:ln>
            <a:noFill/>
          </a:ln>
        </p:spPr>
      </p:pic>
      <p:pic>
        <p:nvPicPr>
          <p:cNvPr descr="AP-HP Hôpital Raymond-Poincaré (Garches) – Fédération ..." id="169" name="Google Shape;169;p10"/>
          <p:cNvPicPr preferRelativeResize="0"/>
          <p:nvPr/>
        </p:nvPicPr>
        <p:blipFill rotWithShape="1">
          <a:blip r:embed="rId5">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1"/>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Identification des besoins</a:t>
            </a:r>
            <a:endParaRPr/>
          </a:p>
        </p:txBody>
      </p:sp>
      <p:sp>
        <p:nvSpPr>
          <p:cNvPr id="175" name="Google Shape;175;p11"/>
          <p:cNvSpPr txBox="1"/>
          <p:nvPr>
            <p:ph idx="1" type="body"/>
          </p:nvPr>
        </p:nvSpPr>
        <p:spPr>
          <a:xfrm>
            <a:off x="676656" y="1998134"/>
            <a:ext cx="6553086" cy="3767328"/>
          </a:xfrm>
          <a:prstGeom prst="rect">
            <a:avLst/>
          </a:prstGeom>
          <a:noFill/>
          <a:ln>
            <a:noFill/>
          </a:ln>
        </p:spPr>
        <p:txBody>
          <a:bodyPr anchorCtr="0" anchor="t" bIns="45700" lIns="91425" spcFirstLastPara="1" rIns="91425" wrap="square" tIns="45700">
            <a:normAutofit fontScale="85000" lnSpcReduction="20000"/>
          </a:bodyPr>
          <a:lstStyle/>
          <a:p>
            <a:pPr indent="-129540" lvl="0" marL="91440" rtl="0" algn="l">
              <a:lnSpc>
                <a:spcPct val="85000"/>
              </a:lnSpc>
              <a:spcBef>
                <a:spcPts val="0"/>
              </a:spcBef>
              <a:spcAft>
                <a:spcPts val="0"/>
              </a:spcAft>
              <a:buClr>
                <a:srgbClr val="262626"/>
              </a:buClr>
              <a:buSzPct val="100000"/>
              <a:buChar char=" "/>
            </a:pPr>
            <a:r>
              <a:rPr lang="fr-FR"/>
              <a:t>En </a:t>
            </a:r>
            <a:r>
              <a:rPr b="1" lang="fr-FR"/>
              <a:t>équipe</a:t>
            </a:r>
            <a:r>
              <a:rPr lang="fr-FR"/>
              <a:t> pluridisciplinaire de professionnels de santé et du sport formés </a:t>
            </a:r>
            <a:endParaRPr/>
          </a:p>
          <a:p>
            <a:pPr indent="-228600" lvl="8" marL="1800000" rtl="0" algn="l">
              <a:lnSpc>
                <a:spcPct val="85000"/>
              </a:lnSpc>
              <a:spcBef>
                <a:spcPts val="600"/>
              </a:spcBef>
              <a:spcAft>
                <a:spcPts val="0"/>
              </a:spcAft>
              <a:buClr>
                <a:schemeClr val="accent1"/>
              </a:buClr>
              <a:buSzPct val="100000"/>
              <a:buChar char=" "/>
            </a:pPr>
            <a:r>
              <a:rPr b="1" lang="fr-FR" sz="2400">
                <a:solidFill>
                  <a:schemeClr val="accent1"/>
                </a:solidFill>
              </a:rPr>
              <a:t>        Accompagner</a:t>
            </a:r>
            <a:endParaRPr/>
          </a:p>
          <a:p>
            <a:pPr indent="-228600" lvl="8" marL="1800000" rtl="0" algn="l">
              <a:lnSpc>
                <a:spcPct val="85000"/>
              </a:lnSpc>
              <a:spcBef>
                <a:spcPts val="600"/>
              </a:spcBef>
              <a:spcAft>
                <a:spcPts val="0"/>
              </a:spcAft>
              <a:buClr>
                <a:schemeClr val="accent1"/>
              </a:buClr>
              <a:buSzPct val="100000"/>
              <a:buChar char=" "/>
            </a:pPr>
            <a:r>
              <a:rPr b="1" lang="fr-FR" sz="2400">
                <a:solidFill>
                  <a:schemeClr val="accent1"/>
                </a:solidFill>
              </a:rPr>
              <a:t>        Conseiller </a:t>
            </a:r>
            <a:endParaRPr/>
          </a:p>
          <a:p>
            <a:pPr indent="-228600" lvl="8" marL="1800000" rtl="0" algn="l">
              <a:lnSpc>
                <a:spcPct val="85000"/>
              </a:lnSpc>
              <a:spcBef>
                <a:spcPts val="600"/>
              </a:spcBef>
              <a:spcAft>
                <a:spcPts val="0"/>
              </a:spcAft>
              <a:buClr>
                <a:schemeClr val="accent1"/>
              </a:buClr>
              <a:buSzPct val="100000"/>
              <a:buChar char=" "/>
            </a:pPr>
            <a:r>
              <a:rPr b="1" lang="fr-FR" sz="2400">
                <a:solidFill>
                  <a:schemeClr val="accent1"/>
                </a:solidFill>
              </a:rPr>
              <a:t>        Motiver </a:t>
            </a:r>
            <a:endParaRPr/>
          </a:p>
          <a:p>
            <a:pPr indent="0" lvl="0" marL="91440" rtl="0" algn="l">
              <a:lnSpc>
                <a:spcPct val="85000"/>
              </a:lnSpc>
              <a:spcBef>
                <a:spcPts val="1300"/>
              </a:spcBef>
              <a:spcAft>
                <a:spcPts val="0"/>
              </a:spcAft>
              <a:buClr>
                <a:srgbClr val="262626"/>
              </a:buClr>
              <a:buSzPct val="100000"/>
              <a:buNone/>
            </a:pPr>
            <a:r>
              <a:t/>
            </a:r>
            <a:endParaRPr/>
          </a:p>
          <a:p>
            <a:pPr indent="0" lvl="0" marL="91440" rtl="0" algn="l">
              <a:lnSpc>
                <a:spcPct val="85000"/>
              </a:lnSpc>
              <a:spcBef>
                <a:spcPts val="1300"/>
              </a:spcBef>
              <a:spcAft>
                <a:spcPts val="0"/>
              </a:spcAft>
              <a:buClr>
                <a:srgbClr val="262626"/>
              </a:buClr>
              <a:buSzPct val="100000"/>
              <a:buNone/>
            </a:pPr>
            <a:r>
              <a:t/>
            </a:r>
            <a:endParaRPr/>
          </a:p>
          <a:p>
            <a:pPr indent="0" lvl="0" marL="91440" rtl="0" algn="l">
              <a:lnSpc>
                <a:spcPct val="85000"/>
              </a:lnSpc>
              <a:spcBef>
                <a:spcPts val="1300"/>
              </a:spcBef>
              <a:spcAft>
                <a:spcPts val="0"/>
              </a:spcAft>
              <a:buClr>
                <a:srgbClr val="262626"/>
              </a:buClr>
              <a:buSzPct val="100000"/>
              <a:buNone/>
            </a:pPr>
            <a:r>
              <a:t/>
            </a:r>
            <a:endParaRPr/>
          </a:p>
          <a:p>
            <a:pPr indent="0" lvl="0" marL="91440" rtl="0" algn="l">
              <a:lnSpc>
                <a:spcPct val="85000"/>
              </a:lnSpc>
              <a:spcBef>
                <a:spcPts val="1300"/>
              </a:spcBef>
              <a:spcAft>
                <a:spcPts val="0"/>
              </a:spcAft>
              <a:buClr>
                <a:srgbClr val="262626"/>
              </a:buClr>
              <a:buSzPct val="100000"/>
              <a:buNone/>
            </a:pPr>
            <a:r>
              <a:t/>
            </a:r>
            <a:endParaRPr/>
          </a:p>
          <a:p>
            <a:pPr indent="-129540" lvl="0" marL="91440" rtl="0" algn="l">
              <a:lnSpc>
                <a:spcPct val="85000"/>
              </a:lnSpc>
              <a:spcBef>
                <a:spcPts val="1300"/>
              </a:spcBef>
              <a:spcAft>
                <a:spcPts val="0"/>
              </a:spcAft>
              <a:buClr>
                <a:srgbClr val="262626"/>
              </a:buClr>
              <a:buSzPct val="100000"/>
              <a:buChar char=" "/>
            </a:pPr>
            <a:r>
              <a:rPr lang="fr-FR"/>
              <a:t>Prendre en compte le </a:t>
            </a:r>
            <a:r>
              <a:rPr b="1" lang="fr-FR"/>
              <a:t>risque</a:t>
            </a:r>
            <a:r>
              <a:rPr lang="fr-FR"/>
              <a:t> induit par une mauvaise adaptation de la pratique au handicap </a:t>
            </a:r>
            <a:endParaRPr/>
          </a:p>
          <a:p>
            <a:pPr indent="-129540" lvl="0" marL="91440" rtl="0" algn="l">
              <a:lnSpc>
                <a:spcPct val="85000"/>
              </a:lnSpc>
              <a:spcBef>
                <a:spcPts val="1300"/>
              </a:spcBef>
              <a:spcAft>
                <a:spcPts val="0"/>
              </a:spcAft>
              <a:buClr>
                <a:srgbClr val="262626"/>
              </a:buClr>
              <a:buSzPct val="100000"/>
              <a:buChar char=" "/>
            </a:pPr>
            <a:r>
              <a:rPr lang="fr-FR"/>
              <a:t>-&gt; Balance Bénéfices-Risques</a:t>
            </a:r>
            <a:endParaRPr/>
          </a:p>
        </p:txBody>
      </p:sp>
      <p:pic>
        <p:nvPicPr>
          <p:cNvPr id="176" name="Google Shape;176;p11"/>
          <p:cNvPicPr preferRelativeResize="0"/>
          <p:nvPr>
            <p:ph idx="2" type="body"/>
          </p:nvPr>
        </p:nvPicPr>
        <p:blipFill rotWithShape="1">
          <a:blip r:embed="rId3">
            <a:alphaModFix/>
          </a:blip>
          <a:srcRect b="0" l="0" r="0" t="0"/>
          <a:stretch/>
        </p:blipFill>
        <p:spPr>
          <a:xfrm>
            <a:off x="7148454" y="1738465"/>
            <a:ext cx="4662487" cy="2339092"/>
          </a:xfrm>
          <a:prstGeom prst="rect">
            <a:avLst/>
          </a:prstGeom>
          <a:noFill/>
          <a:ln>
            <a:noFill/>
          </a:ln>
        </p:spPr>
      </p:pic>
      <p:sp>
        <p:nvSpPr>
          <p:cNvPr id="177" name="Google Shape;177;p11"/>
          <p:cNvSpPr/>
          <p:nvPr/>
        </p:nvSpPr>
        <p:spPr>
          <a:xfrm>
            <a:off x="2803021" y="3585581"/>
            <a:ext cx="1546789" cy="752030"/>
          </a:xfrm>
          <a:prstGeom prst="downArrow">
            <a:avLst>
              <a:gd fmla="val 50000" name="adj1"/>
              <a:gd fmla="val 50000" name="adj2"/>
            </a:avLst>
          </a:prstGeom>
          <a:solidFill>
            <a:schemeClr val="accent1"/>
          </a:solidFill>
          <a:ln cap="flat" cmpd="sng" w="12700">
            <a:solidFill>
              <a:srgbClr val="214B5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Information n°42 - L'Agence Nationale du Sport signe une ..." id="178" name="Google Shape;178;p11"/>
          <p:cNvPicPr preferRelativeResize="0"/>
          <p:nvPr/>
        </p:nvPicPr>
        <p:blipFill rotWithShape="1">
          <a:blip r:embed="rId4">
            <a:alphaModFix/>
          </a:blip>
          <a:srcRect b="0" l="0" r="0" t="0"/>
          <a:stretch/>
        </p:blipFill>
        <p:spPr>
          <a:xfrm>
            <a:off x="11334526" y="96703"/>
            <a:ext cx="665014" cy="665014"/>
          </a:xfrm>
          <a:prstGeom prst="rect">
            <a:avLst/>
          </a:prstGeom>
          <a:noFill/>
          <a:ln>
            <a:noFill/>
          </a:ln>
        </p:spPr>
      </p:pic>
      <p:pic>
        <p:nvPicPr>
          <p:cNvPr descr="AP-HP Hôpital Raymond-Poincaré (Garches) – Fédération ..." id="179" name="Google Shape;179;p11"/>
          <p:cNvPicPr preferRelativeResize="0"/>
          <p:nvPr/>
        </p:nvPicPr>
        <p:blipFill rotWithShape="1">
          <a:blip r:embed="rId5">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2"/>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Un accompagnement vers la pratique</a:t>
            </a:r>
            <a:endParaRPr/>
          </a:p>
        </p:txBody>
      </p:sp>
      <p:sp>
        <p:nvSpPr>
          <p:cNvPr id="185" name="Google Shape;185;p12"/>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lnSpcReduction="10000"/>
          </a:bodyPr>
          <a:lstStyle/>
          <a:p>
            <a:pPr indent="-152400" lvl="0" marL="91440" rtl="0" algn="l">
              <a:lnSpc>
                <a:spcPct val="85000"/>
              </a:lnSpc>
              <a:spcBef>
                <a:spcPts val="0"/>
              </a:spcBef>
              <a:spcAft>
                <a:spcPts val="0"/>
              </a:spcAft>
              <a:buClr>
                <a:srgbClr val="262626"/>
              </a:buClr>
              <a:buSzPts val="2400"/>
              <a:buChar char=" "/>
            </a:pPr>
            <a:r>
              <a:rPr lang="fr-FR"/>
              <a:t>Un temps </a:t>
            </a:r>
            <a:r>
              <a:rPr b="1" lang="fr-FR"/>
              <a:t>dédié</a:t>
            </a:r>
            <a:r>
              <a:rPr lang="fr-FR"/>
              <a:t> pour étudier de façon multidisciplinaire toutes les facettes du projet</a:t>
            </a:r>
            <a:endParaRPr b="1"/>
          </a:p>
          <a:p>
            <a:pPr indent="-342900" lvl="1" marL="347472" rtl="0" algn="l">
              <a:lnSpc>
                <a:spcPct val="85000"/>
              </a:lnSpc>
              <a:spcBef>
                <a:spcPts val="600"/>
              </a:spcBef>
              <a:spcAft>
                <a:spcPts val="0"/>
              </a:spcAft>
              <a:buClr>
                <a:srgbClr val="262626"/>
              </a:buClr>
              <a:buSzPts val="2400"/>
              <a:buFont typeface="Noto Sans Symbols"/>
              <a:buChar char="▪"/>
            </a:pPr>
            <a:r>
              <a:rPr lang="fr-FR"/>
              <a:t>un médecin de MPR</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un Enseignant en Activité Physique Adaptée</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un Kinésithérapeute</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un Ergothérapeute</a:t>
            </a:r>
            <a:endParaRPr/>
          </a:p>
          <a:p>
            <a:pPr indent="-152400" lvl="0" marL="91440" rtl="0" algn="l">
              <a:lnSpc>
                <a:spcPct val="85000"/>
              </a:lnSpc>
              <a:spcBef>
                <a:spcPts val="1300"/>
              </a:spcBef>
              <a:spcAft>
                <a:spcPts val="0"/>
              </a:spcAft>
              <a:buClr>
                <a:srgbClr val="262626"/>
              </a:buClr>
              <a:buSzPts val="2400"/>
              <a:buChar char=" "/>
            </a:pPr>
            <a:r>
              <a:rPr lang="fr-FR"/>
              <a:t>Prendre en compte la personne dans sa globalité </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Pour une pratique médiée par l’envie et le plaisir. </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Proposer des adaptations pour une pratique en sécurité</a:t>
            </a:r>
            <a:endParaRPr/>
          </a:p>
          <a:p>
            <a:pPr indent="-342900" lvl="1" marL="347472" rtl="0" algn="l">
              <a:lnSpc>
                <a:spcPct val="85000"/>
              </a:lnSpc>
              <a:spcBef>
                <a:spcPts val="600"/>
              </a:spcBef>
              <a:spcAft>
                <a:spcPts val="0"/>
              </a:spcAft>
              <a:buClr>
                <a:srgbClr val="262626"/>
              </a:buClr>
              <a:buSzPts val="2400"/>
              <a:buFont typeface="Noto Sans Symbols"/>
              <a:buChar char="▪"/>
            </a:pPr>
            <a:r>
              <a:rPr lang="fr-FR"/>
              <a:t>Pour atteindre une pratique volontaire, engagée et régulière grâce aux bénéfices et au plaisir qu’elle procure.</a:t>
            </a:r>
            <a:endParaRPr/>
          </a:p>
        </p:txBody>
      </p:sp>
      <p:pic>
        <p:nvPicPr>
          <p:cNvPr descr="Information n°42 - L'Agence Nationale du Sport signe une ..." id="186" name="Google Shape;186;p12"/>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87" name="Google Shape;187;p12"/>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13"/>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Un accompagnement vers la pratique</a:t>
            </a:r>
            <a:endParaRPr/>
          </a:p>
        </p:txBody>
      </p:sp>
      <p:sp>
        <p:nvSpPr>
          <p:cNvPr id="193" name="Google Shape;193;p13"/>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85000" lnSpcReduction="20000"/>
          </a:bodyPr>
          <a:lstStyle/>
          <a:p>
            <a:pPr indent="-129540" lvl="0" marL="91440" rtl="0" algn="l">
              <a:lnSpc>
                <a:spcPct val="85000"/>
              </a:lnSpc>
              <a:spcBef>
                <a:spcPts val="0"/>
              </a:spcBef>
              <a:spcAft>
                <a:spcPts val="0"/>
              </a:spcAft>
              <a:buClr>
                <a:srgbClr val="262626"/>
              </a:buClr>
              <a:buSzPct val="100000"/>
              <a:buChar char=" "/>
            </a:pPr>
            <a:r>
              <a:rPr lang="fr-FR"/>
              <a:t>                              Trouver des adaptations à partir d’un accompagnement personnalisé. </a:t>
            </a:r>
            <a:endParaRPr/>
          </a:p>
          <a:p>
            <a:pPr indent="0" lvl="0" marL="91440" rtl="0" algn="l">
              <a:lnSpc>
                <a:spcPct val="85000"/>
              </a:lnSpc>
              <a:spcBef>
                <a:spcPts val="1300"/>
              </a:spcBef>
              <a:spcAft>
                <a:spcPts val="0"/>
              </a:spcAft>
              <a:buClr>
                <a:srgbClr val="262626"/>
              </a:buClr>
              <a:buSzPct val="100000"/>
              <a:buNone/>
            </a:pPr>
            <a:r>
              <a:t/>
            </a:r>
            <a:endParaRPr/>
          </a:p>
          <a:p>
            <a:pPr indent="0" lvl="0" marL="91440" rtl="0" algn="l">
              <a:lnSpc>
                <a:spcPct val="85000"/>
              </a:lnSpc>
              <a:spcBef>
                <a:spcPts val="1300"/>
              </a:spcBef>
              <a:spcAft>
                <a:spcPts val="0"/>
              </a:spcAft>
              <a:buClr>
                <a:srgbClr val="262626"/>
              </a:buClr>
              <a:buSzPct val="100000"/>
              <a:buNone/>
            </a:pPr>
            <a:r>
              <a:t/>
            </a:r>
            <a:endParaRPr/>
          </a:p>
          <a:p>
            <a:pPr indent="0" lvl="0" marL="91440" rtl="0" algn="ctr">
              <a:lnSpc>
                <a:spcPct val="85000"/>
              </a:lnSpc>
              <a:spcBef>
                <a:spcPts val="1300"/>
              </a:spcBef>
              <a:spcAft>
                <a:spcPts val="0"/>
              </a:spcAft>
              <a:buClr>
                <a:srgbClr val="262626"/>
              </a:buClr>
              <a:buSzPct val="100000"/>
              <a:buNone/>
            </a:pPr>
            <a:r>
              <a:t/>
            </a:r>
            <a:endParaRPr/>
          </a:p>
          <a:p>
            <a:pPr indent="0" lvl="0" marL="91440" rtl="0" algn="ctr">
              <a:lnSpc>
                <a:spcPct val="85000"/>
              </a:lnSpc>
              <a:spcBef>
                <a:spcPts val="1300"/>
              </a:spcBef>
              <a:spcAft>
                <a:spcPts val="0"/>
              </a:spcAft>
              <a:buClr>
                <a:srgbClr val="262626"/>
              </a:buClr>
              <a:buSzPct val="100000"/>
              <a:buNone/>
            </a:pPr>
            <a:r>
              <a:t/>
            </a:r>
            <a:endParaRPr/>
          </a:p>
          <a:p>
            <a:pPr indent="-129540" lvl="0" marL="91440" rtl="0" algn="ctr">
              <a:lnSpc>
                <a:spcPct val="85000"/>
              </a:lnSpc>
              <a:spcBef>
                <a:spcPts val="1300"/>
              </a:spcBef>
              <a:spcAft>
                <a:spcPts val="0"/>
              </a:spcAft>
              <a:buClr>
                <a:srgbClr val="262626"/>
              </a:buClr>
              <a:buSzPct val="100000"/>
              <a:buChar char=" "/>
            </a:pPr>
            <a:r>
              <a:rPr lang="fr-FR"/>
              <a:t>L’installation (fauteuil, assise)</a:t>
            </a:r>
            <a:endParaRPr/>
          </a:p>
          <a:p>
            <a:pPr indent="-129540" lvl="0" marL="91440" rtl="0" algn="ctr">
              <a:lnSpc>
                <a:spcPct val="85000"/>
              </a:lnSpc>
              <a:spcBef>
                <a:spcPts val="1300"/>
              </a:spcBef>
              <a:spcAft>
                <a:spcPts val="0"/>
              </a:spcAft>
              <a:buClr>
                <a:srgbClr val="262626"/>
              </a:buClr>
              <a:buSzPct val="100000"/>
              <a:buChar char=" "/>
            </a:pPr>
            <a:r>
              <a:rPr lang="fr-FR"/>
              <a:t>Les aides techniques (cannes béquille, équilibre...)</a:t>
            </a:r>
            <a:endParaRPr/>
          </a:p>
          <a:p>
            <a:pPr indent="-129540" lvl="0" marL="91440" rtl="0" algn="ctr">
              <a:lnSpc>
                <a:spcPct val="85000"/>
              </a:lnSpc>
              <a:spcBef>
                <a:spcPts val="1300"/>
              </a:spcBef>
              <a:spcAft>
                <a:spcPts val="0"/>
              </a:spcAft>
              <a:buClr>
                <a:srgbClr val="262626"/>
              </a:buClr>
              <a:buSzPct val="100000"/>
              <a:buChar char=" "/>
            </a:pPr>
            <a:r>
              <a:rPr lang="fr-FR"/>
              <a:t>Les adaptations des dispositifs médicaux (fauteuil spécifique, prothèse, orthèses)</a:t>
            </a:r>
            <a:endParaRPr/>
          </a:p>
          <a:p>
            <a:pPr indent="-129540" lvl="0" marL="91440" rtl="0" algn="ctr">
              <a:lnSpc>
                <a:spcPct val="85000"/>
              </a:lnSpc>
              <a:spcBef>
                <a:spcPts val="1300"/>
              </a:spcBef>
              <a:spcAft>
                <a:spcPts val="0"/>
              </a:spcAft>
              <a:buClr>
                <a:srgbClr val="262626"/>
              </a:buClr>
              <a:buSzPct val="100000"/>
              <a:buChar char=" "/>
            </a:pPr>
            <a:r>
              <a:rPr lang="fr-FR"/>
              <a:t>Les dispositifs de sport spécifiques (handbike...)</a:t>
            </a:r>
            <a:endParaRPr/>
          </a:p>
          <a:p>
            <a:pPr indent="-129540" lvl="0" marL="91440" rtl="0" algn="ctr">
              <a:lnSpc>
                <a:spcPct val="85000"/>
              </a:lnSpc>
              <a:spcBef>
                <a:spcPts val="1300"/>
              </a:spcBef>
              <a:spcAft>
                <a:spcPts val="0"/>
              </a:spcAft>
              <a:buClr>
                <a:srgbClr val="262626"/>
              </a:buClr>
              <a:buSzPct val="100000"/>
              <a:buChar char=" "/>
            </a:pPr>
            <a:r>
              <a:rPr lang="fr-FR"/>
              <a:t>Les règles ou objectifs</a:t>
            </a:r>
            <a:endParaRPr/>
          </a:p>
        </p:txBody>
      </p:sp>
      <p:sp>
        <p:nvSpPr>
          <p:cNvPr id="194" name="Google Shape;194;p13"/>
          <p:cNvSpPr/>
          <p:nvPr/>
        </p:nvSpPr>
        <p:spPr>
          <a:xfrm>
            <a:off x="4913833" y="2505943"/>
            <a:ext cx="2045293" cy="901751"/>
          </a:xfrm>
          <a:prstGeom prst="downArrow">
            <a:avLst>
              <a:gd fmla="val 50000" name="adj1"/>
              <a:gd fmla="val 50000" name="adj2"/>
            </a:avLst>
          </a:prstGeom>
          <a:solidFill>
            <a:schemeClr val="accent1"/>
          </a:solidFill>
          <a:ln cap="flat" cmpd="sng" w="12700">
            <a:solidFill>
              <a:srgbClr val="214B54"/>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Information n°42 - L'Agence Nationale du Sport signe une ..." id="195" name="Google Shape;195;p13"/>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96" name="Google Shape;196;p13"/>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14"/>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Appareillages, aides techniques, fauteuils, dispositifs spécifiques</a:t>
            </a:r>
            <a:endParaRPr/>
          </a:p>
        </p:txBody>
      </p:sp>
      <p:sp>
        <p:nvSpPr>
          <p:cNvPr id="202" name="Google Shape;202;p14"/>
          <p:cNvSpPr txBox="1"/>
          <p:nvPr>
            <p:ph idx="1" type="body"/>
          </p:nvPr>
        </p:nvSpPr>
        <p:spPr>
          <a:xfrm>
            <a:off x="898329" y="2963026"/>
            <a:ext cx="10753725" cy="3766185"/>
          </a:xfrm>
          <a:prstGeom prst="rect">
            <a:avLst/>
          </a:prstGeom>
          <a:noFill/>
          <a:ln>
            <a:noFill/>
          </a:ln>
        </p:spPr>
        <p:txBody>
          <a:bodyPr anchorCtr="0" anchor="t" bIns="45700" lIns="91425" spcFirstLastPara="1" rIns="91425" wrap="square" tIns="45700">
            <a:normAutofit/>
          </a:bodyPr>
          <a:lstStyle/>
          <a:p>
            <a:pPr indent="-152400" lvl="0" marL="91440" rtl="0" algn="l">
              <a:lnSpc>
                <a:spcPct val="85000"/>
              </a:lnSpc>
              <a:spcBef>
                <a:spcPts val="0"/>
              </a:spcBef>
              <a:spcAft>
                <a:spcPts val="0"/>
              </a:spcAft>
              <a:buClr>
                <a:srgbClr val="262626"/>
              </a:buClr>
              <a:buSzPts val="2400"/>
              <a:buChar char=" "/>
            </a:pPr>
            <a:r>
              <a:rPr lang="fr-FR"/>
              <a:t>Un dispositif médical ou un matériel spécifique à une pratique peut nécessiter un temps d’adaptation ou d’apprentissage d’utilisation qui devra être réalisé par l’équipe ayant mis en route ces dispositifs pour s’assurer de la bonne adaptation et utilisation.</a:t>
            </a:r>
            <a:endParaRPr/>
          </a:p>
          <a:p>
            <a:pPr indent="-152400" lvl="0" marL="91440" rtl="0" algn="l">
              <a:lnSpc>
                <a:spcPct val="85000"/>
              </a:lnSpc>
              <a:spcBef>
                <a:spcPts val="1300"/>
              </a:spcBef>
              <a:spcAft>
                <a:spcPts val="0"/>
              </a:spcAft>
              <a:buClr>
                <a:srgbClr val="262626"/>
              </a:buClr>
              <a:buSzPts val="2400"/>
              <a:buChar char=" "/>
            </a:pPr>
            <a:r>
              <a:rPr lang="fr-FR"/>
              <a:t>Pour une pratique plus intensive ou plus pointue, la connaissance des limites des matériaux ou du matériel peut éviter des casses de matériel, des blessures ou des chutes.</a:t>
            </a:r>
            <a:endParaRPr/>
          </a:p>
          <a:p>
            <a:pPr indent="0" lvl="0" marL="91440" rtl="0" algn="l">
              <a:lnSpc>
                <a:spcPct val="85000"/>
              </a:lnSpc>
              <a:spcBef>
                <a:spcPts val="1300"/>
              </a:spcBef>
              <a:spcAft>
                <a:spcPts val="0"/>
              </a:spcAft>
              <a:buClr>
                <a:srgbClr val="262626"/>
              </a:buClr>
              <a:buSzPts val="2400"/>
              <a:buNone/>
            </a:pPr>
            <a:r>
              <a:t/>
            </a:r>
            <a:endParaRPr/>
          </a:p>
        </p:txBody>
      </p:sp>
      <p:pic>
        <p:nvPicPr>
          <p:cNvPr descr="Information n°42 - L'Agence Nationale du Sport signe une ..." id="203" name="Google Shape;203;p14"/>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04" name="Google Shape;204;p14"/>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5"/>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Aides financières possibles</a:t>
            </a:r>
            <a:endParaRPr/>
          </a:p>
        </p:txBody>
      </p:sp>
      <p:sp>
        <p:nvSpPr>
          <p:cNvPr id="210" name="Google Shape;210;p15"/>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62500" lnSpcReduction="20000"/>
          </a:bodyPr>
          <a:lstStyle/>
          <a:p>
            <a:pPr indent="-95250" lvl="0" marL="91440" rtl="0" algn="l">
              <a:lnSpc>
                <a:spcPct val="85000"/>
              </a:lnSpc>
              <a:spcBef>
                <a:spcPts val="0"/>
              </a:spcBef>
              <a:spcAft>
                <a:spcPts val="0"/>
              </a:spcAft>
              <a:buClr>
                <a:srgbClr val="262626"/>
              </a:buClr>
              <a:buSzPct val="100000"/>
              <a:buChar char=" "/>
            </a:pPr>
            <a:r>
              <a:rPr b="1" lang="fr-FR"/>
              <a:t>Le Pass’Sport </a:t>
            </a:r>
            <a:endParaRPr/>
          </a:p>
          <a:p>
            <a:pPr indent="-342900" lvl="1" marL="347472" rtl="0" algn="l">
              <a:lnSpc>
                <a:spcPct val="85000"/>
              </a:lnSpc>
              <a:spcBef>
                <a:spcPts val="600"/>
              </a:spcBef>
              <a:spcAft>
                <a:spcPts val="0"/>
              </a:spcAft>
              <a:buClr>
                <a:srgbClr val="262626"/>
              </a:buClr>
              <a:buSzPct val="100000"/>
              <a:buChar char=" "/>
            </a:pPr>
            <a:r>
              <a:rPr lang="fr-FR"/>
              <a:t>est une aide à la pratique sportive de 50 euros par personne ((jusqu’à 30 ans) pour financer tout ou une partie de l’inscription dans une structure sportive. Conditions : site « informations.handicap.fr », Pass’sport.</a:t>
            </a:r>
            <a:endParaRPr/>
          </a:p>
          <a:p>
            <a:pPr indent="-95250" lvl="0" marL="91440" rtl="0" algn="l">
              <a:lnSpc>
                <a:spcPct val="85000"/>
              </a:lnSpc>
              <a:spcBef>
                <a:spcPts val="1300"/>
              </a:spcBef>
              <a:spcAft>
                <a:spcPts val="0"/>
              </a:spcAft>
              <a:buClr>
                <a:srgbClr val="262626"/>
              </a:buClr>
              <a:buSzPct val="100000"/>
              <a:buChar char=" "/>
            </a:pPr>
            <a:r>
              <a:rPr b="1" lang="fr-FR"/>
              <a:t>La PCH </a:t>
            </a:r>
            <a:r>
              <a:rPr lang="fr-FR"/>
              <a:t>(Prestation de Compensation du Handicap) </a:t>
            </a:r>
            <a:endParaRPr/>
          </a:p>
          <a:p>
            <a:pPr indent="-342900" lvl="1" marL="347472" rtl="0" algn="l">
              <a:lnSpc>
                <a:spcPct val="85000"/>
              </a:lnSpc>
              <a:spcBef>
                <a:spcPts val="600"/>
              </a:spcBef>
              <a:spcAft>
                <a:spcPts val="0"/>
              </a:spcAft>
              <a:buClr>
                <a:srgbClr val="262626"/>
              </a:buClr>
              <a:buSzPct val="100000"/>
              <a:buChar char=" "/>
            </a:pPr>
            <a:r>
              <a:rPr lang="fr-FR"/>
              <a:t>peut être demandée à la MDPH par un participant afin d’obtenir une aide humaine, technique ou financière, pour pratiquer son activité. Conditions : sur le site « monparcourshandicap.gouv.fr », section prestation de compensation du handicap.</a:t>
            </a:r>
            <a:endParaRPr/>
          </a:p>
          <a:p>
            <a:pPr indent="-95250" lvl="0" marL="91440" rtl="0" algn="l">
              <a:lnSpc>
                <a:spcPct val="85000"/>
              </a:lnSpc>
              <a:spcBef>
                <a:spcPts val="1300"/>
              </a:spcBef>
              <a:spcAft>
                <a:spcPts val="0"/>
              </a:spcAft>
              <a:buClr>
                <a:srgbClr val="262626"/>
              </a:buClr>
              <a:buSzPct val="100000"/>
              <a:buChar char=" "/>
            </a:pPr>
            <a:r>
              <a:rPr b="1" lang="fr-FR"/>
              <a:t>Le coupon sport </a:t>
            </a:r>
            <a:endParaRPr/>
          </a:p>
          <a:p>
            <a:pPr indent="-342900" lvl="1" marL="347472" rtl="0" algn="l">
              <a:lnSpc>
                <a:spcPct val="85000"/>
              </a:lnSpc>
              <a:spcBef>
                <a:spcPts val="600"/>
              </a:spcBef>
              <a:spcAft>
                <a:spcPts val="0"/>
              </a:spcAft>
              <a:buClr>
                <a:srgbClr val="262626"/>
              </a:buClr>
              <a:buSzPct val="100000"/>
              <a:buChar char=" "/>
            </a:pPr>
            <a:r>
              <a:rPr lang="fr-FR"/>
              <a:t>permet de bénéficier de réductions (10, 15 ou 20 euros) au moment de l’inscription dans une association sportive ou lors de cours, de stages. Liste des établissements proposant un coupon sport ANCV : par le biais du CE (comité d’entreprise) ou de votre employeur ; par le biais d’une association ou amical du personnel par exemple le C.G.O.S pour les agents de la Fonction publique Hospitalière ; avec la direction départementale en charge de la cohésion sociale (DDCS ou DDCSPP) ; par la mairie de votre ville, le département ou encore la région. Pour savoir si vous êtes éligible, vous devez vous renseigner directement auprès de votre entreprise ou des différents organismes. Site : « service-public.fr », section « Loisirs, sport, culture » puis « sport ».</a:t>
            </a:r>
            <a:endParaRPr/>
          </a:p>
          <a:p>
            <a:pPr indent="-95250" lvl="0" marL="91440" rtl="0" algn="l">
              <a:lnSpc>
                <a:spcPct val="85000"/>
              </a:lnSpc>
              <a:spcBef>
                <a:spcPts val="1300"/>
              </a:spcBef>
              <a:spcAft>
                <a:spcPts val="0"/>
              </a:spcAft>
              <a:buClr>
                <a:srgbClr val="262626"/>
              </a:buClr>
              <a:buSzPct val="100000"/>
              <a:buChar char=" "/>
            </a:pPr>
            <a:r>
              <a:rPr b="1" lang="fr-FR"/>
              <a:t>La CAF </a:t>
            </a:r>
            <a:endParaRPr/>
          </a:p>
          <a:p>
            <a:pPr indent="-342900" lvl="1" marL="347472" rtl="0" algn="l">
              <a:lnSpc>
                <a:spcPct val="85000"/>
              </a:lnSpc>
              <a:spcBef>
                <a:spcPts val="600"/>
              </a:spcBef>
              <a:spcAft>
                <a:spcPts val="0"/>
              </a:spcAft>
              <a:buClr>
                <a:srgbClr val="262626"/>
              </a:buClr>
              <a:buSzPct val="100000"/>
              <a:buChar char=" "/>
            </a:pPr>
            <a:r>
              <a:rPr lang="fr-FR"/>
              <a:t>peut soutenir financièrement. Mais chaque CAF propose son dispositif propre. (Exemple avec la CAf de Tarn et Garonne : Site « caf.fr », département Tarn et Garonne).</a:t>
            </a:r>
            <a:endParaRPr/>
          </a:p>
          <a:p>
            <a:pPr indent="0" lvl="0" marL="91440" rtl="0" algn="l">
              <a:lnSpc>
                <a:spcPct val="85000"/>
              </a:lnSpc>
              <a:spcBef>
                <a:spcPts val="1300"/>
              </a:spcBef>
              <a:spcAft>
                <a:spcPts val="0"/>
              </a:spcAft>
              <a:buClr>
                <a:srgbClr val="262626"/>
              </a:buClr>
              <a:buSzPct val="100000"/>
              <a:buNone/>
            </a:pPr>
            <a:r>
              <a:t/>
            </a:r>
            <a:endParaRPr/>
          </a:p>
        </p:txBody>
      </p:sp>
      <p:pic>
        <p:nvPicPr>
          <p:cNvPr descr="Information n°42 - L'Agence Nationale du Sport signe une ..." id="211" name="Google Shape;211;p15"/>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12" name="Google Shape;212;p15"/>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6"/>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La mobilité active au quotidien</a:t>
            </a:r>
            <a:endParaRPr/>
          </a:p>
        </p:txBody>
      </p:sp>
      <p:sp>
        <p:nvSpPr>
          <p:cNvPr id="218" name="Google Shape;218;p16"/>
          <p:cNvSpPr txBox="1"/>
          <p:nvPr>
            <p:ph idx="1" type="body"/>
          </p:nvPr>
        </p:nvSpPr>
        <p:spPr>
          <a:xfrm>
            <a:off x="719137" y="2284401"/>
            <a:ext cx="10753725" cy="3766185"/>
          </a:xfrm>
          <a:prstGeom prst="rect">
            <a:avLst/>
          </a:prstGeom>
          <a:noFill/>
          <a:ln>
            <a:noFill/>
          </a:ln>
        </p:spPr>
        <p:txBody>
          <a:bodyPr anchorCtr="0" anchor="t" bIns="45700" lIns="91425" spcFirstLastPara="1" rIns="91425" wrap="square" tIns="45700">
            <a:normAutofit/>
          </a:bodyPr>
          <a:lstStyle/>
          <a:p>
            <a:pPr indent="-152400" lvl="0" marL="91440" rtl="0" algn="l">
              <a:lnSpc>
                <a:spcPct val="85000"/>
              </a:lnSpc>
              <a:spcBef>
                <a:spcPts val="0"/>
              </a:spcBef>
              <a:spcAft>
                <a:spcPts val="0"/>
              </a:spcAft>
              <a:buClr>
                <a:srgbClr val="262626"/>
              </a:buClr>
              <a:buSzPts val="2400"/>
              <a:buChar char=" "/>
            </a:pPr>
            <a:r>
              <a:rPr lang="fr-FR"/>
              <a:t>Les activités physiques aux quotidiens doivent être encouragées pour augmenter la dépense énergétique et toutes les adaptations doivent être envisagées et proposées. </a:t>
            </a:r>
            <a:endParaRPr/>
          </a:p>
          <a:p>
            <a:pPr indent="-152400" lvl="0" marL="91440" rtl="0" algn="l">
              <a:lnSpc>
                <a:spcPct val="85000"/>
              </a:lnSpc>
              <a:spcBef>
                <a:spcPts val="1300"/>
              </a:spcBef>
              <a:spcAft>
                <a:spcPts val="0"/>
              </a:spcAft>
              <a:buClr>
                <a:srgbClr val="262626"/>
              </a:buClr>
              <a:buSzPts val="2400"/>
              <a:buChar char=" "/>
            </a:pPr>
            <a:r>
              <a:rPr lang="fr-FR"/>
              <a:t>Cette promotion des modes de déplacement actifs est renforcée </a:t>
            </a:r>
            <a:endParaRPr/>
          </a:p>
          <a:p>
            <a:pPr indent="-152400" lvl="0" marL="91440" rtl="0" algn="l">
              <a:lnSpc>
                <a:spcPct val="85000"/>
              </a:lnSpc>
              <a:spcBef>
                <a:spcPts val="1300"/>
              </a:spcBef>
              <a:spcAft>
                <a:spcPts val="0"/>
              </a:spcAft>
              <a:buClr>
                <a:srgbClr val="262626"/>
              </a:buClr>
              <a:buSzPts val="2400"/>
              <a:buChar char=" "/>
            </a:pPr>
            <a:r>
              <a:rPr lang="fr-FR"/>
              <a:t>- les collectivités</a:t>
            </a:r>
            <a:endParaRPr/>
          </a:p>
          <a:p>
            <a:pPr indent="-152400" lvl="0" marL="91440" rtl="0" algn="l">
              <a:lnSpc>
                <a:spcPct val="85000"/>
              </a:lnSpc>
              <a:spcBef>
                <a:spcPts val="1300"/>
              </a:spcBef>
              <a:spcAft>
                <a:spcPts val="0"/>
              </a:spcAft>
              <a:buClr>
                <a:srgbClr val="262626"/>
              </a:buClr>
              <a:buSzPts val="2400"/>
              <a:buChar char=" "/>
            </a:pPr>
            <a:r>
              <a:rPr lang="fr-FR"/>
              <a:t>- les plans :</a:t>
            </a:r>
            <a:endParaRPr/>
          </a:p>
          <a:p>
            <a:pPr indent="-548640" lvl="2" marL="548640" rtl="0" algn="l">
              <a:lnSpc>
                <a:spcPct val="85000"/>
              </a:lnSpc>
              <a:spcBef>
                <a:spcPts val="600"/>
              </a:spcBef>
              <a:spcAft>
                <a:spcPts val="0"/>
              </a:spcAft>
              <a:buClr>
                <a:srgbClr val="262626"/>
              </a:buClr>
              <a:buSzPts val="2000"/>
              <a:buChar char=" "/>
            </a:pPr>
            <a:r>
              <a:rPr lang="fr-FR"/>
              <a:t>le Plan National Santé Environnement 3</a:t>
            </a:r>
            <a:endParaRPr/>
          </a:p>
          <a:p>
            <a:pPr indent="-548640" lvl="2" marL="548640" rtl="0" algn="l">
              <a:lnSpc>
                <a:spcPct val="85000"/>
              </a:lnSpc>
              <a:spcBef>
                <a:spcPts val="600"/>
              </a:spcBef>
              <a:spcAft>
                <a:spcPts val="0"/>
              </a:spcAft>
              <a:buClr>
                <a:srgbClr val="262626"/>
              </a:buClr>
              <a:buSzPts val="2000"/>
              <a:buChar char=" "/>
            </a:pPr>
            <a:r>
              <a:rPr lang="fr-FR"/>
              <a:t>le Programme National Nutrition Santé (PNNS)</a:t>
            </a:r>
            <a:endParaRPr/>
          </a:p>
          <a:p>
            <a:pPr indent="-548640" lvl="2" marL="548640" rtl="0" algn="l">
              <a:lnSpc>
                <a:spcPct val="85000"/>
              </a:lnSpc>
              <a:spcBef>
                <a:spcPts val="600"/>
              </a:spcBef>
              <a:spcAft>
                <a:spcPts val="0"/>
              </a:spcAft>
              <a:buClr>
                <a:srgbClr val="262626"/>
              </a:buClr>
              <a:buSzPts val="2000"/>
              <a:buChar char=" "/>
            </a:pPr>
            <a:r>
              <a:rPr lang="fr-FR"/>
              <a:t>le Plan d’action pour les mobilités actives (PAMA).</a:t>
            </a:r>
            <a:endParaRPr/>
          </a:p>
        </p:txBody>
      </p:sp>
      <p:sp>
        <p:nvSpPr>
          <p:cNvPr id="219" name="Google Shape;219;p16"/>
          <p:cNvSpPr txBox="1"/>
          <p:nvPr/>
        </p:nvSpPr>
        <p:spPr>
          <a:xfrm>
            <a:off x="8203963" y="6426437"/>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Information n°42 - L'Agence Nationale du Sport signe une ..." id="220" name="Google Shape;220;p16"/>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21" name="Google Shape;221;p16"/>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7"/>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L’AP sur prescription</a:t>
            </a:r>
            <a:endParaRPr/>
          </a:p>
        </p:txBody>
      </p:sp>
      <p:sp>
        <p:nvSpPr>
          <p:cNvPr id="227" name="Google Shape;227;p17"/>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92500" lnSpcReduction="20000"/>
          </a:bodyPr>
          <a:lstStyle/>
          <a:p>
            <a:pPr indent="-140970" lvl="0" marL="91440" rtl="0" algn="l">
              <a:lnSpc>
                <a:spcPct val="85000"/>
              </a:lnSpc>
              <a:spcBef>
                <a:spcPts val="0"/>
              </a:spcBef>
              <a:spcAft>
                <a:spcPts val="0"/>
              </a:spcAft>
              <a:buClr>
                <a:srgbClr val="262626"/>
              </a:buClr>
              <a:buSzPct val="100000"/>
              <a:buChar char=" "/>
            </a:pPr>
            <a:r>
              <a:rPr lang="fr-FR"/>
              <a:t>L’activité physique et/ou sportive est reconnue comme </a:t>
            </a:r>
            <a:r>
              <a:rPr b="1" lang="fr-FR">
                <a:solidFill>
                  <a:schemeClr val="accent1"/>
                </a:solidFill>
              </a:rPr>
              <a:t>thérapeutique non-médicamenteuse </a:t>
            </a:r>
            <a:r>
              <a:rPr lang="fr-FR"/>
              <a:t>par la HAS depuis 2011. </a:t>
            </a:r>
            <a:endParaRPr/>
          </a:p>
          <a:p>
            <a:pPr indent="-140970" lvl="0" marL="91440" rtl="0" algn="l">
              <a:lnSpc>
                <a:spcPct val="85000"/>
              </a:lnSpc>
              <a:spcBef>
                <a:spcPts val="1300"/>
              </a:spcBef>
              <a:spcAft>
                <a:spcPts val="0"/>
              </a:spcAft>
              <a:buClr>
                <a:srgbClr val="262626"/>
              </a:buClr>
              <a:buSzPct val="100000"/>
              <a:buChar char=" "/>
            </a:pPr>
            <a:r>
              <a:rPr lang="fr-FR"/>
              <a:t>L’Amendement 144 de l’article L.1172-1 du code la Santé Publique- “Dans le cadre du parcours de soins des patients atteints d'une ALD, le médecin traitant peut </a:t>
            </a:r>
            <a:r>
              <a:rPr b="1" lang="fr-FR">
                <a:solidFill>
                  <a:schemeClr val="accent1"/>
                </a:solidFill>
              </a:rPr>
              <a:t>prescrire une activité physique adaptée  à la pathologie, aux capacités physiques et au risque médical du patient</a:t>
            </a:r>
            <a:r>
              <a:rPr lang="fr-FR"/>
              <a:t>”.</a:t>
            </a:r>
            <a:endParaRPr/>
          </a:p>
          <a:p>
            <a:pPr indent="-140970" lvl="0" marL="91440" rtl="0" algn="l">
              <a:lnSpc>
                <a:spcPct val="85000"/>
              </a:lnSpc>
              <a:spcBef>
                <a:spcPts val="1300"/>
              </a:spcBef>
              <a:spcAft>
                <a:spcPts val="0"/>
              </a:spcAft>
              <a:buClr>
                <a:srgbClr val="262626"/>
              </a:buClr>
              <a:buSzPct val="100000"/>
              <a:buChar char=" "/>
            </a:pPr>
            <a:r>
              <a:rPr lang="fr-FR"/>
              <a:t>La Loi n°2022-296 du 2 mars 2022 ouvre cette prescription d’activité physique adaptée (APA) à l’ensemble des médecins et en élargit le champ d’application aux personnes atteintes d’une maladie chronique ou présentant des facteurs de risques ainsi qu’aux personnes en situation de perte d'autonomie. Tout médecin intervenant dans la prise en charge d’un patient peut désormais prescrire au patient une APA pour une durée de 3 à 6 mois renouvelable, lorsque des effets bénéfiques de l’APA ont été démontrés. Les masseurs- kinésithérapeutes peuvent renouveler ou adapter une prescription médicale initiale, sauf avis contraire du médecin, selon les conditions définies par décret.</a:t>
            </a:r>
            <a:endParaRPr/>
          </a:p>
        </p:txBody>
      </p:sp>
      <p:pic>
        <p:nvPicPr>
          <p:cNvPr descr="Information n°42 - L'Agence Nationale du Sport signe une ..." id="228" name="Google Shape;228;p17"/>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29" name="Google Shape;229;p17"/>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18"/>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Certificat de non contre-indication à la pratique</a:t>
            </a:r>
            <a:endParaRPr/>
          </a:p>
        </p:txBody>
      </p:sp>
      <p:sp>
        <p:nvSpPr>
          <p:cNvPr id="235" name="Google Shape;235;p18"/>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92500"/>
          </a:bodyPr>
          <a:lstStyle/>
          <a:p>
            <a:pPr indent="0" lvl="0" marL="91440" rtl="0" algn="l">
              <a:lnSpc>
                <a:spcPct val="85000"/>
              </a:lnSpc>
              <a:spcBef>
                <a:spcPts val="0"/>
              </a:spcBef>
              <a:spcAft>
                <a:spcPts val="0"/>
              </a:spcAft>
              <a:buClr>
                <a:srgbClr val="262626"/>
              </a:buClr>
              <a:buSzPct val="100000"/>
              <a:buNone/>
            </a:pPr>
            <a:r>
              <a:t/>
            </a:r>
            <a:endParaRPr/>
          </a:p>
          <a:p>
            <a:pPr indent="-140970" lvl="0" marL="91440" rtl="0" algn="l">
              <a:lnSpc>
                <a:spcPct val="85000"/>
              </a:lnSpc>
              <a:spcBef>
                <a:spcPts val="1300"/>
              </a:spcBef>
              <a:spcAft>
                <a:spcPts val="0"/>
              </a:spcAft>
              <a:buClr>
                <a:srgbClr val="262626"/>
              </a:buClr>
              <a:buSzPct val="100000"/>
              <a:buChar char=" "/>
            </a:pPr>
            <a:r>
              <a:rPr lang="fr-FR"/>
              <a:t>La rédaction d’un certificat de non-contre-indication à la pratique </a:t>
            </a:r>
            <a:r>
              <a:rPr b="1" lang="fr-FR"/>
              <a:t>ne doit pas être un frein</a:t>
            </a:r>
            <a:r>
              <a:rPr lang="fr-FR"/>
              <a:t>. </a:t>
            </a:r>
            <a:endParaRPr/>
          </a:p>
          <a:p>
            <a:pPr indent="-140970" lvl="0" marL="91440" rtl="0" algn="l">
              <a:lnSpc>
                <a:spcPct val="85000"/>
              </a:lnSpc>
              <a:spcBef>
                <a:spcPts val="1300"/>
              </a:spcBef>
              <a:spcAft>
                <a:spcPts val="0"/>
              </a:spcAft>
              <a:buClr>
                <a:srgbClr val="FF0000"/>
              </a:buClr>
              <a:buSzPct val="100000"/>
              <a:buChar char=" "/>
            </a:pPr>
            <a:r>
              <a:rPr i="1" lang="fr-FR">
                <a:solidFill>
                  <a:srgbClr val="FF0000"/>
                </a:solidFill>
              </a:rPr>
              <a:t>Il convient de rappeler qu’il n’existe pas de contre-indication générale et absolue à l’activité physique dès lors que cette dernière peut être adaptée. </a:t>
            </a:r>
            <a:endParaRPr/>
          </a:p>
          <a:p>
            <a:pPr indent="-140970" lvl="0" marL="91440" rtl="0" algn="l">
              <a:lnSpc>
                <a:spcPct val="85000"/>
              </a:lnSpc>
              <a:spcBef>
                <a:spcPts val="1300"/>
              </a:spcBef>
              <a:spcAft>
                <a:spcPts val="0"/>
              </a:spcAft>
              <a:buClr>
                <a:srgbClr val="262626"/>
              </a:buClr>
              <a:buSzPct val="100000"/>
              <a:buChar char=" "/>
            </a:pPr>
            <a:r>
              <a:rPr lang="fr-FR"/>
              <a:t>Le certificat doit indiquer les points de vigilance éventuels, les objectifs et les adaptations à une pratique donnée, si nécessaire :</a:t>
            </a:r>
            <a:endParaRPr/>
          </a:p>
          <a:p>
            <a:pPr indent="-342900" lvl="1" marL="347472" rtl="0" algn="l">
              <a:lnSpc>
                <a:spcPct val="85000"/>
              </a:lnSpc>
              <a:spcBef>
                <a:spcPts val="600"/>
              </a:spcBef>
              <a:spcAft>
                <a:spcPts val="0"/>
              </a:spcAft>
              <a:buClr>
                <a:srgbClr val="262626"/>
              </a:buClr>
              <a:buSzPct val="100000"/>
              <a:buChar char=" "/>
            </a:pPr>
            <a:r>
              <a:rPr lang="fr-FR"/>
              <a:t>- Description de l’adaptation des règles permettant la pratique.</a:t>
            </a:r>
            <a:endParaRPr/>
          </a:p>
          <a:p>
            <a:pPr indent="-342900" lvl="1" marL="347472" rtl="0" algn="l">
              <a:lnSpc>
                <a:spcPct val="85000"/>
              </a:lnSpc>
              <a:spcBef>
                <a:spcPts val="600"/>
              </a:spcBef>
              <a:spcAft>
                <a:spcPts val="0"/>
              </a:spcAft>
              <a:buClr>
                <a:srgbClr val="262626"/>
              </a:buClr>
              <a:buSzPct val="100000"/>
              <a:buChar char=" "/>
            </a:pPr>
            <a:r>
              <a:rPr lang="fr-FR"/>
              <a:t>- Description de l’appareillage/Installation permettant la pratique, les points d’appels devant faire consulter le médecin prescripteur.</a:t>
            </a:r>
            <a:endParaRPr/>
          </a:p>
          <a:p>
            <a:pPr indent="-342900" lvl="1" marL="347472" rtl="0" algn="l">
              <a:lnSpc>
                <a:spcPct val="85000"/>
              </a:lnSpc>
              <a:spcBef>
                <a:spcPts val="600"/>
              </a:spcBef>
              <a:spcAft>
                <a:spcPts val="0"/>
              </a:spcAft>
              <a:buClr>
                <a:srgbClr val="262626"/>
              </a:buClr>
              <a:buSzPct val="100000"/>
              <a:buChar char=" "/>
            </a:pPr>
            <a:r>
              <a:rPr lang="fr-FR"/>
              <a:t>- Description de l’accompagnement humain nécessaire à la pratique.</a:t>
            </a:r>
            <a:endParaRPr/>
          </a:p>
          <a:p>
            <a:pPr indent="0" lvl="0" marL="91440" rtl="0" algn="l">
              <a:lnSpc>
                <a:spcPct val="85000"/>
              </a:lnSpc>
              <a:spcBef>
                <a:spcPts val="1300"/>
              </a:spcBef>
              <a:spcAft>
                <a:spcPts val="0"/>
              </a:spcAft>
              <a:buClr>
                <a:srgbClr val="262626"/>
              </a:buClr>
              <a:buSzPct val="100000"/>
              <a:buNone/>
            </a:pPr>
            <a:r>
              <a:t/>
            </a:r>
            <a:endParaRPr/>
          </a:p>
        </p:txBody>
      </p:sp>
      <p:pic>
        <p:nvPicPr>
          <p:cNvPr descr="Information n°42 - L'Agence Nationale du Sport signe une ..." id="236" name="Google Shape;236;p18"/>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37" name="Google Shape;237;p18"/>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9"/>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Création de votre réseau local</a:t>
            </a:r>
            <a:endParaRPr/>
          </a:p>
        </p:txBody>
      </p:sp>
      <p:sp>
        <p:nvSpPr>
          <p:cNvPr id="243" name="Google Shape;243;p19"/>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p>
            <a:pPr indent="-152400" lvl="0" marL="91440" rtl="0" algn="l">
              <a:lnSpc>
                <a:spcPct val="85000"/>
              </a:lnSpc>
              <a:spcBef>
                <a:spcPts val="0"/>
              </a:spcBef>
              <a:spcAft>
                <a:spcPts val="0"/>
              </a:spcAft>
              <a:buClr>
                <a:srgbClr val="262626"/>
              </a:buClr>
              <a:buSzPts val="2400"/>
              <a:buChar char=" "/>
            </a:pPr>
            <a:r>
              <a:rPr lang="fr-FR"/>
              <a:t>Associations - Clubs</a:t>
            </a:r>
            <a:endParaRPr/>
          </a:p>
          <a:p>
            <a:pPr indent="-152400" lvl="0" marL="91440" rtl="0" algn="l">
              <a:lnSpc>
                <a:spcPct val="85000"/>
              </a:lnSpc>
              <a:spcBef>
                <a:spcPts val="1300"/>
              </a:spcBef>
              <a:spcAft>
                <a:spcPts val="0"/>
              </a:spcAft>
              <a:buClr>
                <a:srgbClr val="262626"/>
              </a:buClr>
              <a:buSzPts val="2400"/>
              <a:buChar char=" "/>
            </a:pPr>
            <a:r>
              <a:rPr lang="fr-FR"/>
              <a:t>Les contacts fédéraux</a:t>
            </a:r>
            <a:endParaRPr/>
          </a:p>
          <a:p>
            <a:pPr indent="-152400" lvl="0" marL="91440" rtl="0" algn="l">
              <a:lnSpc>
                <a:spcPct val="85000"/>
              </a:lnSpc>
              <a:spcBef>
                <a:spcPts val="1300"/>
              </a:spcBef>
              <a:spcAft>
                <a:spcPts val="0"/>
              </a:spcAft>
              <a:buClr>
                <a:srgbClr val="262626"/>
              </a:buClr>
              <a:buSzPts val="2400"/>
              <a:buChar char=" "/>
            </a:pPr>
            <a:r>
              <a:rPr lang="fr-FR"/>
              <a:t>les comités départementaux</a:t>
            </a:r>
            <a:endParaRPr/>
          </a:p>
          <a:p>
            <a:pPr indent="-152400" lvl="0" marL="91440" rtl="0" algn="l">
              <a:lnSpc>
                <a:spcPct val="85000"/>
              </a:lnSpc>
              <a:spcBef>
                <a:spcPts val="1300"/>
              </a:spcBef>
              <a:spcAft>
                <a:spcPts val="0"/>
              </a:spcAft>
              <a:buClr>
                <a:srgbClr val="262626"/>
              </a:buClr>
              <a:buSzPts val="2400"/>
              <a:buChar char=" "/>
            </a:pPr>
            <a:r>
              <a:rPr lang="fr-FR"/>
              <a:t>les ligues</a:t>
            </a:r>
            <a:endParaRPr/>
          </a:p>
          <a:p>
            <a:pPr indent="-152400" lvl="0" marL="91440" rtl="0" algn="l">
              <a:lnSpc>
                <a:spcPct val="85000"/>
              </a:lnSpc>
              <a:spcBef>
                <a:spcPts val="1300"/>
              </a:spcBef>
              <a:spcAft>
                <a:spcPts val="0"/>
              </a:spcAft>
              <a:buClr>
                <a:srgbClr val="262626"/>
              </a:buClr>
              <a:buSzPts val="2400"/>
              <a:buChar char=" "/>
            </a:pPr>
            <a:r>
              <a:rPr lang="fr-FR"/>
              <a:t>les référents paralympiques (CPSF)</a:t>
            </a:r>
            <a:endParaRPr/>
          </a:p>
          <a:p>
            <a:pPr indent="-152400" lvl="0" marL="91440" rtl="0" algn="l">
              <a:lnSpc>
                <a:spcPct val="85000"/>
              </a:lnSpc>
              <a:spcBef>
                <a:spcPts val="1300"/>
              </a:spcBef>
              <a:spcAft>
                <a:spcPts val="0"/>
              </a:spcAft>
              <a:buClr>
                <a:srgbClr val="262626"/>
              </a:buClr>
              <a:buSzPts val="2400"/>
              <a:buChar char=" "/>
            </a:pPr>
            <a:r>
              <a:rPr lang="fr-FR"/>
              <a:t>Les responsables régionaux haute performance (ANS)</a:t>
            </a:r>
            <a:endParaRPr/>
          </a:p>
        </p:txBody>
      </p:sp>
      <p:pic>
        <p:nvPicPr>
          <p:cNvPr descr="Information n°42 - L'Agence Nationale du Sport signe une ..." id="244" name="Google Shape;244;p19"/>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245" name="Google Shape;245;p19"/>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Introduction</a:t>
            </a:r>
            <a:endParaRPr/>
          </a:p>
        </p:txBody>
      </p:sp>
      <p:sp>
        <p:nvSpPr>
          <p:cNvPr id="94" name="Google Shape;94;p2"/>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92500" lnSpcReduction="10000"/>
          </a:bodyPr>
          <a:lstStyle/>
          <a:p>
            <a:pPr indent="-140970" lvl="0" marL="91440" rtl="0" algn="l">
              <a:lnSpc>
                <a:spcPct val="85000"/>
              </a:lnSpc>
              <a:spcBef>
                <a:spcPts val="0"/>
              </a:spcBef>
              <a:spcAft>
                <a:spcPts val="0"/>
              </a:spcAft>
              <a:buClr>
                <a:srgbClr val="262626"/>
              </a:buClr>
              <a:buSzPct val="100000"/>
              <a:buChar char=" "/>
            </a:pPr>
            <a:r>
              <a:rPr lang="fr-FR"/>
              <a:t>34-48% de PSH ne pratiquent pas d’AP</a:t>
            </a:r>
            <a:endParaRPr/>
          </a:p>
          <a:p>
            <a:pPr indent="-140970" lvl="0" marL="91440" rtl="0" algn="l">
              <a:lnSpc>
                <a:spcPct val="85000"/>
              </a:lnSpc>
              <a:spcBef>
                <a:spcPts val="1300"/>
              </a:spcBef>
              <a:spcAft>
                <a:spcPts val="0"/>
              </a:spcAft>
              <a:buClr>
                <a:srgbClr val="262626"/>
              </a:buClr>
              <a:buSzPct val="100000"/>
              <a:buChar char=" "/>
            </a:pPr>
            <a:r>
              <a:rPr lang="fr-FR"/>
              <a:t>90% penses qu’il est essentiel de pratiquer</a:t>
            </a:r>
            <a:endParaRPr/>
          </a:p>
          <a:p>
            <a:pPr indent="0" lvl="0" marL="91440" rtl="0" algn="l">
              <a:lnSpc>
                <a:spcPct val="85000"/>
              </a:lnSpc>
              <a:spcBef>
                <a:spcPts val="1300"/>
              </a:spcBef>
              <a:spcAft>
                <a:spcPts val="0"/>
              </a:spcAft>
              <a:buClr>
                <a:srgbClr val="262626"/>
              </a:buClr>
              <a:buSzPct val="100000"/>
              <a:buNone/>
            </a:pPr>
            <a:r>
              <a:t/>
            </a:r>
            <a:endParaRPr/>
          </a:p>
          <a:p>
            <a:pPr indent="-140970" lvl="0" marL="91440" rtl="0" algn="l">
              <a:lnSpc>
                <a:spcPct val="85000"/>
              </a:lnSpc>
              <a:spcBef>
                <a:spcPts val="1300"/>
              </a:spcBef>
              <a:spcAft>
                <a:spcPts val="0"/>
              </a:spcAft>
              <a:buClr>
                <a:schemeClr val="accent1"/>
              </a:buClr>
              <a:buSzPct val="100000"/>
              <a:buChar char=" "/>
            </a:pPr>
            <a:r>
              <a:rPr b="1" lang="fr-FR">
                <a:solidFill>
                  <a:schemeClr val="accent1"/>
                </a:solidFill>
              </a:rPr>
              <a:t>Freins: </a:t>
            </a:r>
            <a:endParaRPr/>
          </a:p>
          <a:p>
            <a:pPr indent="-342900" lvl="1" marL="347472" rtl="0" algn="l">
              <a:lnSpc>
                <a:spcPct val="85000"/>
              </a:lnSpc>
              <a:spcBef>
                <a:spcPts val="600"/>
              </a:spcBef>
              <a:spcAft>
                <a:spcPts val="0"/>
              </a:spcAft>
              <a:buClr>
                <a:srgbClr val="262626"/>
              </a:buClr>
              <a:buSzPct val="100000"/>
              <a:buChar char=" "/>
            </a:pPr>
            <a:r>
              <a:rPr lang="fr-FR"/>
              <a:t>Douleurs</a:t>
            </a:r>
            <a:endParaRPr/>
          </a:p>
          <a:p>
            <a:pPr indent="-342900" lvl="1" marL="347472" rtl="0" algn="l">
              <a:lnSpc>
                <a:spcPct val="85000"/>
              </a:lnSpc>
              <a:spcBef>
                <a:spcPts val="600"/>
              </a:spcBef>
              <a:spcAft>
                <a:spcPts val="0"/>
              </a:spcAft>
              <a:buClr>
                <a:srgbClr val="262626"/>
              </a:buClr>
              <a:buSzPct val="100000"/>
              <a:buChar char=" "/>
            </a:pPr>
            <a:r>
              <a:rPr lang="fr-FR"/>
              <a:t>Fatigue</a:t>
            </a:r>
            <a:endParaRPr/>
          </a:p>
          <a:p>
            <a:pPr indent="-342900" lvl="1" marL="347472" rtl="0" algn="l">
              <a:lnSpc>
                <a:spcPct val="85000"/>
              </a:lnSpc>
              <a:spcBef>
                <a:spcPts val="600"/>
              </a:spcBef>
              <a:spcAft>
                <a:spcPts val="0"/>
              </a:spcAft>
              <a:buClr>
                <a:srgbClr val="262626"/>
              </a:buClr>
              <a:buSzPct val="100000"/>
              <a:buChar char=" "/>
            </a:pPr>
            <a:r>
              <a:rPr lang="fr-FR"/>
              <a:t>Manque d’information sur les équipements accessibles et les offres</a:t>
            </a:r>
            <a:endParaRPr/>
          </a:p>
          <a:p>
            <a:pPr indent="0" lvl="0" marL="91440" rtl="0" algn="l">
              <a:lnSpc>
                <a:spcPct val="85000"/>
              </a:lnSpc>
              <a:spcBef>
                <a:spcPts val="1300"/>
              </a:spcBef>
              <a:spcAft>
                <a:spcPts val="0"/>
              </a:spcAft>
              <a:buClr>
                <a:srgbClr val="262626"/>
              </a:buClr>
              <a:buSzPct val="100000"/>
              <a:buNone/>
            </a:pPr>
            <a:r>
              <a:t/>
            </a:r>
            <a:endParaRPr/>
          </a:p>
          <a:p>
            <a:pPr indent="-140970" lvl="0" marL="91440" rtl="0" algn="l">
              <a:lnSpc>
                <a:spcPct val="85000"/>
              </a:lnSpc>
              <a:spcBef>
                <a:spcPts val="1300"/>
              </a:spcBef>
              <a:spcAft>
                <a:spcPts val="0"/>
              </a:spcAft>
              <a:buClr>
                <a:schemeClr val="accent1"/>
              </a:buClr>
              <a:buSzPct val="100000"/>
              <a:buChar char=" "/>
            </a:pPr>
            <a:r>
              <a:rPr b="1" lang="fr-FR">
                <a:solidFill>
                  <a:schemeClr val="accent1"/>
                </a:solidFill>
              </a:rPr>
              <a:t>Les pratiquants:</a:t>
            </a:r>
            <a:endParaRPr/>
          </a:p>
          <a:p>
            <a:pPr indent="-342900" lvl="1" marL="347472" rtl="0" algn="l">
              <a:lnSpc>
                <a:spcPct val="85000"/>
              </a:lnSpc>
              <a:spcBef>
                <a:spcPts val="600"/>
              </a:spcBef>
              <a:spcAft>
                <a:spcPts val="0"/>
              </a:spcAft>
              <a:buClr>
                <a:srgbClr val="262626"/>
              </a:buClr>
              <a:buSzPct val="100000"/>
              <a:buChar char=" "/>
            </a:pPr>
            <a:r>
              <a:rPr lang="fr-FR"/>
              <a:t> 34% dans des clubs, 18% dans des structure privé, 52% pratique libre</a:t>
            </a:r>
            <a:endParaRPr/>
          </a:p>
        </p:txBody>
      </p:sp>
      <p:sp>
        <p:nvSpPr>
          <p:cNvPr id="95" name="Google Shape;95;p2"/>
          <p:cNvSpPr txBox="1"/>
          <p:nvPr/>
        </p:nvSpPr>
        <p:spPr>
          <a:xfrm>
            <a:off x="5859625" y="6391564"/>
            <a:ext cx="61291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Stratégie nationale 2020-2024, ONAPS/FNORS juin 2023</a:t>
            </a:r>
            <a:endParaRPr/>
          </a:p>
        </p:txBody>
      </p:sp>
      <p:pic>
        <p:nvPicPr>
          <p:cNvPr descr="Information n°42 - L'Agence Nationale du Sport signe une ..." id="96" name="Google Shape;96;p2"/>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97" name="Google Shape;97;p2"/>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0"/>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Merci</a:t>
            </a:r>
            <a:endParaRPr/>
          </a:p>
        </p:txBody>
      </p:sp>
      <p:sp>
        <p:nvSpPr>
          <p:cNvPr id="251" name="Google Shape;251;p20"/>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p>
            <a:pPr indent="0" lvl="0" marL="91440" rtl="0" algn="l">
              <a:lnSpc>
                <a:spcPct val="85000"/>
              </a:lnSpc>
              <a:spcBef>
                <a:spcPts val="0"/>
              </a:spcBef>
              <a:spcAft>
                <a:spcPts val="0"/>
              </a:spcAft>
              <a:buClr>
                <a:srgbClr val="262626"/>
              </a:buClr>
              <a:buSzPts val="24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Introduction</a:t>
            </a:r>
            <a:endParaRPr/>
          </a:p>
        </p:txBody>
      </p:sp>
      <p:sp>
        <p:nvSpPr>
          <p:cNvPr id="103" name="Google Shape;103;p3"/>
          <p:cNvSpPr txBox="1"/>
          <p:nvPr>
            <p:ph idx="1" type="body"/>
          </p:nvPr>
        </p:nvSpPr>
        <p:spPr>
          <a:xfrm>
            <a:off x="657224" y="2625379"/>
            <a:ext cx="10753725" cy="3766185"/>
          </a:xfrm>
          <a:prstGeom prst="rect">
            <a:avLst/>
          </a:prstGeom>
          <a:noFill/>
          <a:ln>
            <a:noFill/>
          </a:ln>
        </p:spPr>
        <p:txBody>
          <a:bodyPr anchorCtr="0" anchor="t" bIns="45700" lIns="91425" spcFirstLastPara="1" rIns="91425" wrap="square" tIns="45700">
            <a:normAutofit/>
          </a:bodyPr>
          <a:lstStyle/>
          <a:p>
            <a:pPr indent="-152400" lvl="0" marL="91440" rtl="0" algn="l">
              <a:lnSpc>
                <a:spcPct val="85000"/>
              </a:lnSpc>
              <a:spcBef>
                <a:spcPts val="0"/>
              </a:spcBef>
              <a:spcAft>
                <a:spcPts val="0"/>
              </a:spcAft>
              <a:buClr>
                <a:srgbClr val="262626"/>
              </a:buClr>
              <a:buSzPts val="2400"/>
              <a:buChar char=" "/>
            </a:pPr>
            <a:r>
              <a:rPr lang="fr-FR"/>
              <a:t>Pourquoi </a:t>
            </a:r>
            <a:r>
              <a:rPr b="1" lang="fr-FR">
                <a:solidFill>
                  <a:schemeClr val="accent1"/>
                </a:solidFill>
              </a:rPr>
              <a:t>promouvoir l’Activité Physique</a:t>
            </a:r>
            <a:r>
              <a:rPr lang="fr-FR"/>
              <a:t>?</a:t>
            </a:r>
            <a:endParaRPr/>
          </a:p>
          <a:p>
            <a:pPr indent="-190500" lvl="1" marL="347472" rtl="0" algn="l">
              <a:lnSpc>
                <a:spcPct val="85000"/>
              </a:lnSpc>
              <a:spcBef>
                <a:spcPts val="600"/>
              </a:spcBef>
              <a:spcAft>
                <a:spcPts val="0"/>
              </a:spcAft>
              <a:buClr>
                <a:srgbClr val="262626"/>
              </a:buClr>
              <a:buSzPts val="2400"/>
              <a:buNone/>
            </a:pPr>
            <a:r>
              <a:t/>
            </a:r>
            <a:endParaRPr/>
          </a:p>
          <a:p>
            <a:pPr indent="-342900" lvl="1" marL="347472" rtl="0" algn="l">
              <a:lnSpc>
                <a:spcPct val="85000"/>
              </a:lnSpc>
              <a:spcBef>
                <a:spcPts val="600"/>
              </a:spcBef>
              <a:spcAft>
                <a:spcPts val="0"/>
              </a:spcAft>
              <a:buClr>
                <a:srgbClr val="262626"/>
              </a:buClr>
              <a:buSzPts val="2400"/>
              <a:buChar char=" "/>
            </a:pPr>
            <a:r>
              <a:rPr lang="fr-FR"/>
              <a:t>Lutter contre la sédentarité</a:t>
            </a:r>
            <a:endParaRPr/>
          </a:p>
          <a:p>
            <a:pPr indent="-342900" lvl="1" marL="347472" rtl="0" algn="l">
              <a:lnSpc>
                <a:spcPct val="85000"/>
              </a:lnSpc>
              <a:spcBef>
                <a:spcPts val="600"/>
              </a:spcBef>
              <a:spcAft>
                <a:spcPts val="0"/>
              </a:spcAft>
              <a:buClr>
                <a:srgbClr val="262626"/>
              </a:buClr>
              <a:buSzPts val="2400"/>
              <a:buChar char=" "/>
            </a:pPr>
            <a:r>
              <a:rPr lang="fr-FR"/>
              <a:t>Nécessité de santé: Prevention primaire, secondaire et tertiaire</a:t>
            </a:r>
            <a:endParaRPr/>
          </a:p>
          <a:p>
            <a:pPr indent="-342900" lvl="1" marL="347472" rtl="0" algn="l">
              <a:lnSpc>
                <a:spcPct val="85000"/>
              </a:lnSpc>
              <a:spcBef>
                <a:spcPts val="600"/>
              </a:spcBef>
              <a:spcAft>
                <a:spcPts val="0"/>
              </a:spcAft>
              <a:buClr>
                <a:srgbClr val="262626"/>
              </a:buClr>
              <a:buSzPts val="2400"/>
              <a:buChar char=" "/>
            </a:pPr>
            <a:r>
              <a:rPr lang="fr-FR"/>
              <a:t>Un droit pour tous</a:t>
            </a:r>
            <a:endParaRPr/>
          </a:p>
          <a:p>
            <a:pPr indent="-342900" lvl="1" marL="347472" rtl="0" algn="l">
              <a:lnSpc>
                <a:spcPct val="85000"/>
              </a:lnSpc>
              <a:spcBef>
                <a:spcPts val="600"/>
              </a:spcBef>
              <a:spcAft>
                <a:spcPts val="0"/>
              </a:spcAft>
              <a:buClr>
                <a:srgbClr val="262626"/>
              </a:buClr>
              <a:buSzPts val="2400"/>
              <a:buChar char=" "/>
            </a:pPr>
            <a:r>
              <a:rPr lang="fr-FR"/>
              <a:t>Enjeu sociétal </a:t>
            </a:r>
            <a:endParaRPr/>
          </a:p>
          <a:p>
            <a:pPr indent="0" lvl="0" marL="91440" rtl="0" algn="l">
              <a:lnSpc>
                <a:spcPct val="85000"/>
              </a:lnSpc>
              <a:spcBef>
                <a:spcPts val="1300"/>
              </a:spcBef>
              <a:spcAft>
                <a:spcPts val="0"/>
              </a:spcAft>
              <a:buClr>
                <a:srgbClr val="262626"/>
              </a:buClr>
              <a:buSzPts val="2400"/>
              <a:buNone/>
            </a:pPr>
            <a:r>
              <a:t/>
            </a:r>
            <a:endParaRPr/>
          </a:p>
        </p:txBody>
      </p:sp>
      <p:sp>
        <p:nvSpPr>
          <p:cNvPr id="104" name="Google Shape;104;p3"/>
          <p:cNvSpPr txBox="1"/>
          <p:nvPr/>
        </p:nvSpPr>
        <p:spPr>
          <a:xfrm>
            <a:off x="5859625" y="6391564"/>
            <a:ext cx="612917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Stratégie nationale 2020-2024, ONAPS/FNORS juin 2023</a:t>
            </a:r>
            <a:endParaRPr/>
          </a:p>
        </p:txBody>
      </p:sp>
      <p:pic>
        <p:nvPicPr>
          <p:cNvPr descr="Information n°42 - L'Agence Nationale du Sport signe une ..." id="105" name="Google Shape;105;p3"/>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06" name="Google Shape;106;p3"/>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Activité physique et le sport</a:t>
            </a:r>
            <a:br>
              <a:rPr lang="fr-FR"/>
            </a:br>
            <a:r>
              <a:rPr lang="fr-FR" sz="3000"/>
              <a:t>Définitions</a:t>
            </a:r>
            <a:endParaRPr/>
          </a:p>
        </p:txBody>
      </p:sp>
      <p:sp>
        <p:nvSpPr>
          <p:cNvPr id="112" name="Google Shape;112;p4"/>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lnSpcReduction="10000"/>
          </a:bodyPr>
          <a:lstStyle/>
          <a:p>
            <a:pPr indent="-114300" lvl="0" marL="91440" rtl="0" algn="just">
              <a:lnSpc>
                <a:spcPct val="85000"/>
              </a:lnSpc>
              <a:spcBef>
                <a:spcPts val="0"/>
              </a:spcBef>
              <a:spcAft>
                <a:spcPts val="0"/>
              </a:spcAft>
              <a:buClr>
                <a:srgbClr val="262626"/>
              </a:buClr>
              <a:buSzPts val="1800"/>
              <a:buChar char=" "/>
            </a:pPr>
            <a:r>
              <a:rPr b="1" lang="fr-FR" sz="1800">
                <a:latin typeface="Calibri"/>
                <a:ea typeface="Calibri"/>
                <a:cs typeface="Calibri"/>
                <a:sym typeface="Calibri"/>
              </a:rPr>
              <a:t>L’activité physique </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Tout mouvement corporel produit par les muscles squelettiques, qui entraîne une dépense énergétique supérieure à celle du métabolisme de repos . </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L’activité physique implique les personnes qui bougent, jouent, réalisent des performances dans des contextes culturels et des lieux spécifiques et sont influencées par leurs propres intérêts, émotions, idées, relations ainsi que des consignes. </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Une compréhension plus nuancée de l’activité physique sous toutes ses formes en y incluant notamment ses aspects inhérents tels que la cognition, social, la littératie  physique (6), la participation sociale, l’envie, le partage...</a:t>
            </a:r>
            <a:endParaRPr/>
          </a:p>
          <a:p>
            <a:pPr indent="-114300" lvl="0" marL="91440" rtl="0" algn="just">
              <a:lnSpc>
                <a:spcPct val="85000"/>
              </a:lnSpc>
              <a:spcBef>
                <a:spcPts val="1300"/>
              </a:spcBef>
              <a:spcAft>
                <a:spcPts val="0"/>
              </a:spcAft>
              <a:buClr>
                <a:srgbClr val="262626"/>
              </a:buClr>
              <a:buSzPts val="1800"/>
              <a:buChar char=" "/>
            </a:pPr>
            <a:r>
              <a:rPr b="1" lang="fr-FR" sz="1800">
                <a:latin typeface="Calibri"/>
                <a:ea typeface="Calibri"/>
                <a:cs typeface="Calibri"/>
                <a:sym typeface="Calibri"/>
              </a:rPr>
              <a:t>la littératie physique</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 « la motivation, la confiance, la compétence physique, le savoir et la compréhension qu’une personne possède et qui lui permettent de valoriser et de prendre en charge son engagement pour l’activité physique tout au long de sa vie ».</a:t>
            </a:r>
            <a:endParaRPr/>
          </a:p>
          <a:p>
            <a:pPr indent="-114300" lvl="0" marL="91440" rtl="0" algn="just">
              <a:lnSpc>
                <a:spcPct val="85000"/>
              </a:lnSpc>
              <a:spcBef>
                <a:spcPts val="1300"/>
              </a:spcBef>
              <a:spcAft>
                <a:spcPts val="0"/>
              </a:spcAft>
              <a:buClr>
                <a:srgbClr val="262626"/>
              </a:buClr>
              <a:buSzPts val="1800"/>
              <a:buChar char=" "/>
            </a:pPr>
            <a:r>
              <a:rPr b="1" lang="fr-FR" sz="1800">
                <a:latin typeface="Calibri"/>
                <a:ea typeface="Calibri"/>
                <a:cs typeface="Calibri"/>
                <a:sym typeface="Calibri"/>
              </a:rPr>
              <a:t>Les activités physiques de la vie quotidienne : </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Les déplacements actifs (marcher, monter ou descendre des escaliers, faire du vélo, du tricycle, rouler en fauteuil roulant manuel (pour aller au travail, faire les courses, etc.), </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Les activités réalisées dans un contexte domestique (entretien domestique, bricolage, jardinage, etc.)</a:t>
            </a:r>
            <a:endParaRPr/>
          </a:p>
          <a:p>
            <a:pPr indent="-342900" lvl="1" marL="347472" rtl="0" algn="just">
              <a:lnSpc>
                <a:spcPct val="85000"/>
              </a:lnSpc>
              <a:spcBef>
                <a:spcPts val="600"/>
              </a:spcBef>
              <a:spcAft>
                <a:spcPts val="0"/>
              </a:spcAft>
              <a:buClr>
                <a:srgbClr val="262626"/>
              </a:buClr>
              <a:buSzPts val="1400"/>
              <a:buChar char=" "/>
            </a:pPr>
            <a:r>
              <a:rPr lang="fr-FR" sz="1400">
                <a:latin typeface="Calibri"/>
                <a:ea typeface="Calibri"/>
                <a:cs typeface="Calibri"/>
                <a:sym typeface="Calibri"/>
              </a:rPr>
              <a:t>Les activités réalisées dans un contexte professionnel ou scolaire.</a:t>
            </a:r>
            <a:endParaRPr/>
          </a:p>
          <a:p>
            <a:pPr indent="0" lvl="0" marL="91440" rtl="0" algn="l">
              <a:lnSpc>
                <a:spcPct val="85000"/>
              </a:lnSpc>
              <a:spcBef>
                <a:spcPts val="1300"/>
              </a:spcBef>
              <a:spcAft>
                <a:spcPts val="0"/>
              </a:spcAft>
              <a:buClr>
                <a:srgbClr val="262626"/>
              </a:buClr>
              <a:buSzPts val="2400"/>
              <a:buNone/>
            </a:pPr>
            <a:r>
              <a:t/>
            </a:r>
            <a:endParaRPr/>
          </a:p>
        </p:txBody>
      </p:sp>
      <p:sp>
        <p:nvSpPr>
          <p:cNvPr id="113" name="Google Shape;113;p4"/>
          <p:cNvSpPr txBox="1"/>
          <p:nvPr/>
        </p:nvSpPr>
        <p:spPr>
          <a:xfrm>
            <a:off x="7904859" y="6311900"/>
            <a:ext cx="408977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Piggin2020, Whitehead 2019, HAS 2022</a:t>
            </a:r>
            <a:endParaRPr/>
          </a:p>
        </p:txBody>
      </p:sp>
      <p:pic>
        <p:nvPicPr>
          <p:cNvPr descr="Information n°42 - L'Agence Nationale du Sport signe une ..." id="114" name="Google Shape;114;p4"/>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15" name="Google Shape;115;p4"/>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5"/>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Activité physique et le sport</a:t>
            </a:r>
            <a:br>
              <a:rPr lang="fr-FR"/>
            </a:br>
            <a:r>
              <a:rPr lang="fr-FR" sz="3000"/>
              <a:t>Définitions</a:t>
            </a:r>
            <a:endParaRPr/>
          </a:p>
        </p:txBody>
      </p:sp>
      <p:sp>
        <p:nvSpPr>
          <p:cNvPr id="121" name="Google Shape;121;p5"/>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85000" lnSpcReduction="10000"/>
          </a:bodyPr>
          <a:lstStyle/>
          <a:p>
            <a:pPr indent="-129540" lvl="0" marL="91440" rtl="0" algn="l">
              <a:lnSpc>
                <a:spcPct val="85000"/>
              </a:lnSpc>
              <a:spcBef>
                <a:spcPts val="0"/>
              </a:spcBef>
              <a:spcAft>
                <a:spcPts val="0"/>
              </a:spcAft>
              <a:buClr>
                <a:srgbClr val="262626"/>
              </a:buClr>
              <a:buSzPct val="100000"/>
              <a:buChar char=" "/>
            </a:pPr>
            <a:r>
              <a:rPr b="1" lang="fr-FR">
                <a:latin typeface="Calibri"/>
                <a:ea typeface="Calibri"/>
                <a:cs typeface="Calibri"/>
                <a:sym typeface="Calibri"/>
              </a:rPr>
              <a:t>L’exercice physique</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Une activité physique planifiée, structurée, répétitive dont l’objectif est l’amélioration ou le maintien d’une ou plusieurs composantes de la condition physique (Caspersen et al., 1985). </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À l’inverse des activités sportives, l’exercice physique ne répond pas à des règles de jeu et peut souvent être réalisé sans infrastructures lourdes et sans équipements spécifiques.</a:t>
            </a:r>
            <a:endParaRPr/>
          </a:p>
          <a:p>
            <a:pPr indent="-129540" lvl="0" marL="91440" rtl="0" algn="l">
              <a:lnSpc>
                <a:spcPct val="85000"/>
              </a:lnSpc>
              <a:spcBef>
                <a:spcPts val="1300"/>
              </a:spcBef>
              <a:spcAft>
                <a:spcPts val="0"/>
              </a:spcAft>
              <a:buClr>
                <a:srgbClr val="262626"/>
              </a:buClr>
              <a:buSzPct val="100000"/>
              <a:buChar char=" "/>
            </a:pPr>
            <a:r>
              <a:rPr b="1" lang="fr-FR">
                <a:latin typeface="Calibri"/>
                <a:ea typeface="Calibri"/>
                <a:cs typeface="Calibri"/>
                <a:sym typeface="Calibri"/>
              </a:rPr>
              <a:t>Le sport (ou l’activité sportive)</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Une forme particulière d’activité physique où les participants adhèrent à un ensemble commun de règles (ou d’attentes), et dans laquelle un objectif est clairement défini. </a:t>
            </a:r>
            <a:endParaRPr/>
          </a:p>
          <a:p>
            <a:pPr indent="-129540" lvl="0" marL="91440" rtl="0" algn="l">
              <a:lnSpc>
                <a:spcPct val="85000"/>
              </a:lnSpc>
              <a:spcBef>
                <a:spcPts val="1300"/>
              </a:spcBef>
              <a:spcAft>
                <a:spcPts val="0"/>
              </a:spcAft>
              <a:buClr>
                <a:srgbClr val="262626"/>
              </a:buClr>
              <a:buSzPct val="100000"/>
              <a:buChar char=" "/>
            </a:pPr>
            <a:r>
              <a:rPr b="1" lang="fr-FR">
                <a:latin typeface="Calibri"/>
                <a:ea typeface="Calibri"/>
                <a:cs typeface="Calibri"/>
                <a:sym typeface="Calibri"/>
              </a:rPr>
              <a:t>La pratique sportive comprend </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Le sport en compétition et la pratique sportive de masse en club ; </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Le sport scolaire ;</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Les pratiques sportives de loisirs en individuel ou en groupe non affiliées à une association. </a:t>
            </a:r>
            <a:endParaRPr/>
          </a:p>
        </p:txBody>
      </p:sp>
      <p:pic>
        <p:nvPicPr>
          <p:cNvPr descr="Information n°42 - L'Agence Nationale du Sport signe une ..." id="122" name="Google Shape;122;p5"/>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23" name="Google Shape;123;p5"/>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6"/>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Activité physique et le sport</a:t>
            </a:r>
            <a:br>
              <a:rPr lang="fr-FR"/>
            </a:br>
            <a:r>
              <a:rPr lang="fr-FR" sz="3000"/>
              <a:t>Définitions</a:t>
            </a:r>
            <a:endParaRPr/>
          </a:p>
        </p:txBody>
      </p:sp>
      <p:sp>
        <p:nvSpPr>
          <p:cNvPr id="129" name="Google Shape;129;p6"/>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62500" lnSpcReduction="20000"/>
          </a:bodyPr>
          <a:lstStyle/>
          <a:p>
            <a:pPr indent="-95250" lvl="0" marL="91440" rtl="0" algn="l">
              <a:lnSpc>
                <a:spcPct val="85000"/>
              </a:lnSpc>
              <a:spcBef>
                <a:spcPts val="0"/>
              </a:spcBef>
              <a:spcAft>
                <a:spcPts val="0"/>
              </a:spcAft>
              <a:buClr>
                <a:srgbClr val="262626"/>
              </a:buClr>
              <a:buSzPct val="100000"/>
              <a:buChar char=" "/>
            </a:pPr>
            <a:r>
              <a:rPr b="1" lang="fr-FR">
                <a:latin typeface="Calibri"/>
                <a:ea typeface="Calibri"/>
                <a:cs typeface="Calibri"/>
                <a:sym typeface="Calibri"/>
              </a:rPr>
              <a:t>Sport santé </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Sport dont les conditions de pratique sont aptes à maintenir ou améliorer l’état de santé en prévention primaire, secondaire ou tertiaire. Le sport-santé fait appel à des professionnels de l’APA ou à des éducateurs sportifs formés, selon les niveaux de vulnérabilité des publics qui déterminent ou non des besoins spécifiques.</a:t>
            </a:r>
            <a:endParaRPr/>
          </a:p>
          <a:p>
            <a:pPr indent="-95250" lvl="0" marL="91440" marR="0" rtl="0" algn="l">
              <a:lnSpc>
                <a:spcPct val="90000"/>
              </a:lnSpc>
              <a:spcBef>
                <a:spcPts val="1000"/>
              </a:spcBef>
              <a:spcAft>
                <a:spcPts val="0"/>
              </a:spcAft>
              <a:buClr>
                <a:srgbClr val="000000"/>
              </a:buClr>
              <a:buSzPct val="100000"/>
              <a:buChar char=" "/>
            </a:pPr>
            <a:r>
              <a:rPr b="1" i="0" lang="fr-FR" sz="2400" u="none" cap="none" strike="noStrike">
                <a:solidFill>
                  <a:srgbClr val="000000"/>
                </a:solidFill>
                <a:latin typeface="Calibri"/>
                <a:ea typeface="Calibri"/>
                <a:cs typeface="Calibri"/>
                <a:sym typeface="Calibri"/>
              </a:rPr>
              <a:t>La rééducation: </a:t>
            </a:r>
            <a:r>
              <a:rPr i="0" lang="fr-FR" sz="2400" u="none" cap="none" strike="noStrike">
                <a:solidFill>
                  <a:srgbClr val="000000"/>
                </a:solidFill>
                <a:latin typeface="Calibri"/>
                <a:ea typeface="Calibri"/>
                <a:cs typeface="Calibri"/>
                <a:sym typeface="Calibri"/>
              </a:rPr>
              <a:t>Ensemble des moyens et des soins non chirurgicaux mis en œuvre pour rétablir plus ou moins complètement l'usage d'un membre, d'une fonction ; spécialité médicale correspondante (Larousse).</a:t>
            </a:r>
            <a:endParaRPr/>
          </a:p>
          <a:p>
            <a:pPr indent="-95250" lvl="0" marL="91440" marR="0" rtl="0" algn="l">
              <a:lnSpc>
                <a:spcPct val="90000"/>
              </a:lnSpc>
              <a:spcBef>
                <a:spcPts val="1000"/>
              </a:spcBef>
              <a:spcAft>
                <a:spcPts val="0"/>
              </a:spcAft>
              <a:buClr>
                <a:srgbClr val="000000"/>
              </a:buClr>
              <a:buSzPct val="100000"/>
              <a:buChar char=" "/>
            </a:pPr>
            <a:r>
              <a:rPr b="1" lang="fr-FR">
                <a:solidFill>
                  <a:srgbClr val="000000"/>
                </a:solidFill>
                <a:latin typeface="Calibri"/>
                <a:ea typeface="Calibri"/>
                <a:cs typeface="Calibri"/>
                <a:sym typeface="Calibri"/>
              </a:rPr>
              <a:t>La réadaptation:  </a:t>
            </a:r>
            <a:r>
              <a:rPr lang="fr-FR">
                <a:solidFill>
                  <a:srgbClr val="000000"/>
                </a:solidFill>
                <a:latin typeface="Calibri"/>
                <a:ea typeface="Calibri"/>
                <a:cs typeface="Calibri"/>
                <a:sym typeface="Calibri"/>
              </a:rPr>
              <a:t>un ensemble d’interventions conçues pour optimiser le fonctionnement et réduire le handicap des personnes souffrant de problèmes de santé lorsqu’elles interagissent avec leur environnement</a:t>
            </a:r>
            <a:endParaRPr i="0" sz="2400" u="none" cap="none" strike="noStrike">
              <a:solidFill>
                <a:srgbClr val="000000"/>
              </a:solidFill>
              <a:latin typeface="Calibri"/>
              <a:ea typeface="Calibri"/>
              <a:cs typeface="Calibri"/>
              <a:sym typeface="Calibri"/>
            </a:endParaRPr>
          </a:p>
          <a:p>
            <a:pPr indent="-95250" lvl="0" marL="91440" rtl="0" algn="l">
              <a:lnSpc>
                <a:spcPct val="85000"/>
              </a:lnSpc>
              <a:spcBef>
                <a:spcPts val="1300"/>
              </a:spcBef>
              <a:spcAft>
                <a:spcPts val="0"/>
              </a:spcAft>
              <a:buClr>
                <a:srgbClr val="262626"/>
              </a:buClr>
              <a:buSzPct val="100000"/>
              <a:buChar char=" "/>
            </a:pPr>
            <a:r>
              <a:rPr b="1" lang="fr-FR">
                <a:latin typeface="Calibri"/>
                <a:ea typeface="Calibri"/>
                <a:cs typeface="Calibri"/>
                <a:sym typeface="Calibri"/>
              </a:rPr>
              <a:t>Le parasport</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Désignent des sports faisant l’objet d’adaptations (règles, dispositifs médicaux sportifs, aides techniques, aides humaines...) et réservés aux PSH. Il correspond à l’ensemble des AP et des sports pratiqués par les PSH, en loisir comme en compétition. Il est décliné par discipline, comme le « para aviron », le « para ski alpin ». </a:t>
            </a:r>
            <a:endParaRPr/>
          </a:p>
          <a:p>
            <a:pPr indent="-95250" lvl="0" marL="91440" rtl="0" algn="l">
              <a:lnSpc>
                <a:spcPct val="85000"/>
              </a:lnSpc>
              <a:spcBef>
                <a:spcPts val="1300"/>
              </a:spcBef>
              <a:spcAft>
                <a:spcPts val="0"/>
              </a:spcAft>
              <a:buClr>
                <a:srgbClr val="262626"/>
              </a:buClr>
              <a:buSzPct val="100000"/>
              <a:buChar char=" "/>
            </a:pPr>
            <a:r>
              <a:rPr b="1" lang="fr-FR">
                <a:latin typeface="Calibri"/>
                <a:ea typeface="Calibri"/>
                <a:cs typeface="Calibri"/>
                <a:sym typeface="Calibri"/>
              </a:rPr>
              <a:t>Le parasport santé</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Correspond à une pratique para-sportive dans un objectif de santé. </a:t>
            </a:r>
            <a:endParaRPr/>
          </a:p>
          <a:p>
            <a:pPr indent="-95250" lvl="0" marL="91440" rtl="0" algn="l">
              <a:lnSpc>
                <a:spcPct val="85000"/>
              </a:lnSpc>
              <a:spcBef>
                <a:spcPts val="1300"/>
              </a:spcBef>
              <a:spcAft>
                <a:spcPts val="0"/>
              </a:spcAft>
              <a:buClr>
                <a:srgbClr val="262626"/>
              </a:buClr>
              <a:buSzPct val="100000"/>
              <a:buChar char=" "/>
            </a:pPr>
            <a:r>
              <a:rPr b="1" lang="fr-FR">
                <a:latin typeface="Calibri"/>
                <a:ea typeface="Calibri"/>
                <a:cs typeface="Calibri"/>
                <a:sym typeface="Calibri"/>
              </a:rPr>
              <a:t>Le parasport adapté</a:t>
            </a:r>
            <a:endParaRPr/>
          </a:p>
          <a:p>
            <a:pPr indent="-342900" lvl="1" marL="347472" rtl="0" algn="l">
              <a:lnSpc>
                <a:spcPct val="85000"/>
              </a:lnSpc>
              <a:spcBef>
                <a:spcPts val="600"/>
              </a:spcBef>
              <a:spcAft>
                <a:spcPts val="0"/>
              </a:spcAft>
              <a:buClr>
                <a:srgbClr val="262626"/>
              </a:buClr>
              <a:buSzPct val="100000"/>
              <a:buChar char=" "/>
            </a:pPr>
            <a:r>
              <a:rPr lang="fr-FR">
                <a:latin typeface="Calibri"/>
                <a:ea typeface="Calibri"/>
                <a:cs typeface="Calibri"/>
                <a:sym typeface="Calibri"/>
              </a:rPr>
              <a:t>Comprend le préfixe « para » qui renvoie au terme « parallèle » et le qualificatif « adapté » qui renvoie spécifiquement au public en situation de handicap mental ou psychique, par exemple le « para surf adapté ».</a:t>
            </a:r>
            <a:endParaRPr/>
          </a:p>
          <a:p>
            <a:pPr indent="0" lvl="0" marL="91440" rtl="0" algn="l">
              <a:lnSpc>
                <a:spcPct val="85000"/>
              </a:lnSpc>
              <a:spcBef>
                <a:spcPts val="1300"/>
              </a:spcBef>
              <a:spcAft>
                <a:spcPts val="0"/>
              </a:spcAft>
              <a:buClr>
                <a:srgbClr val="262626"/>
              </a:buClr>
              <a:buSzPct val="100000"/>
              <a:buNone/>
            </a:pPr>
            <a:r>
              <a:t/>
            </a:r>
            <a:endParaRPr/>
          </a:p>
        </p:txBody>
      </p:sp>
      <p:pic>
        <p:nvPicPr>
          <p:cNvPr descr="Information n°42 - L'Agence Nationale du Sport signe une ..." id="130" name="Google Shape;130;p6"/>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31" name="Google Shape;131;p6"/>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7"/>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Lutte contre la sédentarité</a:t>
            </a:r>
            <a:br>
              <a:rPr lang="fr-FR"/>
            </a:br>
            <a:r>
              <a:rPr lang="fr-FR" sz="3300"/>
              <a:t>les bénéfices d’une pratique d’activité physique</a:t>
            </a:r>
            <a:endParaRPr/>
          </a:p>
        </p:txBody>
      </p:sp>
      <p:sp>
        <p:nvSpPr>
          <p:cNvPr id="137" name="Google Shape;137;p7"/>
          <p:cNvSpPr txBox="1"/>
          <p:nvPr>
            <p:ph idx="1" type="body"/>
          </p:nvPr>
        </p:nvSpPr>
        <p:spPr>
          <a:xfrm>
            <a:off x="676656" y="2040467"/>
            <a:ext cx="4663440" cy="723400"/>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rgbClr val="262626"/>
              </a:buClr>
              <a:buSzPts val="2200"/>
              <a:buNone/>
            </a:pPr>
            <a:r>
              <a:rPr lang="fr-FR"/>
              <a:t>IMPACT MULTIDIMENSIONNEL</a:t>
            </a:r>
            <a:endParaRPr/>
          </a:p>
        </p:txBody>
      </p:sp>
      <p:pic>
        <p:nvPicPr>
          <p:cNvPr id="138" name="Google Shape;138;p7"/>
          <p:cNvPicPr preferRelativeResize="0"/>
          <p:nvPr>
            <p:ph idx="2" type="body"/>
          </p:nvPr>
        </p:nvPicPr>
        <p:blipFill rotWithShape="1">
          <a:blip r:embed="rId3">
            <a:alphaModFix/>
          </a:blip>
          <a:srcRect b="0" l="0" r="0" t="0"/>
          <a:stretch/>
        </p:blipFill>
        <p:spPr>
          <a:xfrm>
            <a:off x="219075" y="3322908"/>
            <a:ext cx="4664100" cy="2517300"/>
          </a:xfrm>
          <a:prstGeom prst="rect">
            <a:avLst/>
          </a:prstGeom>
          <a:noFill/>
          <a:ln>
            <a:noFill/>
          </a:ln>
        </p:spPr>
      </p:pic>
      <p:sp>
        <p:nvSpPr>
          <p:cNvPr id="139" name="Google Shape;139;p7"/>
          <p:cNvSpPr txBox="1"/>
          <p:nvPr>
            <p:ph idx="4" type="body"/>
          </p:nvPr>
        </p:nvSpPr>
        <p:spPr>
          <a:xfrm>
            <a:off x="6043611" y="2195490"/>
            <a:ext cx="4663440" cy="3200400"/>
          </a:xfrm>
          <a:prstGeom prst="rect">
            <a:avLst/>
          </a:prstGeom>
          <a:noFill/>
          <a:ln>
            <a:noFill/>
          </a:ln>
        </p:spPr>
        <p:txBody>
          <a:bodyPr anchorCtr="0" anchor="t" bIns="45700" lIns="91425" spcFirstLastPara="1" rIns="91425" wrap="square" tIns="45700">
            <a:normAutofit fontScale="92500" lnSpcReduction="10000"/>
          </a:bodyPr>
          <a:lstStyle/>
          <a:p>
            <a:pPr indent="-140970" lvl="0" marL="91440" rtl="0" algn="l">
              <a:lnSpc>
                <a:spcPct val="85000"/>
              </a:lnSpc>
              <a:spcBef>
                <a:spcPts val="0"/>
              </a:spcBef>
              <a:spcAft>
                <a:spcPts val="0"/>
              </a:spcAft>
              <a:buClr>
                <a:srgbClr val="262626"/>
              </a:buClr>
              <a:buSzPct val="100000"/>
              <a:buChar char=" "/>
            </a:pPr>
            <a:r>
              <a:rPr lang="fr-FR"/>
              <a:t>Développement des aptitudes physiques, motrices et cognitives</a:t>
            </a:r>
            <a:endParaRPr/>
          </a:p>
          <a:p>
            <a:pPr indent="-140970" lvl="0" marL="91440" rtl="0" algn="l">
              <a:lnSpc>
                <a:spcPct val="85000"/>
              </a:lnSpc>
              <a:spcBef>
                <a:spcPts val="1300"/>
              </a:spcBef>
              <a:spcAft>
                <a:spcPts val="0"/>
              </a:spcAft>
              <a:buClr>
                <a:srgbClr val="262626"/>
              </a:buClr>
              <a:buSzPct val="100000"/>
              <a:buChar char=" "/>
            </a:pPr>
            <a:r>
              <a:rPr lang="fr-FR"/>
              <a:t>Développement musculaire, osseux</a:t>
            </a:r>
            <a:endParaRPr/>
          </a:p>
          <a:p>
            <a:pPr indent="-140970" lvl="0" marL="91440" rtl="0" algn="l">
              <a:lnSpc>
                <a:spcPct val="85000"/>
              </a:lnSpc>
              <a:spcBef>
                <a:spcPts val="1300"/>
              </a:spcBef>
              <a:spcAft>
                <a:spcPts val="0"/>
              </a:spcAft>
              <a:buClr>
                <a:srgbClr val="262626"/>
              </a:buClr>
              <a:buSzPct val="100000"/>
              <a:buChar char=" "/>
            </a:pPr>
            <a:r>
              <a:rPr lang="fr-FR"/>
              <a:t>Contrôle du poids</a:t>
            </a:r>
            <a:endParaRPr/>
          </a:p>
          <a:p>
            <a:pPr indent="-140970" lvl="0" marL="91440" rtl="0" algn="l">
              <a:lnSpc>
                <a:spcPct val="85000"/>
              </a:lnSpc>
              <a:spcBef>
                <a:spcPts val="1300"/>
              </a:spcBef>
              <a:spcAft>
                <a:spcPts val="0"/>
              </a:spcAft>
              <a:buClr>
                <a:srgbClr val="262626"/>
              </a:buClr>
              <a:buSzPct val="100000"/>
              <a:buChar char=" "/>
            </a:pPr>
            <a:r>
              <a:rPr lang="fr-FR"/>
              <a:t>Evolution du schéma corporel</a:t>
            </a:r>
            <a:endParaRPr/>
          </a:p>
          <a:p>
            <a:pPr indent="-140970" lvl="0" marL="91440" rtl="0" algn="l">
              <a:lnSpc>
                <a:spcPct val="85000"/>
              </a:lnSpc>
              <a:spcBef>
                <a:spcPts val="1300"/>
              </a:spcBef>
              <a:spcAft>
                <a:spcPts val="0"/>
              </a:spcAft>
              <a:buClr>
                <a:srgbClr val="262626"/>
              </a:buClr>
              <a:buSzPct val="100000"/>
              <a:buChar char=" "/>
            </a:pPr>
            <a:r>
              <a:rPr lang="fr-FR"/>
              <a:t>Le gout à l’effort, la concentration, la volonté du surpassement</a:t>
            </a:r>
            <a:endParaRPr/>
          </a:p>
          <a:p>
            <a:pPr indent="-140970" lvl="0" marL="91440" rtl="0" algn="l">
              <a:lnSpc>
                <a:spcPct val="85000"/>
              </a:lnSpc>
              <a:spcBef>
                <a:spcPts val="1300"/>
              </a:spcBef>
              <a:spcAft>
                <a:spcPts val="0"/>
              </a:spcAft>
              <a:buClr>
                <a:srgbClr val="262626"/>
              </a:buClr>
              <a:buSzPct val="100000"/>
              <a:buChar char=" "/>
            </a:pPr>
            <a:r>
              <a:rPr lang="fr-FR"/>
              <a:t>Vecteur d’autonomie et de participation sociale</a:t>
            </a:r>
            <a:endParaRPr/>
          </a:p>
          <a:p>
            <a:pPr indent="0" lvl="0" marL="91440" rtl="0" algn="l">
              <a:lnSpc>
                <a:spcPct val="85000"/>
              </a:lnSpc>
              <a:spcBef>
                <a:spcPts val="1300"/>
              </a:spcBef>
              <a:spcAft>
                <a:spcPts val="0"/>
              </a:spcAft>
              <a:buClr>
                <a:srgbClr val="262626"/>
              </a:buClr>
              <a:buSzPct val="100000"/>
              <a:buNone/>
            </a:pPr>
            <a:r>
              <a:t/>
            </a:r>
            <a:endParaRPr/>
          </a:p>
        </p:txBody>
      </p:sp>
      <p:pic>
        <p:nvPicPr>
          <p:cNvPr descr="Information n°42 - L'Agence Nationale du Sport signe une ..." id="140" name="Google Shape;140;p7"/>
          <p:cNvPicPr preferRelativeResize="0"/>
          <p:nvPr/>
        </p:nvPicPr>
        <p:blipFill rotWithShape="1">
          <a:blip r:embed="rId4">
            <a:alphaModFix/>
          </a:blip>
          <a:srcRect b="0" l="0" r="0" t="0"/>
          <a:stretch/>
        </p:blipFill>
        <p:spPr>
          <a:xfrm>
            <a:off x="11334526" y="96703"/>
            <a:ext cx="665014" cy="665014"/>
          </a:xfrm>
          <a:prstGeom prst="rect">
            <a:avLst/>
          </a:prstGeom>
          <a:noFill/>
          <a:ln>
            <a:noFill/>
          </a:ln>
        </p:spPr>
      </p:pic>
      <p:pic>
        <p:nvPicPr>
          <p:cNvPr descr="AP-HP Hôpital Raymond-Poincaré (Garches) – Fédération ..." id="141" name="Google Shape;141;p7"/>
          <p:cNvPicPr preferRelativeResize="0"/>
          <p:nvPr/>
        </p:nvPicPr>
        <p:blipFill rotWithShape="1">
          <a:blip r:embed="rId5">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8"/>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Lutte contre la sédentarité</a:t>
            </a:r>
            <a:br>
              <a:rPr lang="fr-FR"/>
            </a:br>
            <a:r>
              <a:rPr lang="fr-FR" sz="3000"/>
              <a:t>l’inactivité physique et sédentarité</a:t>
            </a:r>
            <a:endParaRPr/>
          </a:p>
        </p:txBody>
      </p:sp>
      <p:sp>
        <p:nvSpPr>
          <p:cNvPr id="147" name="Google Shape;147;p8"/>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fontScale="92500" lnSpcReduction="20000"/>
          </a:bodyPr>
          <a:lstStyle/>
          <a:p>
            <a:pPr indent="0" lvl="0" marL="91440" rtl="0" algn="l">
              <a:lnSpc>
                <a:spcPct val="85000"/>
              </a:lnSpc>
              <a:spcBef>
                <a:spcPts val="0"/>
              </a:spcBef>
              <a:spcAft>
                <a:spcPts val="0"/>
              </a:spcAft>
              <a:buClr>
                <a:srgbClr val="262626"/>
              </a:buClr>
              <a:buSzPct val="100000"/>
              <a:buNone/>
            </a:pPr>
            <a:r>
              <a:t/>
            </a:r>
            <a:endParaRPr/>
          </a:p>
          <a:p>
            <a:pPr indent="-140970" lvl="0" marL="91440" rtl="0" algn="l">
              <a:lnSpc>
                <a:spcPct val="85000"/>
              </a:lnSpc>
              <a:spcBef>
                <a:spcPts val="1300"/>
              </a:spcBef>
              <a:spcAft>
                <a:spcPts val="0"/>
              </a:spcAft>
              <a:buClr>
                <a:srgbClr val="262626"/>
              </a:buClr>
              <a:buSzPct val="100000"/>
              <a:buChar char=" "/>
            </a:pPr>
            <a:r>
              <a:rPr lang="fr-FR"/>
              <a:t>Entrer dans un style de vie plus actif réduire les conséquences négatives de la sédentarité et l’inactivité</a:t>
            </a:r>
            <a:endParaRPr/>
          </a:p>
          <a:p>
            <a:pPr indent="0" lvl="0" marL="0" rtl="0" algn="l">
              <a:lnSpc>
                <a:spcPct val="85000"/>
              </a:lnSpc>
              <a:spcBef>
                <a:spcPts val="1300"/>
              </a:spcBef>
              <a:spcAft>
                <a:spcPts val="0"/>
              </a:spcAft>
              <a:buClr>
                <a:srgbClr val="262626"/>
              </a:buClr>
              <a:buSzPct val="100000"/>
              <a:buNone/>
            </a:pPr>
            <a:r>
              <a:t/>
            </a:r>
            <a:endParaRPr/>
          </a:p>
          <a:p>
            <a:pPr indent="-140970" lvl="0" marL="91440" rtl="0" algn="l">
              <a:lnSpc>
                <a:spcPct val="85000"/>
              </a:lnSpc>
              <a:spcBef>
                <a:spcPts val="1300"/>
              </a:spcBef>
              <a:spcAft>
                <a:spcPts val="0"/>
              </a:spcAft>
              <a:buClr>
                <a:schemeClr val="accent1"/>
              </a:buClr>
              <a:buSzPct val="100000"/>
              <a:buChar char=" "/>
            </a:pPr>
            <a:r>
              <a:rPr b="1" lang="fr-FR">
                <a:solidFill>
                  <a:schemeClr val="accent1"/>
                </a:solidFill>
              </a:rPr>
              <a:t>Comprendre</a:t>
            </a:r>
            <a:r>
              <a:rPr lang="fr-FR"/>
              <a:t> </a:t>
            </a:r>
            <a:endParaRPr/>
          </a:p>
          <a:p>
            <a:pPr indent="-342900" lvl="1" marL="347472" rtl="0" algn="l">
              <a:lnSpc>
                <a:spcPct val="85000"/>
              </a:lnSpc>
              <a:spcBef>
                <a:spcPts val="600"/>
              </a:spcBef>
              <a:spcAft>
                <a:spcPts val="0"/>
              </a:spcAft>
              <a:buClr>
                <a:srgbClr val="262626"/>
              </a:buClr>
              <a:buSzPct val="100000"/>
              <a:buChar char=" "/>
            </a:pPr>
            <a:r>
              <a:rPr lang="fr-FR"/>
              <a:t>les facteurs contribuant à la participation aux activités physiques </a:t>
            </a:r>
            <a:endParaRPr/>
          </a:p>
          <a:p>
            <a:pPr indent="-342900" lvl="1" marL="347472" rtl="0" algn="l">
              <a:lnSpc>
                <a:spcPct val="85000"/>
              </a:lnSpc>
              <a:spcBef>
                <a:spcPts val="600"/>
              </a:spcBef>
              <a:spcAft>
                <a:spcPts val="0"/>
              </a:spcAft>
              <a:buClr>
                <a:srgbClr val="262626"/>
              </a:buClr>
              <a:buSzPct val="100000"/>
              <a:buChar char=" "/>
            </a:pPr>
            <a:r>
              <a:rPr lang="fr-FR"/>
              <a:t>Comment ils agissent sur</a:t>
            </a:r>
            <a:endParaRPr/>
          </a:p>
          <a:p>
            <a:pPr indent="-548640" lvl="2" marL="548640" rtl="0" algn="l">
              <a:lnSpc>
                <a:spcPct val="85000"/>
              </a:lnSpc>
              <a:spcBef>
                <a:spcPts val="600"/>
              </a:spcBef>
              <a:spcAft>
                <a:spcPts val="0"/>
              </a:spcAft>
              <a:buClr>
                <a:srgbClr val="262626"/>
              </a:buClr>
              <a:buSzPct val="100000"/>
              <a:buChar char=" "/>
            </a:pPr>
            <a:r>
              <a:rPr lang="fr-FR"/>
              <a:t>La capacité </a:t>
            </a:r>
            <a:endParaRPr/>
          </a:p>
          <a:p>
            <a:pPr indent="-548640" lvl="2" marL="548640" rtl="0" algn="l">
              <a:lnSpc>
                <a:spcPct val="85000"/>
              </a:lnSpc>
              <a:spcBef>
                <a:spcPts val="600"/>
              </a:spcBef>
              <a:spcAft>
                <a:spcPts val="0"/>
              </a:spcAft>
              <a:buClr>
                <a:srgbClr val="262626"/>
              </a:buClr>
              <a:buSzPct val="100000"/>
              <a:buChar char=" "/>
            </a:pPr>
            <a:r>
              <a:rPr lang="fr-FR"/>
              <a:t>La faisabilité </a:t>
            </a:r>
            <a:endParaRPr/>
          </a:p>
          <a:p>
            <a:pPr indent="-548640" lvl="2" marL="548640" rtl="0" algn="l">
              <a:lnSpc>
                <a:spcPct val="85000"/>
              </a:lnSpc>
              <a:spcBef>
                <a:spcPts val="600"/>
              </a:spcBef>
              <a:spcAft>
                <a:spcPts val="0"/>
              </a:spcAft>
              <a:buClr>
                <a:srgbClr val="262626"/>
              </a:buClr>
              <a:buSzPct val="100000"/>
              <a:buChar char=" "/>
            </a:pPr>
            <a:r>
              <a:rPr lang="fr-FR"/>
              <a:t>La motivation </a:t>
            </a:r>
            <a:endParaRPr/>
          </a:p>
          <a:p>
            <a:pPr indent="-548640" lvl="2" marL="548640" rtl="0" algn="l">
              <a:lnSpc>
                <a:spcPct val="85000"/>
              </a:lnSpc>
              <a:spcBef>
                <a:spcPts val="600"/>
              </a:spcBef>
              <a:spcAft>
                <a:spcPts val="0"/>
              </a:spcAft>
              <a:buClr>
                <a:srgbClr val="262626"/>
              </a:buClr>
              <a:buSzPct val="100000"/>
              <a:buChar char=" "/>
            </a:pPr>
            <a:r>
              <a:rPr lang="fr-FR"/>
              <a:t>Les envies </a:t>
            </a:r>
            <a:endParaRPr/>
          </a:p>
          <a:p>
            <a:pPr indent="-548640" lvl="2" marL="548640" rtl="0" algn="l">
              <a:lnSpc>
                <a:spcPct val="85000"/>
              </a:lnSpc>
              <a:spcBef>
                <a:spcPts val="600"/>
              </a:spcBef>
              <a:spcAft>
                <a:spcPts val="0"/>
              </a:spcAft>
              <a:buClr>
                <a:srgbClr val="262626"/>
              </a:buClr>
              <a:buSzPct val="100000"/>
              <a:buChar char=" "/>
            </a:pPr>
            <a:r>
              <a:rPr lang="fr-FR"/>
              <a:t>Les possibilités des personnes en situation de handicap</a:t>
            </a:r>
            <a:endParaRPr/>
          </a:p>
        </p:txBody>
      </p:sp>
      <p:sp>
        <p:nvSpPr>
          <p:cNvPr id="148" name="Google Shape;148;p8"/>
          <p:cNvSpPr txBox="1"/>
          <p:nvPr/>
        </p:nvSpPr>
        <p:spPr>
          <a:xfrm>
            <a:off x="10180781" y="6441719"/>
            <a:ext cx="2346037"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Berthouze et al</a:t>
            </a:r>
            <a:endParaRPr/>
          </a:p>
        </p:txBody>
      </p:sp>
      <p:pic>
        <p:nvPicPr>
          <p:cNvPr descr="AP-HP Hôpital Raymond-Poincaré (Garches) – Fédération ..." id="149" name="Google Shape;149;p8"/>
          <p:cNvPicPr preferRelativeResize="0"/>
          <p:nvPr/>
        </p:nvPicPr>
        <p:blipFill rotWithShape="1">
          <a:blip r:embed="rId3">
            <a:alphaModFix/>
          </a:blip>
          <a:srcRect b="0" l="0" r="0" t="0"/>
          <a:stretch/>
        </p:blipFill>
        <p:spPr>
          <a:xfrm>
            <a:off x="74789" y="6177257"/>
            <a:ext cx="1992198" cy="78961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9"/>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p>
            <a:pPr indent="0" lvl="0" marL="0" rtl="0" algn="l">
              <a:lnSpc>
                <a:spcPct val="85000"/>
              </a:lnSpc>
              <a:spcBef>
                <a:spcPts val="0"/>
              </a:spcBef>
              <a:spcAft>
                <a:spcPts val="0"/>
              </a:spcAft>
              <a:buClr>
                <a:schemeClr val="accent1"/>
              </a:buClr>
              <a:buSzPts val="5400"/>
              <a:buFont typeface="Calibri"/>
              <a:buNone/>
            </a:pPr>
            <a:r>
              <a:rPr lang="fr-FR"/>
              <a:t>La Personne en situation de handicap </a:t>
            </a:r>
            <a:br>
              <a:rPr lang="fr-FR"/>
            </a:br>
            <a:r>
              <a:rPr lang="fr-FR" sz="3000"/>
              <a:t>Sa pratique</a:t>
            </a:r>
            <a:endParaRPr/>
          </a:p>
        </p:txBody>
      </p:sp>
      <p:sp>
        <p:nvSpPr>
          <p:cNvPr id="155" name="Google Shape;155;p9"/>
          <p:cNvSpPr txBox="1"/>
          <p:nvPr>
            <p:ph idx="1" type="body"/>
          </p:nvPr>
        </p:nvSpPr>
        <p:spPr>
          <a:xfrm>
            <a:off x="719137" y="2284401"/>
            <a:ext cx="10753725" cy="3766185"/>
          </a:xfrm>
          <a:prstGeom prst="rect">
            <a:avLst/>
          </a:prstGeom>
          <a:noFill/>
          <a:ln>
            <a:noFill/>
          </a:ln>
        </p:spPr>
        <p:txBody>
          <a:bodyPr anchorCtr="0" anchor="t" bIns="45700" lIns="91425" spcFirstLastPara="1" rIns="91425" wrap="square" tIns="45700">
            <a:normAutofit fontScale="92500" lnSpcReduction="20000"/>
          </a:bodyPr>
          <a:lstStyle/>
          <a:p>
            <a:pPr indent="-140970" lvl="0" marL="91440" rtl="0" algn="l">
              <a:lnSpc>
                <a:spcPct val="85000"/>
              </a:lnSpc>
              <a:spcBef>
                <a:spcPts val="0"/>
              </a:spcBef>
              <a:spcAft>
                <a:spcPts val="0"/>
              </a:spcAft>
              <a:buClr>
                <a:srgbClr val="262626"/>
              </a:buClr>
              <a:buSzPct val="100000"/>
              <a:buChar char=" "/>
            </a:pPr>
            <a:r>
              <a:rPr lang="fr-FR"/>
              <a:t>Chaque composante est déterminante dans un accès réel à la pratique d’une activité physique : </a:t>
            </a:r>
            <a:endParaRPr/>
          </a:p>
          <a:p>
            <a:pPr indent="-201930" lvl="1" marL="347472" rtl="0" algn="l">
              <a:lnSpc>
                <a:spcPct val="85000"/>
              </a:lnSpc>
              <a:spcBef>
                <a:spcPts val="600"/>
              </a:spcBef>
              <a:spcAft>
                <a:spcPts val="0"/>
              </a:spcAft>
              <a:buClr>
                <a:srgbClr val="262626"/>
              </a:buClr>
              <a:buSzPct val="100000"/>
              <a:buNone/>
            </a:pPr>
            <a:r>
              <a:t/>
            </a:r>
            <a:endParaRPr/>
          </a:p>
          <a:p>
            <a:pPr indent="-342900" lvl="1" marL="347472" rtl="0" algn="l">
              <a:lnSpc>
                <a:spcPct val="85000"/>
              </a:lnSpc>
              <a:spcBef>
                <a:spcPts val="600"/>
              </a:spcBef>
              <a:spcAft>
                <a:spcPts val="0"/>
              </a:spcAft>
              <a:buClr>
                <a:srgbClr val="262626"/>
              </a:buClr>
              <a:buSzPct val="100000"/>
              <a:buChar char=" "/>
            </a:pPr>
            <a:r>
              <a:rPr i="1" lang="fr-FR"/>
              <a:t>la formation et l’encadrement  </a:t>
            </a:r>
            <a:endParaRPr/>
          </a:p>
          <a:p>
            <a:pPr indent="-342900" lvl="1" marL="347472" rtl="0" algn="l">
              <a:lnSpc>
                <a:spcPct val="85000"/>
              </a:lnSpc>
              <a:spcBef>
                <a:spcPts val="600"/>
              </a:spcBef>
              <a:spcAft>
                <a:spcPts val="0"/>
              </a:spcAft>
              <a:buClr>
                <a:srgbClr val="262626"/>
              </a:buClr>
              <a:buSzPct val="100000"/>
              <a:buChar char=" "/>
            </a:pPr>
            <a:r>
              <a:rPr i="1" lang="fr-FR"/>
              <a:t>le transport  </a:t>
            </a:r>
            <a:endParaRPr/>
          </a:p>
          <a:p>
            <a:pPr indent="-342900" lvl="1" marL="347472" rtl="0" algn="l">
              <a:lnSpc>
                <a:spcPct val="85000"/>
              </a:lnSpc>
              <a:spcBef>
                <a:spcPts val="600"/>
              </a:spcBef>
              <a:spcAft>
                <a:spcPts val="0"/>
              </a:spcAft>
              <a:buClr>
                <a:srgbClr val="262626"/>
              </a:buClr>
              <a:buSzPct val="100000"/>
              <a:buChar char=" "/>
            </a:pPr>
            <a:r>
              <a:rPr i="1" lang="fr-FR"/>
              <a:t>l’environnement social  </a:t>
            </a:r>
            <a:endParaRPr/>
          </a:p>
          <a:p>
            <a:pPr indent="-342900" lvl="1" marL="347472" rtl="0" algn="l">
              <a:lnSpc>
                <a:spcPct val="85000"/>
              </a:lnSpc>
              <a:spcBef>
                <a:spcPts val="600"/>
              </a:spcBef>
              <a:spcAft>
                <a:spcPts val="0"/>
              </a:spcAft>
              <a:buClr>
                <a:srgbClr val="262626"/>
              </a:buClr>
              <a:buSzPct val="100000"/>
              <a:buChar char=" "/>
            </a:pPr>
            <a:r>
              <a:rPr i="1" lang="fr-FR"/>
              <a:t>l’accessibilité des infrastructures  </a:t>
            </a:r>
            <a:endParaRPr/>
          </a:p>
          <a:p>
            <a:pPr indent="-342900" lvl="1" marL="347472" rtl="0" algn="l">
              <a:lnSpc>
                <a:spcPct val="85000"/>
              </a:lnSpc>
              <a:spcBef>
                <a:spcPts val="600"/>
              </a:spcBef>
              <a:spcAft>
                <a:spcPts val="0"/>
              </a:spcAft>
              <a:buClr>
                <a:srgbClr val="262626"/>
              </a:buClr>
              <a:buSzPct val="100000"/>
              <a:buChar char=" "/>
            </a:pPr>
            <a:r>
              <a:rPr i="1" lang="fr-FR"/>
              <a:t>les politiques </a:t>
            </a:r>
            <a:endParaRPr/>
          </a:p>
          <a:p>
            <a:pPr indent="-342900" lvl="1" marL="347472" rtl="0" algn="l">
              <a:lnSpc>
                <a:spcPct val="85000"/>
              </a:lnSpc>
              <a:spcBef>
                <a:spcPts val="600"/>
              </a:spcBef>
              <a:spcAft>
                <a:spcPts val="0"/>
              </a:spcAft>
              <a:buClr>
                <a:srgbClr val="262626"/>
              </a:buClr>
              <a:buSzPct val="100000"/>
              <a:buChar char=" "/>
            </a:pPr>
            <a:r>
              <a:rPr i="1" lang="fr-FR"/>
              <a:t>l’équipement adapté permettant une pratique en sécurité ; </a:t>
            </a:r>
            <a:endParaRPr/>
          </a:p>
          <a:p>
            <a:pPr indent="-342900" lvl="1" marL="347472" rtl="0" algn="l">
              <a:lnSpc>
                <a:spcPct val="85000"/>
              </a:lnSpc>
              <a:spcBef>
                <a:spcPts val="600"/>
              </a:spcBef>
              <a:spcAft>
                <a:spcPts val="0"/>
              </a:spcAft>
              <a:buClr>
                <a:srgbClr val="262626"/>
              </a:buClr>
              <a:buSzPct val="100000"/>
              <a:buChar char=" "/>
            </a:pPr>
            <a:r>
              <a:rPr i="1" lang="fr-FR"/>
              <a:t>l’offre de pratique</a:t>
            </a:r>
            <a:endParaRPr/>
          </a:p>
          <a:p>
            <a:pPr indent="-201930" lvl="1" marL="347472" rtl="0" algn="l">
              <a:lnSpc>
                <a:spcPct val="85000"/>
              </a:lnSpc>
              <a:spcBef>
                <a:spcPts val="600"/>
              </a:spcBef>
              <a:spcAft>
                <a:spcPts val="0"/>
              </a:spcAft>
              <a:buClr>
                <a:srgbClr val="262626"/>
              </a:buClr>
              <a:buSzPct val="100000"/>
              <a:buNone/>
            </a:pPr>
            <a:r>
              <a:t/>
            </a:r>
            <a:endParaRPr/>
          </a:p>
          <a:p>
            <a:pPr indent="-140970" lvl="0" marL="91440" rtl="0" algn="l">
              <a:lnSpc>
                <a:spcPct val="85000"/>
              </a:lnSpc>
              <a:spcBef>
                <a:spcPts val="1300"/>
              </a:spcBef>
              <a:spcAft>
                <a:spcPts val="0"/>
              </a:spcAft>
              <a:buClr>
                <a:srgbClr val="262626"/>
              </a:buClr>
              <a:buSzPct val="100000"/>
              <a:buChar char=" "/>
            </a:pPr>
            <a:r>
              <a:rPr lang="fr-FR"/>
              <a:t>Il est essentiel d’articuler ces différents déterminants autour de la personne</a:t>
            </a:r>
            <a:endParaRPr/>
          </a:p>
          <a:p>
            <a:pPr indent="0" lvl="0" marL="91440" rtl="0" algn="l">
              <a:lnSpc>
                <a:spcPct val="85000"/>
              </a:lnSpc>
              <a:spcBef>
                <a:spcPts val="1300"/>
              </a:spcBef>
              <a:spcAft>
                <a:spcPts val="0"/>
              </a:spcAft>
              <a:buClr>
                <a:srgbClr val="262626"/>
              </a:buClr>
              <a:buSzPct val="100000"/>
              <a:buNone/>
            </a:pPr>
            <a:r>
              <a:t/>
            </a:r>
            <a:endParaRPr/>
          </a:p>
        </p:txBody>
      </p:sp>
      <p:sp>
        <p:nvSpPr>
          <p:cNvPr id="156" name="Google Shape;156;p9"/>
          <p:cNvSpPr txBox="1"/>
          <p:nvPr/>
        </p:nvSpPr>
        <p:spPr>
          <a:xfrm>
            <a:off x="10314363" y="6311900"/>
            <a:ext cx="609742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fr-FR" sz="1800">
                <a:solidFill>
                  <a:schemeClr val="dk1"/>
                </a:solidFill>
                <a:latin typeface="Calibri"/>
                <a:ea typeface="Calibri"/>
                <a:cs typeface="Calibri"/>
                <a:sym typeface="Calibri"/>
              </a:rPr>
              <a:t>Mckenzie 2021</a:t>
            </a:r>
            <a:endParaRPr/>
          </a:p>
        </p:txBody>
      </p:sp>
      <p:pic>
        <p:nvPicPr>
          <p:cNvPr descr="Information n°42 - L'Agence Nationale du Sport signe une ..." id="157" name="Google Shape;157;p9"/>
          <p:cNvPicPr preferRelativeResize="0"/>
          <p:nvPr/>
        </p:nvPicPr>
        <p:blipFill rotWithShape="1">
          <a:blip r:embed="rId3">
            <a:alphaModFix/>
          </a:blip>
          <a:srcRect b="0" l="0" r="0" t="0"/>
          <a:stretch/>
        </p:blipFill>
        <p:spPr>
          <a:xfrm>
            <a:off x="11334526" y="96703"/>
            <a:ext cx="665014" cy="665014"/>
          </a:xfrm>
          <a:prstGeom prst="rect">
            <a:avLst/>
          </a:prstGeom>
          <a:noFill/>
          <a:ln>
            <a:noFill/>
          </a:ln>
        </p:spPr>
      </p:pic>
      <p:pic>
        <p:nvPicPr>
          <p:cNvPr descr="AP-HP Hôpital Raymond-Poincaré (Garches) – Fédération ..." id="158" name="Google Shape;158;p9"/>
          <p:cNvPicPr preferRelativeResize="0"/>
          <p:nvPr/>
        </p:nvPicPr>
        <p:blipFill rotWithShape="1">
          <a:blip r:embed="rId4">
            <a:alphaModFix/>
          </a:blip>
          <a:srcRect b="0" l="0" r="0" t="0"/>
          <a:stretch/>
        </p:blipFill>
        <p:spPr>
          <a:xfrm>
            <a:off x="74789" y="6177257"/>
            <a:ext cx="1992198" cy="78961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étropolitain">
  <a:themeElements>
    <a:clrScheme name="Métropolitain">
      <a:dk1>
        <a:srgbClr val="000000"/>
      </a:dk1>
      <a:lt1>
        <a:srgbClr val="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2024-02-11T14:13:34Z</dcterms:created>
  <dc:creator>Constance PETIT</dc:creator>
</cp:coreProperties>
</file>