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6" r:id="rId7"/>
    <p:sldId id="263" r:id="rId8"/>
    <p:sldId id="264" r:id="rId9"/>
    <p:sldId id="265" r:id="rId10"/>
    <p:sldId id="267" r:id="rId11"/>
    <p:sldId id="268" r:id="rId12"/>
    <p:sldId id="271" r:id="rId13"/>
    <p:sldId id="272" r:id="rId14"/>
    <p:sldId id="273" r:id="rId15"/>
  </p:sldIdLst>
  <p:sldSz cx="1188085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4"/>
    <p:restoredTop sz="93177" autoAdjust="0"/>
  </p:normalViewPr>
  <p:slideViewPr>
    <p:cSldViewPr>
      <p:cViewPr varScale="1">
        <p:scale>
          <a:sx n="73" d="100"/>
          <a:sy n="73" d="100"/>
        </p:scale>
        <p:origin x="1336" y="184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7DA7-8963-4DFE-A8C9-870B1AEB6DC1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7F64-D223-4EF0-A312-04D9B803D9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10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000" dirty="0"/>
              <a:t>La réponse antitumorale immunitaire commence avec la capture des antigènes tumoraux par les cellules dendritiques. </a:t>
            </a:r>
            <a:br>
              <a:rPr lang="fr-FR" altLang="fr-FR" sz="2000" dirty="0"/>
            </a:br>
            <a:r>
              <a:rPr lang="fr-FR" altLang="fr-FR" sz="2000" dirty="0"/>
              <a:t>Les cellules dendritiques vont ensuite migrer vers les ganglions et présenter les antigènes aux lymphocytes T CD4 et CD8 via le CMH (complexe majeur d’histocompatibilité). </a:t>
            </a:r>
            <a:br>
              <a:rPr lang="fr-FR" altLang="fr-FR" sz="2000" dirty="0"/>
            </a:br>
            <a:r>
              <a:rPr lang="fr-FR" altLang="fr-FR" sz="2000" dirty="0"/>
              <a:t>En présence d’un stimulus de maturation comme OX40 la présentation peut entrainer une réponse effectrice anti tumorale des lymphocytes T ou une anergie s’il y a une inhibition par PDL1 ou CTLA4.  </a:t>
            </a:r>
          </a:p>
          <a:p>
            <a:pPr>
              <a:spcBef>
                <a:spcPct val="0"/>
              </a:spcBef>
            </a:pPr>
            <a:br>
              <a:rPr lang="fr-FR" altLang="fr-FR" sz="2000" dirty="0"/>
            </a:br>
            <a:r>
              <a:rPr lang="fr-FR" altLang="fr-FR" sz="2000" dirty="0"/>
              <a:t>Les lymphocytes T dirigés contre l’antigène tumoral vont sortir du ganglion et se diriger vers les cellules tumorales pour les attaquer et entraîner leur apoptose.</a:t>
            </a:r>
          </a:p>
          <a:p>
            <a:pPr>
              <a:spcBef>
                <a:spcPct val="0"/>
              </a:spcBef>
            </a:pPr>
            <a:endParaRPr lang="fr-FR" altLang="fr-FR" sz="2000" dirty="0"/>
          </a:p>
          <a:p>
            <a:pPr>
              <a:spcBef>
                <a:spcPct val="0"/>
              </a:spcBef>
            </a:pPr>
            <a:r>
              <a:rPr lang="fr-FR" altLang="fr-FR" sz="2000" dirty="0"/>
              <a:t>Cependant de nombreux mécanismes d’immunosuppression peuvent malgré tout encore empêcher la destruction de la cellule tumorale notamment via la </a:t>
            </a:r>
          </a:p>
          <a:p>
            <a:pPr>
              <a:spcBef>
                <a:spcPct val="0"/>
              </a:spcBef>
            </a:pPr>
            <a:r>
              <a:rPr lang="fr-FR" altLang="fr-FR" sz="2000" dirty="0"/>
              <a:t>- présence de cellules </a:t>
            </a:r>
            <a:r>
              <a:rPr lang="fr-FR" altLang="fr-FR" sz="2000" dirty="0" err="1"/>
              <a:t>myéloides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supressives</a:t>
            </a:r>
            <a:r>
              <a:rPr lang="fr-FR" altLang="fr-FR" sz="2000" dirty="0"/>
              <a:t> (MDSC), il y a </a:t>
            </a:r>
          </a:p>
          <a:p>
            <a:pPr>
              <a:spcBef>
                <a:spcPct val="0"/>
              </a:spcBef>
            </a:pPr>
            <a:r>
              <a:rPr lang="fr-FR" altLang="fr-FR" sz="2000" dirty="0"/>
              <a:t>- également l’</a:t>
            </a:r>
            <a:r>
              <a:rPr lang="fr-FR" altLang="fr-FR" sz="2000" dirty="0" err="1"/>
              <a:t>uprégulation</a:t>
            </a:r>
            <a:r>
              <a:rPr lang="fr-FR" altLang="fr-FR" sz="2000" dirty="0"/>
              <a:t> de PD-L1 sur la surface des cellules cancéreuses qui va inhiber les lymphocytes,  et - également d’autres facteurs comme le VEGF qui va inhiber la diapédèse des cellules T depuis les vaisseaux sanguins.</a:t>
            </a:r>
          </a:p>
          <a:p>
            <a:pPr>
              <a:spcBef>
                <a:spcPct val="0"/>
              </a:spcBef>
            </a:pPr>
            <a:endParaRPr lang="fr-FR" altLang="fr-FR" sz="2000" dirty="0"/>
          </a:p>
          <a:p>
            <a:pPr>
              <a:spcBef>
                <a:spcPct val="0"/>
              </a:spcBef>
            </a:pPr>
            <a:r>
              <a:rPr lang="fr-FR" altLang="fr-FR" sz="2000" dirty="0"/>
              <a:t>La réorientation de l’immunité vers le versant antitumoral peut s’effectuer de 3 manières:</a:t>
            </a:r>
            <a:br>
              <a:rPr lang="fr-FR" altLang="fr-FR" sz="2000" dirty="0"/>
            </a:br>
            <a:r>
              <a:rPr lang="fr-FR" altLang="fr-FR" sz="2000" dirty="0"/>
              <a:t>. promouvoir la présentation d’antigène des cellules dendritiques, </a:t>
            </a:r>
            <a:br>
              <a:rPr lang="fr-FR" altLang="fr-FR" sz="2000" dirty="0"/>
            </a:br>
            <a:r>
              <a:rPr lang="fr-FR" altLang="fr-FR" sz="2000" dirty="0"/>
              <a:t>. promouvoir la production de la réponse des cellules T protectrices </a:t>
            </a:r>
            <a:br>
              <a:rPr lang="fr-FR" altLang="fr-FR" sz="2000" dirty="0"/>
            </a:br>
            <a:r>
              <a:rPr lang="fr-FR" altLang="fr-FR" sz="2000" dirty="0"/>
              <a:t>. et outrepasser les capacités immunosuppressives de la tumeur.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FD4E-3CB3-4D82-A139-74FD5F7482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669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3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conclusion, pour les associations concomitantes radiothérapie et immunothérapies :</a:t>
            </a:r>
          </a:p>
          <a:p>
            <a:r>
              <a:rPr lang="fr-FR" dirty="0"/>
              <a:t>Il y  a fort substratum biologique avec des données précliniques robustes</a:t>
            </a:r>
          </a:p>
          <a:p>
            <a:r>
              <a:rPr lang="fr-FR" dirty="0"/>
              <a:t>Il a été observés quelques débuts de résultats cliniques dans la littérature avec une absence de </a:t>
            </a:r>
            <a:r>
              <a:rPr lang="fr-FR" dirty="0" err="1"/>
              <a:t>surtoxicité</a:t>
            </a:r>
            <a:endParaRPr lang="fr-FR" dirty="0"/>
          </a:p>
          <a:p>
            <a:r>
              <a:rPr lang="fr-FR" dirty="0"/>
              <a:t>Mais il y a encore besoin d’essais cliniques randomisés pour prouver l’efficacité et la supériorité de ces combinaisons</a:t>
            </a:r>
          </a:p>
          <a:p>
            <a:r>
              <a:rPr lang="fr-FR" dirty="0"/>
              <a:t>Car pour l’instant, on peut pas justifier une utilisation en routine clinique.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</a:t>
            </a:r>
            <a:r>
              <a:rPr lang="fr-FR" baseline="0" dirty="0"/>
              <a:t> radiothérapie stimule l’immunité anti-tumorale en :</a:t>
            </a:r>
          </a:p>
          <a:p>
            <a:r>
              <a:rPr lang="fr-FR" baseline="0" dirty="0"/>
              <a:t>- Favorisant la sécrétion de cytokines comme le </a:t>
            </a:r>
            <a:r>
              <a:rPr lang="fr-FR" dirty="0"/>
              <a:t>TGF</a:t>
            </a:r>
            <a:r>
              <a:rPr lang="el-GR" dirty="0"/>
              <a:t>β</a:t>
            </a:r>
            <a:r>
              <a:rPr lang="fr-FR" dirty="0"/>
              <a:t> ou des interleukines,</a:t>
            </a:r>
          </a:p>
          <a:p>
            <a:r>
              <a:rPr lang="fr-FR" dirty="0"/>
              <a:t>- Induisant</a:t>
            </a:r>
            <a:r>
              <a:rPr lang="fr-FR" baseline="0" dirty="0"/>
              <a:t> un relargage</a:t>
            </a:r>
            <a:r>
              <a:rPr lang="fr-FR" dirty="0"/>
              <a:t> de l’ADN et de l’ARN cytoplasmiques et en activant la transcription d’Interféron</a:t>
            </a:r>
          </a:p>
          <a:p>
            <a:r>
              <a:rPr lang="fr-FR" dirty="0"/>
              <a:t>- Induisant la</a:t>
            </a:r>
            <a:r>
              <a:rPr lang="fr-FR" baseline="0" dirty="0"/>
              <a:t> mort </a:t>
            </a:r>
            <a:r>
              <a:rPr lang="fr-FR" baseline="0" dirty="0" err="1"/>
              <a:t>immunogénique</a:t>
            </a:r>
            <a:r>
              <a:rPr lang="fr-FR" baseline="0" dirty="0"/>
              <a:t> et des signaux de dangers, comme les DAMPS (damage-</a:t>
            </a:r>
            <a:r>
              <a:rPr lang="fr-FR" baseline="0" dirty="0" err="1"/>
              <a:t>associated</a:t>
            </a:r>
            <a:r>
              <a:rPr lang="fr-FR" baseline="0" dirty="0"/>
              <a:t> </a:t>
            </a:r>
            <a:r>
              <a:rPr lang="fr-FR" baseline="0" dirty="0" err="1"/>
              <a:t>molecular</a:t>
            </a:r>
            <a:r>
              <a:rPr lang="fr-FR" baseline="0" dirty="0"/>
              <a:t> patterns).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7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</a:t>
            </a:r>
            <a:r>
              <a:rPr lang="fr-FR" baseline="0" dirty="0"/>
              <a:t> l</a:t>
            </a:r>
            <a:r>
              <a:rPr lang="fr-FR" dirty="0"/>
              <a:t>a</a:t>
            </a:r>
            <a:r>
              <a:rPr lang="fr-FR" baseline="0" dirty="0"/>
              <a:t> radiothérapie peut aussi par ailleurs entrainer une lymphopénie. </a:t>
            </a:r>
            <a:r>
              <a:rPr lang="fr-FR" dirty="0"/>
              <a:t>Des observations récentes ont montrées que cette lymphopénie pendant une radio-chimiothérapie était</a:t>
            </a:r>
            <a:r>
              <a:rPr lang="fr-FR" baseline="0" dirty="0"/>
              <a:t> liée à une diminution de </a:t>
            </a:r>
            <a:r>
              <a:rPr lang="fr-FR" dirty="0"/>
              <a:t>la survie globale des </a:t>
            </a:r>
            <a:r>
              <a:rPr lang="fr-FR" dirty="0" err="1"/>
              <a:t>patietns</a:t>
            </a:r>
            <a:r>
              <a:rPr lang="fr-FR" dirty="0"/>
              <a:t> dans les cancers de l’œsophage et les cancers du poumon.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5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Enfin, on ne peut parler de de radiothérapie et d’immunité sans parler du désormais célèbre effet </a:t>
            </a:r>
            <a:r>
              <a:rPr lang="fr-FR" dirty="0" err="1"/>
              <a:t>abscopal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Cet effet a été décrit pour la première fois par Mole en 1953.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concept est lorsqu’on irradie une lésion cancéreuse, il y a une réponse non seulement sur la tumeur irradiée mais aussi sur les localisations à distance selon un mécanisme immunitaire par une immunisation du système immunitaire notamment via T CD8 contre  les cellules tumorales.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ne pas confondre avec effet </a:t>
            </a:r>
            <a:r>
              <a:rPr lang="fr-FR" dirty="0" err="1"/>
              <a:t>bystander</a:t>
            </a:r>
            <a:r>
              <a:rPr lang="fr-FR" dirty="0"/>
              <a:t> qui est un mécanisme de signalisation locale entre les cellules irradiées et non irradiées.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9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protéine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CTLA4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régulation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lymphocytes T CD4+.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signaux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nécessaires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l’activation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complète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cellules T CD4:  les cellules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présentatrices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d’antigenes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l’antigène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via le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majeur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d’histocompatibilité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TCR (T Cell Receptor) du lymphocyte T. Il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coactivation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CD28 avec B7 qui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indispensable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l’activation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CD4.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Lorsque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lymphocytes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régulés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protéine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CTLA4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uprégulée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surface de la cellule,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competition avec CD28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liaison avec B7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interrompre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signal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d’activation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cellule T.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Ceci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mécanisme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ne pas que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l’immunité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s’emballe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conditions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physiologiques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à la fin d’un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rhume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réaction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immunitaire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s’arrête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grâce au CTLA4 pour ne pas que les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symptômes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persistent.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anticorps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 CTLA4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lever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inhibition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CTLA4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restaurer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disponibilité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ligand B7 pour CD28,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favorise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l’activation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cellules T CD4.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5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case report était le premier à rapporter un effet </a:t>
            </a:r>
            <a:r>
              <a:rPr lang="fr-FR" dirty="0" err="1"/>
              <a:t>abscopal</a:t>
            </a:r>
            <a:r>
              <a:rPr lang="fr-FR" dirty="0"/>
              <a:t> suite à une association d’immunothérapie par </a:t>
            </a:r>
            <a:r>
              <a:rPr lang="fr-FR" dirty="0" err="1"/>
              <a:t>ipilimumab</a:t>
            </a:r>
            <a:r>
              <a:rPr lang="fr-FR" dirty="0"/>
              <a:t> et radiothérapie.  Publié dans le New </a:t>
            </a:r>
            <a:r>
              <a:rPr lang="fr-FR" dirty="0" err="1"/>
              <a:t>England</a:t>
            </a:r>
            <a:r>
              <a:rPr lang="fr-FR" dirty="0"/>
              <a:t> Journal</a:t>
            </a:r>
            <a:r>
              <a:rPr lang="fr-FR" baseline="0" dirty="0"/>
              <a:t> of </a:t>
            </a:r>
            <a:r>
              <a:rPr lang="fr-FR" baseline="0" dirty="0" err="1"/>
              <a:t>Medicine</a:t>
            </a:r>
            <a:r>
              <a:rPr lang="fr-FR" dirty="0"/>
              <a:t> en 2012, il a créé un fort engouement pour les combinaisons radiothérapie et immunothérapie</a:t>
            </a:r>
          </a:p>
          <a:p>
            <a:r>
              <a:rPr lang="fr-FR" dirty="0"/>
              <a:t>Cette patiente a été incluse dans un essai clinique avec de l’</a:t>
            </a:r>
            <a:r>
              <a:rPr lang="fr-FR" dirty="0" err="1"/>
              <a:t>ipilimumab</a:t>
            </a:r>
            <a:r>
              <a:rPr lang="fr-FR" dirty="0"/>
              <a:t> en monothérapie puis a présenté une progression lente pendant le traitement et a été traité par radiothérapie avec</a:t>
            </a:r>
            <a:r>
              <a:rPr lang="fr-FR" baseline="0" dirty="0"/>
              <a:t> </a:t>
            </a:r>
            <a:r>
              <a:rPr lang="fr-FR" dirty="0"/>
              <a:t>28,5 Gray en 3 fractions sur 7 jours en RCMI sur une métastase </a:t>
            </a:r>
            <a:r>
              <a:rPr lang="fr-FR" dirty="0" err="1"/>
              <a:t>paraspinale</a:t>
            </a:r>
            <a:r>
              <a:rPr lang="fr-FR" dirty="0"/>
              <a:t> douloureuse. Elle a reçu une dernière dose d’</a:t>
            </a:r>
            <a:r>
              <a:rPr lang="fr-FR" dirty="0" err="1"/>
              <a:t>ipilimumab</a:t>
            </a:r>
            <a:r>
              <a:rPr lang="fr-FR" dirty="0"/>
              <a:t> un mois après la radiothérapie </a:t>
            </a:r>
          </a:p>
          <a:p>
            <a:r>
              <a:rPr lang="fr-FR" dirty="0"/>
              <a:t>Lors du bilan de réévaluation, la lésion </a:t>
            </a:r>
            <a:r>
              <a:rPr lang="fr-FR" dirty="0" err="1"/>
              <a:t>paraspinale</a:t>
            </a:r>
            <a:r>
              <a:rPr lang="fr-FR" dirty="0"/>
              <a:t> avait régressée mais également les autres lésions (spléniques et adénopathies hilaires droite).  Un scanner réalisé quasiment 1 an après retrouvait une poursuite de la régression.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1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Voici un résumé d’études qui ont étudié l’association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ipilimumab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radiothérapie dans des mélanomes métastatiques.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voit que ce sont des petites séries, majoritairement rétrospective, avec de faible effectifs.</a:t>
            </a: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Twyman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ont rapporté un essai de Phase I prospectif où ils ont administré de la radiothérapie 3  x 8 Gy et ont observé 18% de réponse hors champs sans surcroit de toxicité.  L’essai de Boutros a quant à lui retrouvé 53% de réponses. Mais il est impossible de savoir si c’était grâce à l’immunothérapie ou à la radiothérapie compte tenu de l’absence de randomisation.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autres séries rétrospectives ont trouvés que l’association était faisable avec une tolérance acceptable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24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L’immune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checkpoint PD-1/PD-L1 a un role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immunoinhibiteur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réceptrice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PD-1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conditions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physiologiques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uprégulée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presentation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d’antigène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TCR pour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éviter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l’auto-immunité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diminuant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proliferation et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lymphocytes T.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cellules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tumorales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les cellules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inflammatoires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péri-tumorales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exprimer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PD-L1 suite à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l’exposition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cytokines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inflammatoires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travers des pathways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oncogéniques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liaison PD-1/PD-L1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signal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induisant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reduction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prolifération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sécrétion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cytokinique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diminution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Le blocage par les anticorps anti PD1 ou anti PDL1 va permettre de restaurer l’immunité anti-tumorale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0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actuellement peu de résultats cliniques sur les combinaisons radiothérapie et anti PD1 PDL1</a:t>
            </a:r>
          </a:p>
          <a:p>
            <a:r>
              <a:rPr lang="fr-FR" dirty="0"/>
              <a:t>On peut citer ces 2 essais de phase 1 qui ont retrouvé une association qui était faisable au niveau de la tolérance avec des réponses locales dans le champs observés mais aucun effet </a:t>
            </a:r>
            <a:r>
              <a:rPr lang="fr-FR" dirty="0" err="1"/>
              <a:t>abscopal</a:t>
            </a:r>
            <a:r>
              <a:rPr lang="fr-FR" dirty="0"/>
              <a:t>.</a:t>
            </a:r>
          </a:p>
          <a:p>
            <a:r>
              <a:rPr lang="fr-FR" dirty="0"/>
              <a:t>Egalement l’ensemble des études rétrospectives n’ont pas retrouvé de toxicité particulière avec les combinaisons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7F64-D223-4EF0-A312-04D9B803D9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63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89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2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0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40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88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9D1-8086-43D6-8F81-E86C4879C9FE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17D1-B2B1-455C-A9B9-075E6D0A4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9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922" y="2130426"/>
            <a:ext cx="10853006" cy="1470025"/>
          </a:xfrm>
        </p:spPr>
        <p:txBody>
          <a:bodyPr/>
          <a:lstStyle/>
          <a:p>
            <a:r>
              <a:rPr lang="fr-FR" dirty="0"/>
              <a:t>Radiothérapie et immunothérapie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Jean-Emmanuel Bibault</a:t>
            </a:r>
          </a:p>
        </p:txBody>
      </p:sp>
    </p:spTree>
    <p:extLst>
      <p:ext uri="{BB962C8B-B14F-4D97-AF65-F5344CB8AC3E}">
        <p14:creationId xmlns:p14="http://schemas.microsoft.com/office/powerpoint/2010/main" val="387329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Anticorps anti-PD-1/PD-L1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17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" name="Group 155">
            <a:extLst>
              <a:ext uri="{FF2B5EF4-FFF2-40B4-BE49-F238E27FC236}">
                <a16:creationId xmlns:a16="http://schemas.microsoft.com/office/drawing/2014/main" id="{37872B06-9DD4-417B-A5A5-A3A36F2F145F}"/>
              </a:ext>
            </a:extLst>
          </p:cNvPr>
          <p:cNvGrpSpPr>
            <a:grpSpLocks/>
          </p:cNvGrpSpPr>
          <p:nvPr/>
        </p:nvGrpSpPr>
        <p:grpSpPr bwMode="auto">
          <a:xfrm>
            <a:off x="6089526" y="1532779"/>
            <a:ext cx="2520105" cy="2610836"/>
            <a:chOff x="4523" y="2409"/>
            <a:chExt cx="878" cy="949"/>
          </a:xfrm>
        </p:grpSpPr>
        <p:sp>
          <p:nvSpPr>
            <p:cNvPr id="4" name="Freeform 156">
              <a:extLst>
                <a:ext uri="{FF2B5EF4-FFF2-40B4-BE49-F238E27FC236}">
                  <a16:creationId xmlns:a16="http://schemas.microsoft.com/office/drawing/2014/main" id="{24D65817-0556-4BDD-9838-DF684E9E2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" name="Freeform 157">
              <a:extLst>
                <a:ext uri="{FF2B5EF4-FFF2-40B4-BE49-F238E27FC236}">
                  <a16:creationId xmlns:a16="http://schemas.microsoft.com/office/drawing/2014/main" id="{73AF2783-AABF-423F-BBA7-7B345DD23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" name="Freeform 158">
              <a:extLst>
                <a:ext uri="{FF2B5EF4-FFF2-40B4-BE49-F238E27FC236}">
                  <a16:creationId xmlns:a16="http://schemas.microsoft.com/office/drawing/2014/main" id="{B2DD5BC6-9A0A-4FF6-83AC-D22E3CFF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Freeform 159">
              <a:extLst>
                <a:ext uri="{FF2B5EF4-FFF2-40B4-BE49-F238E27FC236}">
                  <a16:creationId xmlns:a16="http://schemas.microsoft.com/office/drawing/2014/main" id="{82127609-3E76-4364-A409-B530A0796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" name="Freeform 160">
              <a:extLst>
                <a:ext uri="{FF2B5EF4-FFF2-40B4-BE49-F238E27FC236}">
                  <a16:creationId xmlns:a16="http://schemas.microsoft.com/office/drawing/2014/main" id="{AF4952B8-A9EF-43EC-B57B-55B6D010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" name="Freeform 161">
              <a:extLst>
                <a:ext uri="{FF2B5EF4-FFF2-40B4-BE49-F238E27FC236}">
                  <a16:creationId xmlns:a16="http://schemas.microsoft.com/office/drawing/2014/main" id="{421342F7-F22C-4D66-A3BB-F2B20D57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" name="Freeform 162">
              <a:extLst>
                <a:ext uri="{FF2B5EF4-FFF2-40B4-BE49-F238E27FC236}">
                  <a16:creationId xmlns:a16="http://schemas.microsoft.com/office/drawing/2014/main" id="{B7AC076C-DCF2-404F-945D-EAC3F20F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" name="Freeform 163">
              <a:extLst>
                <a:ext uri="{FF2B5EF4-FFF2-40B4-BE49-F238E27FC236}">
                  <a16:creationId xmlns:a16="http://schemas.microsoft.com/office/drawing/2014/main" id="{5FEA4BE8-52EA-4E9B-953D-E613DA7A5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" name="Freeform 164">
              <a:extLst>
                <a:ext uri="{FF2B5EF4-FFF2-40B4-BE49-F238E27FC236}">
                  <a16:creationId xmlns:a16="http://schemas.microsoft.com/office/drawing/2014/main" id="{FA3F3600-D1D1-4A0A-BEF7-9608A5D7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Freeform 165">
              <a:extLst>
                <a:ext uri="{FF2B5EF4-FFF2-40B4-BE49-F238E27FC236}">
                  <a16:creationId xmlns:a16="http://schemas.microsoft.com/office/drawing/2014/main" id="{9B3F8ECC-4AB9-4A84-A029-91E8EAC0B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9BB3F2CD-B157-4FFA-AFF5-F959563B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0763568E-59EE-4AE5-888D-E14B068E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Oval 168">
              <a:extLst>
                <a:ext uri="{FF2B5EF4-FFF2-40B4-BE49-F238E27FC236}">
                  <a16:creationId xmlns:a16="http://schemas.microsoft.com/office/drawing/2014/main" id="{B9BFCDF3-0698-43A5-86DB-F3AAFC7AD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17" name="Oval 169">
              <a:extLst>
                <a:ext uri="{FF2B5EF4-FFF2-40B4-BE49-F238E27FC236}">
                  <a16:creationId xmlns:a16="http://schemas.microsoft.com/office/drawing/2014/main" id="{14B11CF1-C346-44CC-AB1C-C5F67891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18" name="Oval 170">
              <a:extLst>
                <a:ext uri="{FF2B5EF4-FFF2-40B4-BE49-F238E27FC236}">
                  <a16:creationId xmlns:a16="http://schemas.microsoft.com/office/drawing/2014/main" id="{1D62C0AC-83BC-4AB0-862F-DAF47ED4B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227BD5C-40A3-45E1-A0A9-5BA45247CF2D}"/>
              </a:ext>
            </a:extLst>
          </p:cNvPr>
          <p:cNvSpPr txBox="1"/>
          <p:nvPr/>
        </p:nvSpPr>
        <p:spPr>
          <a:xfrm>
            <a:off x="4846551" y="1888769"/>
            <a:ext cx="15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Antigène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C1CECE9-FCB5-4BFA-BADA-1092274CD16B}"/>
              </a:ext>
            </a:extLst>
          </p:cNvPr>
          <p:cNvSpPr txBox="1"/>
          <p:nvPr/>
        </p:nvSpPr>
        <p:spPr>
          <a:xfrm>
            <a:off x="4269345" y="2151003"/>
            <a:ext cx="980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TCR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1118D2F-6AC7-49A8-9DD7-17AB2CCF3929}"/>
              </a:ext>
            </a:extLst>
          </p:cNvPr>
          <p:cNvSpPr/>
          <p:nvPr/>
        </p:nvSpPr>
        <p:spPr>
          <a:xfrm>
            <a:off x="7205452" y="3823798"/>
            <a:ext cx="219303" cy="916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C540319-6ED9-422C-82A5-DAB6583D2A4A}"/>
              </a:ext>
            </a:extLst>
          </p:cNvPr>
          <p:cNvSpPr txBox="1"/>
          <p:nvPr/>
        </p:nvSpPr>
        <p:spPr>
          <a:xfrm>
            <a:off x="2585787" y="4594079"/>
            <a:ext cx="182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Cytokines</a:t>
            </a:r>
          </a:p>
          <a:p>
            <a:pPr algn="ctr"/>
            <a:r>
              <a:rPr lang="fr-FR" sz="2200" b="1" dirty="0"/>
              <a:t>IFN-</a:t>
            </a:r>
            <a:r>
              <a:rPr lang="el-GR" sz="2200" b="1" dirty="0"/>
              <a:t>ϒ</a:t>
            </a:r>
            <a:endParaRPr lang="fr-FR" sz="2200" b="1" dirty="0"/>
          </a:p>
        </p:txBody>
      </p: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8000C2D4-EEE5-41A7-B666-17C5D97C7CB2}"/>
              </a:ext>
            </a:extLst>
          </p:cNvPr>
          <p:cNvGrpSpPr>
            <a:grpSpLocks/>
          </p:cNvGrpSpPr>
          <p:nvPr/>
        </p:nvGrpSpPr>
        <p:grpSpPr bwMode="auto">
          <a:xfrm>
            <a:off x="2394930" y="1830513"/>
            <a:ext cx="2141693" cy="2118436"/>
            <a:chOff x="4349" y="1763"/>
            <a:chExt cx="834" cy="818"/>
          </a:xfrm>
        </p:grpSpPr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F1529631-F1E5-4F03-AEF7-FBBB8406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E53D436F-C694-4D97-A229-0CBE8348F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5CDB2DAA-BB8B-448A-8E31-2061D3E4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484DB682-FAAD-40C2-B4C9-F726802AA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4F10CFE2-5685-437F-A7F1-8E00559D6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E8BBE907-8D06-4D28-B453-E8D423241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FA1FAC7B-2451-4031-B0CD-0C23C2FA1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Freeform 114">
              <a:extLst>
                <a:ext uri="{FF2B5EF4-FFF2-40B4-BE49-F238E27FC236}">
                  <a16:creationId xmlns:a16="http://schemas.microsoft.com/office/drawing/2014/main" id="{3CF0F1C2-4180-4358-B390-800F0804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Freeform 115">
              <a:extLst>
                <a:ext uri="{FF2B5EF4-FFF2-40B4-BE49-F238E27FC236}">
                  <a16:creationId xmlns:a16="http://schemas.microsoft.com/office/drawing/2014/main" id="{69299221-1C8E-4B41-97DE-74A91352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AE8DE3B6-8256-4CC5-8D03-0DD7262E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Oval 117">
              <a:extLst>
                <a:ext uri="{FF2B5EF4-FFF2-40B4-BE49-F238E27FC236}">
                  <a16:creationId xmlns:a16="http://schemas.microsoft.com/office/drawing/2014/main" id="{6A3D82A0-6455-4BFE-895A-150E2DF57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35" name="Oval 118">
              <a:extLst>
                <a:ext uri="{FF2B5EF4-FFF2-40B4-BE49-F238E27FC236}">
                  <a16:creationId xmlns:a16="http://schemas.microsoft.com/office/drawing/2014/main" id="{ED30DBCA-CF01-4CCA-B6D4-8B37F9F3F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36" name="Oval 119">
              <a:extLst>
                <a:ext uri="{FF2B5EF4-FFF2-40B4-BE49-F238E27FC236}">
                  <a16:creationId xmlns:a16="http://schemas.microsoft.com/office/drawing/2014/main" id="{D877C383-F69B-4037-AA3A-6F1A43E70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A9EE737A-C968-4567-9159-BFB316D1D9F7}"/>
              </a:ext>
            </a:extLst>
          </p:cNvPr>
          <p:cNvSpPr txBox="1"/>
          <p:nvPr/>
        </p:nvSpPr>
        <p:spPr>
          <a:xfrm>
            <a:off x="4076392" y="3819401"/>
            <a:ext cx="74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PD-1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EA7EC2-000C-4E7A-8E17-875083B7A88B}"/>
              </a:ext>
            </a:extLst>
          </p:cNvPr>
          <p:cNvSpPr/>
          <p:nvPr/>
        </p:nvSpPr>
        <p:spPr>
          <a:xfrm rot="16200000">
            <a:off x="4384954" y="2330758"/>
            <a:ext cx="315050" cy="787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Arc plein 38">
            <a:extLst>
              <a:ext uri="{FF2B5EF4-FFF2-40B4-BE49-F238E27FC236}">
                <a16:creationId xmlns:a16="http://schemas.microsoft.com/office/drawing/2014/main" id="{568A2C78-F70E-4790-B2AC-8EC04937CFBF}"/>
              </a:ext>
            </a:extLst>
          </p:cNvPr>
          <p:cNvSpPr/>
          <p:nvPr/>
        </p:nvSpPr>
        <p:spPr>
          <a:xfrm rot="16200000">
            <a:off x="4821658" y="2370580"/>
            <a:ext cx="819206" cy="723188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94276EA-BD24-4D2A-B26F-1CE42276D325}"/>
              </a:ext>
            </a:extLst>
          </p:cNvPr>
          <p:cNvSpPr/>
          <p:nvPr/>
        </p:nvSpPr>
        <p:spPr>
          <a:xfrm rot="5400000">
            <a:off x="5804348" y="2363922"/>
            <a:ext cx="174662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9EE45F5-DA50-4271-AB25-568DF2A49509}"/>
              </a:ext>
            </a:extLst>
          </p:cNvPr>
          <p:cNvSpPr/>
          <p:nvPr/>
        </p:nvSpPr>
        <p:spPr>
          <a:xfrm rot="5400000">
            <a:off x="5783823" y="2153779"/>
            <a:ext cx="174662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A7589BB-861A-4239-AF49-BE132E528161}"/>
              </a:ext>
            </a:extLst>
          </p:cNvPr>
          <p:cNvSpPr/>
          <p:nvPr/>
        </p:nvSpPr>
        <p:spPr>
          <a:xfrm>
            <a:off x="5144882" y="2571046"/>
            <a:ext cx="328299" cy="31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3" name="Group 106">
            <a:extLst>
              <a:ext uri="{FF2B5EF4-FFF2-40B4-BE49-F238E27FC236}">
                <a16:creationId xmlns:a16="http://schemas.microsoft.com/office/drawing/2014/main" id="{28FAC98D-F627-4DA2-9016-85E6C9CAC0D5}"/>
              </a:ext>
            </a:extLst>
          </p:cNvPr>
          <p:cNvGrpSpPr>
            <a:grpSpLocks/>
          </p:cNvGrpSpPr>
          <p:nvPr/>
        </p:nvGrpSpPr>
        <p:grpSpPr bwMode="auto">
          <a:xfrm>
            <a:off x="6711609" y="5033845"/>
            <a:ext cx="2258981" cy="1693529"/>
            <a:chOff x="4349" y="1763"/>
            <a:chExt cx="834" cy="818"/>
          </a:xfrm>
        </p:grpSpPr>
        <p:sp>
          <p:nvSpPr>
            <p:cNvPr id="44" name="Freeform 107">
              <a:extLst>
                <a:ext uri="{FF2B5EF4-FFF2-40B4-BE49-F238E27FC236}">
                  <a16:creationId xmlns:a16="http://schemas.microsoft.com/office/drawing/2014/main" id="{0F94AB32-68CF-4FD8-8A01-5CE46108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5" name="Freeform 108">
              <a:extLst>
                <a:ext uri="{FF2B5EF4-FFF2-40B4-BE49-F238E27FC236}">
                  <a16:creationId xmlns:a16="http://schemas.microsoft.com/office/drawing/2014/main" id="{4E745224-EE0D-4799-B518-264CDCBD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6" name="Freeform 109">
              <a:extLst>
                <a:ext uri="{FF2B5EF4-FFF2-40B4-BE49-F238E27FC236}">
                  <a16:creationId xmlns:a16="http://schemas.microsoft.com/office/drawing/2014/main" id="{0DE10601-41D0-4473-BB2A-999EB5AE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E6146F57-4816-4101-98A6-B7EA5948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8" name="Freeform 111">
              <a:extLst>
                <a:ext uri="{FF2B5EF4-FFF2-40B4-BE49-F238E27FC236}">
                  <a16:creationId xmlns:a16="http://schemas.microsoft.com/office/drawing/2014/main" id="{54AADE1F-89C7-4BBB-B95F-6550F337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Freeform 112">
              <a:extLst>
                <a:ext uri="{FF2B5EF4-FFF2-40B4-BE49-F238E27FC236}">
                  <a16:creationId xmlns:a16="http://schemas.microsoft.com/office/drawing/2014/main" id="{4BD8A3BA-C953-477F-884D-0F64640A0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Freeform 113">
              <a:extLst>
                <a:ext uri="{FF2B5EF4-FFF2-40B4-BE49-F238E27FC236}">
                  <a16:creationId xmlns:a16="http://schemas.microsoft.com/office/drawing/2014/main" id="{BF6CCECA-824C-479B-A8D2-45ECBFD7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1" name="Freeform 114">
              <a:extLst>
                <a:ext uri="{FF2B5EF4-FFF2-40B4-BE49-F238E27FC236}">
                  <a16:creationId xmlns:a16="http://schemas.microsoft.com/office/drawing/2014/main" id="{B723B238-9610-473A-9A98-FD79A245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2" name="Freeform 115">
              <a:extLst>
                <a:ext uri="{FF2B5EF4-FFF2-40B4-BE49-F238E27FC236}">
                  <a16:creationId xmlns:a16="http://schemas.microsoft.com/office/drawing/2014/main" id="{6CF82EEE-6C54-413B-8B21-1EB67C99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3" name="Freeform 116">
              <a:extLst>
                <a:ext uri="{FF2B5EF4-FFF2-40B4-BE49-F238E27FC236}">
                  <a16:creationId xmlns:a16="http://schemas.microsoft.com/office/drawing/2014/main" id="{413348AA-2AA9-4BDB-AE9B-481CFF5BD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4" name="Oval 117">
              <a:extLst>
                <a:ext uri="{FF2B5EF4-FFF2-40B4-BE49-F238E27FC236}">
                  <a16:creationId xmlns:a16="http://schemas.microsoft.com/office/drawing/2014/main" id="{8171CD0D-67CC-4449-A7D7-77E300937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55" name="Oval 118">
              <a:extLst>
                <a:ext uri="{FF2B5EF4-FFF2-40B4-BE49-F238E27FC236}">
                  <a16:creationId xmlns:a16="http://schemas.microsoft.com/office/drawing/2014/main" id="{8DA09104-DF15-4D0E-83E0-427AA35C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  <p:sp>
          <p:nvSpPr>
            <p:cNvPr id="56" name="Oval 119">
              <a:extLst>
                <a:ext uri="{FF2B5EF4-FFF2-40B4-BE49-F238E27FC236}">
                  <a16:creationId xmlns:a16="http://schemas.microsoft.com/office/drawing/2014/main" id="{5496DB67-5CEA-44D7-A3AB-042780E2F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BAF6164-6573-4C95-B2CC-B6D9EB9FEBD0}"/>
              </a:ext>
            </a:extLst>
          </p:cNvPr>
          <p:cNvSpPr/>
          <p:nvPr/>
        </p:nvSpPr>
        <p:spPr>
          <a:xfrm rot="19053702">
            <a:off x="4119068" y="3229287"/>
            <a:ext cx="131388" cy="4701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Arc plein 57">
            <a:extLst>
              <a:ext uri="{FF2B5EF4-FFF2-40B4-BE49-F238E27FC236}">
                <a16:creationId xmlns:a16="http://schemas.microsoft.com/office/drawing/2014/main" id="{AC66C2D0-967F-4A5F-94C3-9E85070862C7}"/>
              </a:ext>
            </a:extLst>
          </p:cNvPr>
          <p:cNvSpPr/>
          <p:nvPr/>
        </p:nvSpPr>
        <p:spPr>
          <a:xfrm rot="19859783">
            <a:off x="4153239" y="3520995"/>
            <a:ext cx="482795" cy="406778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E55FF3F-2D11-453C-9164-4414BC981D36}"/>
              </a:ext>
            </a:extLst>
          </p:cNvPr>
          <p:cNvSpPr/>
          <p:nvPr/>
        </p:nvSpPr>
        <p:spPr>
          <a:xfrm rot="19463547">
            <a:off x="3755919" y="3512552"/>
            <a:ext cx="105377" cy="4038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Arc plein 59">
            <a:extLst>
              <a:ext uri="{FF2B5EF4-FFF2-40B4-BE49-F238E27FC236}">
                <a16:creationId xmlns:a16="http://schemas.microsoft.com/office/drawing/2014/main" id="{717AD3F9-8246-4531-8E2D-B1273993697A}"/>
              </a:ext>
            </a:extLst>
          </p:cNvPr>
          <p:cNvSpPr/>
          <p:nvPr/>
        </p:nvSpPr>
        <p:spPr>
          <a:xfrm rot="19463547">
            <a:off x="3743766" y="3745048"/>
            <a:ext cx="479437" cy="421650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0AA4F0C-A897-4819-9E2D-571CBF209560}"/>
              </a:ext>
            </a:extLst>
          </p:cNvPr>
          <p:cNvSpPr txBox="1"/>
          <p:nvPr/>
        </p:nvSpPr>
        <p:spPr>
          <a:xfrm>
            <a:off x="5640124" y="2195789"/>
            <a:ext cx="92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CMH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D2E89336-23F5-4ED7-97B6-5EFD55A93161}"/>
              </a:ext>
            </a:extLst>
          </p:cNvPr>
          <p:cNvSpPr/>
          <p:nvPr/>
        </p:nvSpPr>
        <p:spPr>
          <a:xfrm rot="15071773">
            <a:off x="3713951" y="2616719"/>
            <a:ext cx="1024624" cy="1117451"/>
          </a:xfrm>
          <a:prstGeom prst="arc">
            <a:avLst/>
          </a:prstGeom>
          <a:ln w="571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020EE69-2FA4-446F-903F-9CD59BA7DB76}"/>
              </a:ext>
            </a:extLst>
          </p:cNvPr>
          <p:cNvSpPr txBox="1"/>
          <p:nvPr/>
        </p:nvSpPr>
        <p:spPr>
          <a:xfrm>
            <a:off x="8560169" y="1775020"/>
            <a:ext cx="182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Cellule tumorale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1E98C3-CB26-4DBA-8150-4C7FB54AEE9B}"/>
              </a:ext>
            </a:extLst>
          </p:cNvPr>
          <p:cNvSpPr/>
          <p:nvPr/>
        </p:nvSpPr>
        <p:spPr>
          <a:xfrm>
            <a:off x="7286753" y="5094299"/>
            <a:ext cx="131388" cy="4701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Arc plein 64">
            <a:extLst>
              <a:ext uri="{FF2B5EF4-FFF2-40B4-BE49-F238E27FC236}">
                <a16:creationId xmlns:a16="http://schemas.microsoft.com/office/drawing/2014/main" id="{A270A831-B67D-4D6E-B5E2-37B5FE86D1BC}"/>
              </a:ext>
            </a:extLst>
          </p:cNvPr>
          <p:cNvSpPr/>
          <p:nvPr/>
        </p:nvSpPr>
        <p:spPr>
          <a:xfrm rot="10959407">
            <a:off x="7102451" y="4725476"/>
            <a:ext cx="482795" cy="406778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ECEC0D-316F-4F15-9ECA-C41022B15E01}"/>
              </a:ext>
            </a:extLst>
          </p:cNvPr>
          <p:cNvSpPr/>
          <p:nvPr/>
        </p:nvSpPr>
        <p:spPr>
          <a:xfrm>
            <a:off x="7695724" y="5082553"/>
            <a:ext cx="131388" cy="4701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Arc plein 66">
            <a:extLst>
              <a:ext uri="{FF2B5EF4-FFF2-40B4-BE49-F238E27FC236}">
                <a16:creationId xmlns:a16="http://schemas.microsoft.com/office/drawing/2014/main" id="{88FF5C55-4E42-427D-A846-50E455BDB072}"/>
              </a:ext>
            </a:extLst>
          </p:cNvPr>
          <p:cNvSpPr/>
          <p:nvPr/>
        </p:nvSpPr>
        <p:spPr>
          <a:xfrm rot="10959407">
            <a:off x="7534247" y="4727407"/>
            <a:ext cx="482795" cy="406778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F7E6BD1-0D0B-4AC0-935E-4404E08050A9}"/>
              </a:ext>
            </a:extLst>
          </p:cNvPr>
          <p:cNvSpPr txBox="1"/>
          <p:nvPr/>
        </p:nvSpPr>
        <p:spPr>
          <a:xfrm>
            <a:off x="3481923" y="2569986"/>
            <a:ext cx="748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+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7656E1C-6DBD-49DB-9B16-1E13CD857F37}"/>
              </a:ext>
            </a:extLst>
          </p:cNvPr>
          <p:cNvSpPr txBox="1"/>
          <p:nvPr/>
        </p:nvSpPr>
        <p:spPr>
          <a:xfrm>
            <a:off x="6394939" y="5171673"/>
            <a:ext cx="74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PD-1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2CD1EAF-A266-4DD8-9E89-4D2BCF4BD843}"/>
              </a:ext>
            </a:extLst>
          </p:cNvPr>
          <p:cNvSpPr/>
          <p:nvPr/>
        </p:nvSpPr>
        <p:spPr>
          <a:xfrm>
            <a:off x="7614423" y="3801455"/>
            <a:ext cx="219303" cy="916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9406C94-8590-4EC3-AE9D-31F224A9D008}"/>
              </a:ext>
            </a:extLst>
          </p:cNvPr>
          <p:cNvSpPr txBox="1"/>
          <p:nvPr/>
        </p:nvSpPr>
        <p:spPr>
          <a:xfrm>
            <a:off x="6277607" y="4185087"/>
            <a:ext cx="98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PD-L1</a:t>
            </a: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E13A568F-F7E3-4DCD-BE0F-850BCBBADD63}"/>
              </a:ext>
            </a:extLst>
          </p:cNvPr>
          <p:cNvSpPr/>
          <p:nvPr/>
        </p:nvSpPr>
        <p:spPr>
          <a:xfrm rot="14537115">
            <a:off x="3193092" y="1819673"/>
            <a:ext cx="3013066" cy="3896415"/>
          </a:xfrm>
          <a:prstGeom prst="arc">
            <a:avLst/>
          </a:prstGeom>
          <a:ln w="571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Forme libre : forme 105">
            <a:extLst>
              <a:ext uri="{FF2B5EF4-FFF2-40B4-BE49-F238E27FC236}">
                <a16:creationId xmlns:a16="http://schemas.microsoft.com/office/drawing/2014/main" id="{91D15888-D73F-4B1C-B7E2-1B3AB2665B3A}"/>
              </a:ext>
            </a:extLst>
          </p:cNvPr>
          <p:cNvSpPr/>
          <p:nvPr/>
        </p:nvSpPr>
        <p:spPr>
          <a:xfrm>
            <a:off x="3875641" y="3726421"/>
            <a:ext cx="3289568" cy="1536995"/>
          </a:xfrm>
          <a:custGeom>
            <a:avLst/>
            <a:gdLst>
              <a:gd name="connsiteX0" fmla="*/ 0 w 3289568"/>
              <a:gd name="connsiteY0" fmla="*/ 1399356 h 1536995"/>
              <a:gd name="connsiteX1" fmla="*/ 1352550 w 3289568"/>
              <a:gd name="connsiteY1" fmla="*/ 1418406 h 1536995"/>
              <a:gd name="connsiteX2" fmla="*/ 2590800 w 3289568"/>
              <a:gd name="connsiteY2" fmla="*/ 123006 h 1536995"/>
              <a:gd name="connsiteX3" fmla="*/ 3238500 w 3289568"/>
              <a:gd name="connsiteY3" fmla="*/ 46806 h 1536995"/>
              <a:gd name="connsiteX4" fmla="*/ 3200400 w 3289568"/>
              <a:gd name="connsiteY4" fmla="*/ 65856 h 153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68" h="1536995">
                <a:moveTo>
                  <a:pt x="0" y="1399356"/>
                </a:moveTo>
                <a:cubicBezTo>
                  <a:pt x="460375" y="1515243"/>
                  <a:pt x="920750" y="1631131"/>
                  <a:pt x="1352550" y="1418406"/>
                </a:cubicBezTo>
                <a:cubicBezTo>
                  <a:pt x="1784350" y="1205681"/>
                  <a:pt x="2276475" y="351606"/>
                  <a:pt x="2590800" y="123006"/>
                </a:cubicBezTo>
                <a:cubicBezTo>
                  <a:pt x="2905125" y="-105594"/>
                  <a:pt x="3136900" y="56331"/>
                  <a:pt x="3238500" y="46806"/>
                </a:cubicBezTo>
                <a:cubicBezTo>
                  <a:pt x="3340100" y="37281"/>
                  <a:pt x="3270250" y="51568"/>
                  <a:pt x="3200400" y="65856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6C78B55-0187-4560-97F4-9E0A81E2A1CB}"/>
              </a:ext>
            </a:extLst>
          </p:cNvPr>
          <p:cNvSpPr txBox="1"/>
          <p:nvPr/>
        </p:nvSpPr>
        <p:spPr>
          <a:xfrm>
            <a:off x="822884" y="2274819"/>
            <a:ext cx="2193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Lymphocyte T</a:t>
            </a:r>
          </a:p>
        </p:txBody>
      </p:sp>
      <p:sp>
        <p:nvSpPr>
          <p:cNvPr id="75" name="Rectangle : coins arrondis 30">
            <a:extLst>
              <a:ext uri="{FF2B5EF4-FFF2-40B4-BE49-F238E27FC236}">
                <a16:creationId xmlns:a16="http://schemas.microsoft.com/office/drawing/2014/main" id="{DCD291AF-7F78-491F-8DA1-124CFFBD605D}"/>
              </a:ext>
            </a:extLst>
          </p:cNvPr>
          <p:cNvSpPr/>
          <p:nvPr/>
        </p:nvSpPr>
        <p:spPr>
          <a:xfrm>
            <a:off x="8689689" y="4961828"/>
            <a:ext cx="2990835" cy="1448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Diminution proliferation et survie lymphocytes T</a:t>
            </a:r>
          </a:p>
        </p:txBody>
      </p:sp>
      <p:grpSp>
        <p:nvGrpSpPr>
          <p:cNvPr id="76" name="Group 1027">
            <a:extLst>
              <a:ext uri="{FF2B5EF4-FFF2-40B4-BE49-F238E27FC236}">
                <a16:creationId xmlns:a16="http://schemas.microsoft.com/office/drawing/2014/main" id="{F37D3282-E608-4AEE-9029-BCAB57FB0E5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82517" y="4205764"/>
            <a:ext cx="697771" cy="755925"/>
            <a:chOff x="869" y="3096"/>
            <a:chExt cx="438" cy="515"/>
          </a:xfrm>
        </p:grpSpPr>
        <p:sp>
          <p:nvSpPr>
            <p:cNvPr id="77" name="Freeform 1028">
              <a:extLst>
                <a:ext uri="{FF2B5EF4-FFF2-40B4-BE49-F238E27FC236}">
                  <a16:creationId xmlns:a16="http://schemas.microsoft.com/office/drawing/2014/main" id="{DA36DFC3-C5C5-40AE-85CA-0C5F05D8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178" cy="189"/>
            </a:xfrm>
            <a:custGeom>
              <a:avLst/>
              <a:gdLst>
                <a:gd name="T0" fmla="*/ 178 w 178"/>
                <a:gd name="T1" fmla="*/ 173 h 189"/>
                <a:gd name="T2" fmla="*/ 15 w 178"/>
                <a:gd name="T3" fmla="*/ 0 h 189"/>
                <a:gd name="T4" fmla="*/ 0 w 178"/>
                <a:gd name="T5" fmla="*/ 13 h 189"/>
                <a:gd name="T6" fmla="*/ 165 w 178"/>
                <a:gd name="T7" fmla="*/ 189 h 189"/>
                <a:gd name="T8" fmla="*/ 178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178" y="173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165" y="189"/>
                  </a:lnTo>
                  <a:lnTo>
                    <a:pt x="178" y="173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8" name="Freeform 1029">
              <a:extLst>
                <a:ext uri="{FF2B5EF4-FFF2-40B4-BE49-F238E27FC236}">
                  <a16:creationId xmlns:a16="http://schemas.microsoft.com/office/drawing/2014/main" id="{96C12702-50BA-431C-A78D-ACB14D40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185" cy="515"/>
            </a:xfrm>
            <a:custGeom>
              <a:avLst/>
              <a:gdLst>
                <a:gd name="T0" fmla="*/ 185 w 185"/>
                <a:gd name="T1" fmla="*/ 182 h 515"/>
                <a:gd name="T2" fmla="*/ 185 w 185"/>
                <a:gd name="T3" fmla="*/ 182 h 515"/>
                <a:gd name="T4" fmla="*/ 185 w 185"/>
                <a:gd name="T5" fmla="*/ 182 h 515"/>
                <a:gd name="T6" fmla="*/ 182 w 185"/>
                <a:gd name="T7" fmla="*/ 182 h 515"/>
                <a:gd name="T8" fmla="*/ 15 w 185"/>
                <a:gd name="T9" fmla="*/ 0 h 515"/>
                <a:gd name="T10" fmla="*/ 0 w 185"/>
                <a:gd name="T11" fmla="*/ 16 h 515"/>
                <a:gd name="T12" fmla="*/ 165 w 185"/>
                <a:gd name="T13" fmla="*/ 190 h 515"/>
                <a:gd name="T14" fmla="*/ 165 w 185"/>
                <a:gd name="T15" fmla="*/ 515 h 515"/>
                <a:gd name="T16" fmla="*/ 185 w 185"/>
                <a:gd name="T17" fmla="*/ 515 h 515"/>
                <a:gd name="T18" fmla="*/ 185 w 185"/>
                <a:gd name="T19" fmla="*/ 182 h 515"/>
                <a:gd name="T20" fmla="*/ 185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185" y="182"/>
                  </a:moveTo>
                  <a:lnTo>
                    <a:pt x="185" y="182"/>
                  </a:lnTo>
                  <a:lnTo>
                    <a:pt x="182" y="18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65" y="190"/>
                  </a:lnTo>
                  <a:lnTo>
                    <a:pt x="165" y="515"/>
                  </a:lnTo>
                  <a:lnTo>
                    <a:pt x="185" y="515"/>
                  </a:lnTo>
                  <a:lnTo>
                    <a:pt x="185" y="182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Freeform 1030">
              <a:extLst>
                <a:ext uri="{FF2B5EF4-FFF2-40B4-BE49-F238E27FC236}">
                  <a16:creationId xmlns:a16="http://schemas.microsoft.com/office/drawing/2014/main" id="{13D95411-5222-4381-9246-399D5F45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90" cy="93"/>
            </a:xfrm>
            <a:custGeom>
              <a:avLst/>
              <a:gdLst>
                <a:gd name="T0" fmla="*/ 90 w 90"/>
                <a:gd name="T1" fmla="*/ 77 h 93"/>
                <a:gd name="T2" fmla="*/ 15 w 90"/>
                <a:gd name="T3" fmla="*/ 0 h 93"/>
                <a:gd name="T4" fmla="*/ 0 w 90"/>
                <a:gd name="T5" fmla="*/ 13 h 93"/>
                <a:gd name="T6" fmla="*/ 75 w 90"/>
                <a:gd name="T7" fmla="*/ 93 h 93"/>
                <a:gd name="T8" fmla="*/ 90 w 90"/>
                <a:gd name="T9" fmla="*/ 7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3">
                  <a:moveTo>
                    <a:pt x="90" y="77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75" y="93"/>
                  </a:lnTo>
                  <a:lnTo>
                    <a:pt x="90" y="77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Freeform 1031">
              <a:extLst>
                <a:ext uri="{FF2B5EF4-FFF2-40B4-BE49-F238E27FC236}">
                  <a16:creationId xmlns:a16="http://schemas.microsoft.com/office/drawing/2014/main" id="{0121DAD1-40FA-446A-947C-22E2F67F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87" cy="96"/>
            </a:xfrm>
            <a:custGeom>
              <a:avLst/>
              <a:gdLst>
                <a:gd name="T0" fmla="*/ 87 w 87"/>
                <a:gd name="T1" fmla="*/ 80 h 96"/>
                <a:gd name="T2" fmla="*/ 15 w 87"/>
                <a:gd name="T3" fmla="*/ 0 h 96"/>
                <a:gd name="T4" fmla="*/ 0 w 87"/>
                <a:gd name="T5" fmla="*/ 16 h 96"/>
                <a:gd name="T6" fmla="*/ 75 w 87"/>
                <a:gd name="T7" fmla="*/ 96 h 96"/>
                <a:gd name="T8" fmla="*/ 87 w 87"/>
                <a:gd name="T9" fmla="*/ 8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96">
                  <a:moveTo>
                    <a:pt x="87" y="8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75" y="96"/>
                  </a:lnTo>
                  <a:lnTo>
                    <a:pt x="87" y="80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1" name="Freeform 1032">
              <a:extLst>
                <a:ext uri="{FF2B5EF4-FFF2-40B4-BE49-F238E27FC236}">
                  <a16:creationId xmlns:a16="http://schemas.microsoft.com/office/drawing/2014/main" id="{C4FC69F2-CB3C-4F58-85E6-F926FD8D4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126"/>
              <a:ext cx="178" cy="189"/>
            </a:xfrm>
            <a:custGeom>
              <a:avLst/>
              <a:gdLst>
                <a:gd name="T0" fmla="*/ 0 w 178"/>
                <a:gd name="T1" fmla="*/ 173 h 189"/>
                <a:gd name="T2" fmla="*/ 163 w 178"/>
                <a:gd name="T3" fmla="*/ 0 h 189"/>
                <a:gd name="T4" fmla="*/ 178 w 178"/>
                <a:gd name="T5" fmla="*/ 13 h 189"/>
                <a:gd name="T6" fmla="*/ 13 w 178"/>
                <a:gd name="T7" fmla="*/ 189 h 189"/>
                <a:gd name="T8" fmla="*/ 0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0" y="173"/>
                  </a:moveTo>
                  <a:lnTo>
                    <a:pt x="163" y="0"/>
                  </a:lnTo>
                  <a:lnTo>
                    <a:pt x="178" y="13"/>
                  </a:lnTo>
                  <a:lnTo>
                    <a:pt x="13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2" name="Freeform 1033">
              <a:extLst>
                <a:ext uri="{FF2B5EF4-FFF2-40B4-BE49-F238E27FC236}">
                  <a16:creationId xmlns:a16="http://schemas.microsoft.com/office/drawing/2014/main" id="{2D2B5AEF-29AD-4630-99F9-37DBDCC4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096"/>
              <a:ext cx="185" cy="515"/>
            </a:xfrm>
            <a:custGeom>
              <a:avLst/>
              <a:gdLst>
                <a:gd name="T0" fmla="*/ 0 w 185"/>
                <a:gd name="T1" fmla="*/ 182 h 515"/>
                <a:gd name="T2" fmla="*/ 0 w 185"/>
                <a:gd name="T3" fmla="*/ 182 h 515"/>
                <a:gd name="T4" fmla="*/ 0 w 185"/>
                <a:gd name="T5" fmla="*/ 182 h 515"/>
                <a:gd name="T6" fmla="*/ 0 w 185"/>
                <a:gd name="T7" fmla="*/ 182 h 515"/>
                <a:gd name="T8" fmla="*/ 170 w 185"/>
                <a:gd name="T9" fmla="*/ 0 h 515"/>
                <a:gd name="T10" fmla="*/ 185 w 185"/>
                <a:gd name="T11" fmla="*/ 16 h 515"/>
                <a:gd name="T12" fmla="*/ 20 w 185"/>
                <a:gd name="T13" fmla="*/ 190 h 515"/>
                <a:gd name="T14" fmla="*/ 20 w 185"/>
                <a:gd name="T15" fmla="*/ 515 h 515"/>
                <a:gd name="T16" fmla="*/ 0 w 185"/>
                <a:gd name="T17" fmla="*/ 515 h 515"/>
                <a:gd name="T18" fmla="*/ 0 w 185"/>
                <a:gd name="T19" fmla="*/ 182 h 515"/>
                <a:gd name="T20" fmla="*/ 0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0" y="182"/>
                  </a:moveTo>
                  <a:lnTo>
                    <a:pt x="0" y="182"/>
                  </a:lnTo>
                  <a:lnTo>
                    <a:pt x="170" y="0"/>
                  </a:lnTo>
                  <a:lnTo>
                    <a:pt x="185" y="16"/>
                  </a:lnTo>
                  <a:lnTo>
                    <a:pt x="20" y="190"/>
                  </a:lnTo>
                  <a:lnTo>
                    <a:pt x="20" y="515"/>
                  </a:lnTo>
                  <a:lnTo>
                    <a:pt x="0" y="515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3" name="Freeform 1034">
              <a:extLst>
                <a:ext uri="{FF2B5EF4-FFF2-40B4-BE49-F238E27FC236}">
                  <a16:creationId xmlns:a16="http://schemas.microsoft.com/office/drawing/2014/main" id="{A7DF4BBF-A886-4024-9BBB-DD1B9A50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3096"/>
              <a:ext cx="87" cy="94"/>
            </a:xfrm>
            <a:custGeom>
              <a:avLst/>
              <a:gdLst>
                <a:gd name="T0" fmla="*/ 12 w 87"/>
                <a:gd name="T1" fmla="*/ 94 h 94"/>
                <a:gd name="T2" fmla="*/ 87 w 87"/>
                <a:gd name="T3" fmla="*/ 16 h 94"/>
                <a:gd name="T4" fmla="*/ 72 w 87"/>
                <a:gd name="T5" fmla="*/ 0 h 94"/>
                <a:gd name="T6" fmla="*/ 0 w 87"/>
                <a:gd name="T7" fmla="*/ 80 h 94"/>
                <a:gd name="T8" fmla="*/ 12 w 87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94">
                  <a:moveTo>
                    <a:pt x="12" y="94"/>
                  </a:moveTo>
                  <a:lnTo>
                    <a:pt x="87" y="16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Freeform 1035">
              <a:extLst>
                <a:ext uri="{FF2B5EF4-FFF2-40B4-BE49-F238E27FC236}">
                  <a16:creationId xmlns:a16="http://schemas.microsoft.com/office/drawing/2014/main" id="{BDFDA014-D9A1-4855-AA3E-2BA29F26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126"/>
              <a:ext cx="90" cy="93"/>
            </a:xfrm>
            <a:custGeom>
              <a:avLst/>
              <a:gdLst>
                <a:gd name="T0" fmla="*/ 0 w 90"/>
                <a:gd name="T1" fmla="*/ 77 h 93"/>
                <a:gd name="T2" fmla="*/ 15 w 90"/>
                <a:gd name="T3" fmla="*/ 93 h 93"/>
                <a:gd name="T4" fmla="*/ 90 w 90"/>
                <a:gd name="T5" fmla="*/ 13 h 93"/>
                <a:gd name="T6" fmla="*/ 75 w 90"/>
                <a:gd name="T7" fmla="*/ 0 h 93"/>
                <a:gd name="T8" fmla="*/ 0 w 90"/>
                <a:gd name="T9" fmla="*/ 7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3">
                  <a:moveTo>
                    <a:pt x="0" y="77"/>
                  </a:moveTo>
                  <a:lnTo>
                    <a:pt x="15" y="93"/>
                  </a:lnTo>
                  <a:lnTo>
                    <a:pt x="90" y="13"/>
                  </a:lnTo>
                  <a:lnTo>
                    <a:pt x="75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Freeform 1036">
              <a:extLst>
                <a:ext uri="{FF2B5EF4-FFF2-40B4-BE49-F238E27FC236}">
                  <a16:creationId xmlns:a16="http://schemas.microsoft.com/office/drawing/2014/main" id="{C157788F-42DD-4B01-B7FC-A3447BAE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3136"/>
              <a:ext cx="137" cy="392"/>
            </a:xfrm>
            <a:custGeom>
              <a:avLst/>
              <a:gdLst>
                <a:gd name="T0" fmla="*/ 0 w 55"/>
                <a:gd name="T1" fmla="*/ 376 h 147"/>
                <a:gd name="T2" fmla="*/ 0 w 55"/>
                <a:gd name="T3" fmla="*/ 384 h 147"/>
                <a:gd name="T4" fmla="*/ 0 w 55"/>
                <a:gd name="T5" fmla="*/ 384 h 147"/>
                <a:gd name="T6" fmla="*/ 5 w 55"/>
                <a:gd name="T7" fmla="*/ 1045 h 147"/>
                <a:gd name="T8" fmla="*/ 5 w 55"/>
                <a:gd name="T9" fmla="*/ 1045 h 147"/>
                <a:gd name="T10" fmla="*/ 12 w 55"/>
                <a:gd name="T11" fmla="*/ 392 h 147"/>
                <a:gd name="T12" fmla="*/ 341 w 55"/>
                <a:gd name="T13" fmla="*/ 0 h 147"/>
                <a:gd name="T14" fmla="*/ 341 w 55"/>
                <a:gd name="T15" fmla="*/ 0 h 147"/>
                <a:gd name="T16" fmla="*/ 0 w 55"/>
                <a:gd name="T17" fmla="*/ 376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47">
                  <a:moveTo>
                    <a:pt x="0" y="53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2" y="55"/>
                    <a:pt x="2" y="55"/>
                  </a:cubicBezTo>
                  <a:cubicBezTo>
                    <a:pt x="2" y="54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6" name="Freeform 1037">
              <a:extLst>
                <a:ext uri="{FF2B5EF4-FFF2-40B4-BE49-F238E27FC236}">
                  <a16:creationId xmlns:a16="http://schemas.microsoft.com/office/drawing/2014/main" id="{7A1C33C0-932C-4169-BF69-AAD56BAF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3155"/>
              <a:ext cx="140" cy="152"/>
            </a:xfrm>
            <a:custGeom>
              <a:avLst/>
              <a:gdLst>
                <a:gd name="T0" fmla="*/ 20 w 56"/>
                <a:gd name="T1" fmla="*/ 384 h 57"/>
                <a:gd name="T2" fmla="*/ 350 w 56"/>
                <a:gd name="T3" fmla="*/ 0 h 57"/>
                <a:gd name="T4" fmla="*/ 350 w 56"/>
                <a:gd name="T5" fmla="*/ 0 h 57"/>
                <a:gd name="T6" fmla="*/ 0 w 56"/>
                <a:gd name="T7" fmla="*/ 384 h 57"/>
                <a:gd name="T8" fmla="*/ 20 w 56"/>
                <a:gd name="T9" fmla="*/ 40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3" y="54"/>
                  </a:moveTo>
                  <a:cubicBezTo>
                    <a:pt x="3" y="54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7"/>
                    <a:pt x="3" y="57"/>
                    <a:pt x="3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Freeform 1038">
              <a:extLst>
                <a:ext uri="{FF2B5EF4-FFF2-40B4-BE49-F238E27FC236}">
                  <a16:creationId xmlns:a16="http://schemas.microsoft.com/office/drawing/2014/main" id="{ED8E489D-E11B-41F1-BB74-55CD289F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3139"/>
              <a:ext cx="137" cy="392"/>
            </a:xfrm>
            <a:custGeom>
              <a:avLst/>
              <a:gdLst>
                <a:gd name="T0" fmla="*/ 341 w 55"/>
                <a:gd name="T1" fmla="*/ 376 h 147"/>
                <a:gd name="T2" fmla="*/ 341 w 55"/>
                <a:gd name="T3" fmla="*/ 384 h 147"/>
                <a:gd name="T4" fmla="*/ 341 w 55"/>
                <a:gd name="T5" fmla="*/ 384 h 147"/>
                <a:gd name="T6" fmla="*/ 336 w 55"/>
                <a:gd name="T7" fmla="*/ 1045 h 147"/>
                <a:gd name="T8" fmla="*/ 336 w 55"/>
                <a:gd name="T9" fmla="*/ 1045 h 147"/>
                <a:gd name="T10" fmla="*/ 329 w 55"/>
                <a:gd name="T11" fmla="*/ 392 h 147"/>
                <a:gd name="T12" fmla="*/ 0 w 55"/>
                <a:gd name="T13" fmla="*/ 0 h 147"/>
                <a:gd name="T14" fmla="*/ 0 w 55"/>
                <a:gd name="T15" fmla="*/ 0 h 147"/>
                <a:gd name="T16" fmla="*/ 341 w 55"/>
                <a:gd name="T17" fmla="*/ 376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47">
                  <a:moveTo>
                    <a:pt x="55" y="53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4" y="147"/>
                    <a:pt x="53" y="55"/>
                    <a:pt x="53" y="55"/>
                  </a:cubicBezTo>
                  <a:cubicBezTo>
                    <a:pt x="52" y="5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Freeform 1039">
              <a:extLst>
                <a:ext uri="{FF2B5EF4-FFF2-40B4-BE49-F238E27FC236}">
                  <a16:creationId xmlns:a16="http://schemas.microsoft.com/office/drawing/2014/main" id="{7D4AADB6-3E15-494B-8F2D-BCF9EADE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131"/>
              <a:ext cx="137" cy="155"/>
            </a:xfrm>
            <a:custGeom>
              <a:avLst/>
              <a:gdLst>
                <a:gd name="T0" fmla="*/ 12 w 55"/>
                <a:gd name="T1" fmla="*/ 21 h 58"/>
                <a:gd name="T2" fmla="*/ 341 w 55"/>
                <a:gd name="T3" fmla="*/ 414 h 58"/>
                <a:gd name="T4" fmla="*/ 341 w 55"/>
                <a:gd name="T5" fmla="*/ 414 h 58"/>
                <a:gd name="T6" fmla="*/ 0 w 55"/>
                <a:gd name="T7" fmla="*/ 21 h 58"/>
                <a:gd name="T8" fmla="*/ 17 w 5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2" y="3"/>
                  </a:moveTo>
                  <a:cubicBezTo>
                    <a:pt x="3" y="4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9" name="Freeform 1040">
              <a:extLst>
                <a:ext uri="{FF2B5EF4-FFF2-40B4-BE49-F238E27FC236}">
                  <a16:creationId xmlns:a16="http://schemas.microsoft.com/office/drawing/2014/main" id="{DFE2FECC-E6F5-439F-8544-1C45D4758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178" cy="189"/>
            </a:xfrm>
            <a:custGeom>
              <a:avLst/>
              <a:gdLst>
                <a:gd name="T0" fmla="*/ 178 w 178"/>
                <a:gd name="T1" fmla="*/ 173 h 189"/>
                <a:gd name="T2" fmla="*/ 15 w 178"/>
                <a:gd name="T3" fmla="*/ 0 h 189"/>
                <a:gd name="T4" fmla="*/ 0 w 178"/>
                <a:gd name="T5" fmla="*/ 13 h 189"/>
                <a:gd name="T6" fmla="*/ 165 w 178"/>
                <a:gd name="T7" fmla="*/ 189 h 189"/>
                <a:gd name="T8" fmla="*/ 178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178" y="173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165" y="189"/>
                  </a:lnTo>
                  <a:lnTo>
                    <a:pt x="178" y="17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Freeform 1041">
              <a:extLst>
                <a:ext uri="{FF2B5EF4-FFF2-40B4-BE49-F238E27FC236}">
                  <a16:creationId xmlns:a16="http://schemas.microsoft.com/office/drawing/2014/main" id="{986E22DC-FDC9-4A51-8EF4-B02D2C0B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185" cy="515"/>
            </a:xfrm>
            <a:custGeom>
              <a:avLst/>
              <a:gdLst>
                <a:gd name="T0" fmla="*/ 185 w 185"/>
                <a:gd name="T1" fmla="*/ 182 h 515"/>
                <a:gd name="T2" fmla="*/ 185 w 185"/>
                <a:gd name="T3" fmla="*/ 182 h 515"/>
                <a:gd name="T4" fmla="*/ 185 w 185"/>
                <a:gd name="T5" fmla="*/ 182 h 515"/>
                <a:gd name="T6" fmla="*/ 182 w 185"/>
                <a:gd name="T7" fmla="*/ 182 h 515"/>
                <a:gd name="T8" fmla="*/ 15 w 185"/>
                <a:gd name="T9" fmla="*/ 0 h 515"/>
                <a:gd name="T10" fmla="*/ 0 w 185"/>
                <a:gd name="T11" fmla="*/ 16 h 515"/>
                <a:gd name="T12" fmla="*/ 165 w 185"/>
                <a:gd name="T13" fmla="*/ 190 h 515"/>
                <a:gd name="T14" fmla="*/ 165 w 185"/>
                <a:gd name="T15" fmla="*/ 515 h 515"/>
                <a:gd name="T16" fmla="*/ 185 w 185"/>
                <a:gd name="T17" fmla="*/ 515 h 515"/>
                <a:gd name="T18" fmla="*/ 185 w 185"/>
                <a:gd name="T19" fmla="*/ 182 h 515"/>
                <a:gd name="T20" fmla="*/ 185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185" y="182"/>
                  </a:moveTo>
                  <a:lnTo>
                    <a:pt x="185" y="182"/>
                  </a:lnTo>
                  <a:lnTo>
                    <a:pt x="182" y="18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65" y="190"/>
                  </a:lnTo>
                  <a:lnTo>
                    <a:pt x="165" y="515"/>
                  </a:lnTo>
                  <a:lnTo>
                    <a:pt x="185" y="515"/>
                  </a:lnTo>
                  <a:lnTo>
                    <a:pt x="185" y="182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Freeform 1042">
              <a:extLst>
                <a:ext uri="{FF2B5EF4-FFF2-40B4-BE49-F238E27FC236}">
                  <a16:creationId xmlns:a16="http://schemas.microsoft.com/office/drawing/2014/main" id="{174F7529-D452-4744-B8FF-07208C0E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126"/>
              <a:ext cx="178" cy="189"/>
            </a:xfrm>
            <a:custGeom>
              <a:avLst/>
              <a:gdLst>
                <a:gd name="T0" fmla="*/ 0 w 178"/>
                <a:gd name="T1" fmla="*/ 173 h 189"/>
                <a:gd name="T2" fmla="*/ 163 w 178"/>
                <a:gd name="T3" fmla="*/ 0 h 189"/>
                <a:gd name="T4" fmla="*/ 178 w 178"/>
                <a:gd name="T5" fmla="*/ 13 h 189"/>
                <a:gd name="T6" fmla="*/ 13 w 178"/>
                <a:gd name="T7" fmla="*/ 189 h 189"/>
                <a:gd name="T8" fmla="*/ 0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0" y="173"/>
                  </a:moveTo>
                  <a:lnTo>
                    <a:pt x="163" y="0"/>
                  </a:lnTo>
                  <a:lnTo>
                    <a:pt x="178" y="13"/>
                  </a:lnTo>
                  <a:lnTo>
                    <a:pt x="13" y="189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Freeform 1043">
              <a:extLst>
                <a:ext uri="{FF2B5EF4-FFF2-40B4-BE49-F238E27FC236}">
                  <a16:creationId xmlns:a16="http://schemas.microsoft.com/office/drawing/2014/main" id="{455AB588-C73B-483D-9515-64460ACB9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096"/>
              <a:ext cx="185" cy="515"/>
            </a:xfrm>
            <a:custGeom>
              <a:avLst/>
              <a:gdLst>
                <a:gd name="T0" fmla="*/ 0 w 185"/>
                <a:gd name="T1" fmla="*/ 182 h 515"/>
                <a:gd name="T2" fmla="*/ 0 w 185"/>
                <a:gd name="T3" fmla="*/ 182 h 515"/>
                <a:gd name="T4" fmla="*/ 0 w 185"/>
                <a:gd name="T5" fmla="*/ 182 h 515"/>
                <a:gd name="T6" fmla="*/ 0 w 185"/>
                <a:gd name="T7" fmla="*/ 182 h 515"/>
                <a:gd name="T8" fmla="*/ 170 w 185"/>
                <a:gd name="T9" fmla="*/ 0 h 515"/>
                <a:gd name="T10" fmla="*/ 185 w 185"/>
                <a:gd name="T11" fmla="*/ 16 h 515"/>
                <a:gd name="T12" fmla="*/ 20 w 185"/>
                <a:gd name="T13" fmla="*/ 190 h 515"/>
                <a:gd name="T14" fmla="*/ 20 w 185"/>
                <a:gd name="T15" fmla="*/ 515 h 515"/>
                <a:gd name="T16" fmla="*/ 0 w 185"/>
                <a:gd name="T17" fmla="*/ 515 h 515"/>
                <a:gd name="T18" fmla="*/ 0 w 185"/>
                <a:gd name="T19" fmla="*/ 182 h 515"/>
                <a:gd name="T20" fmla="*/ 0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0" y="182"/>
                  </a:moveTo>
                  <a:lnTo>
                    <a:pt x="0" y="182"/>
                  </a:lnTo>
                  <a:lnTo>
                    <a:pt x="170" y="0"/>
                  </a:lnTo>
                  <a:lnTo>
                    <a:pt x="185" y="16"/>
                  </a:lnTo>
                  <a:lnTo>
                    <a:pt x="20" y="190"/>
                  </a:lnTo>
                  <a:lnTo>
                    <a:pt x="20" y="515"/>
                  </a:lnTo>
                  <a:lnTo>
                    <a:pt x="0" y="515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897BCEA8-5700-48BB-85C7-5A60C34CF9C8}"/>
              </a:ext>
            </a:extLst>
          </p:cNvPr>
          <p:cNvSpPr txBox="1"/>
          <p:nvPr/>
        </p:nvSpPr>
        <p:spPr>
          <a:xfrm>
            <a:off x="8759591" y="4420474"/>
            <a:ext cx="21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/>
              <a:t>α</a:t>
            </a:r>
            <a:r>
              <a:rPr lang="fr-FR" sz="2200" b="1" dirty="0"/>
              <a:t>PD-1 / PD-L1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56877873-3477-4EC8-BA8F-C80F50585594}"/>
              </a:ext>
            </a:extLst>
          </p:cNvPr>
          <p:cNvSpPr txBox="1"/>
          <p:nvPr/>
        </p:nvSpPr>
        <p:spPr>
          <a:xfrm>
            <a:off x="323801" y="6370775"/>
            <a:ext cx="4809932" cy="31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latin typeface="Times" pitchFamily="2" charset="0"/>
              </a:rPr>
              <a:t>Buchinder</a:t>
            </a:r>
            <a:r>
              <a:rPr lang="fr-FR" sz="1400" dirty="0">
                <a:latin typeface="Times" pitchFamily="2" charset="0"/>
              </a:rPr>
              <a:t> Am J Clin Oncol (2016), adaptée par Charles </a:t>
            </a:r>
            <a:r>
              <a:rPr lang="fr-FR" sz="1400" dirty="0" err="1">
                <a:latin typeface="Times" pitchFamily="2" charset="0"/>
              </a:rPr>
              <a:t>Lasar</a:t>
            </a:r>
            <a:endParaRPr lang="fr-FR" sz="1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 animBg="1"/>
      <p:bldP spid="71" grpId="0"/>
      <p:bldP spid="73" grpId="0" animBg="1"/>
      <p:bldP spid="75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cliniques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A3D63CCC-ED4A-4A61-993F-6F95795B3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912434"/>
              </p:ext>
            </p:extLst>
          </p:nvPr>
        </p:nvGraphicFramePr>
        <p:xfrm>
          <a:off x="140209" y="1844644"/>
          <a:ext cx="11416840" cy="414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22">
                  <a:extLst>
                    <a:ext uri="{9D8B030D-6E8A-4147-A177-3AD203B41FA5}">
                      <a16:colId xmlns:a16="http://schemas.microsoft.com/office/drawing/2014/main" val="3856769588"/>
                    </a:ext>
                  </a:extLst>
                </a:gridCol>
                <a:gridCol w="1685096">
                  <a:extLst>
                    <a:ext uri="{9D8B030D-6E8A-4147-A177-3AD203B41FA5}">
                      <a16:colId xmlns:a16="http://schemas.microsoft.com/office/drawing/2014/main" val="3642138356"/>
                    </a:ext>
                  </a:extLst>
                </a:gridCol>
                <a:gridCol w="595237">
                  <a:extLst>
                    <a:ext uri="{9D8B030D-6E8A-4147-A177-3AD203B41FA5}">
                      <a16:colId xmlns:a16="http://schemas.microsoft.com/office/drawing/2014/main" val="2566654109"/>
                    </a:ext>
                  </a:extLst>
                </a:gridCol>
                <a:gridCol w="1313309">
                  <a:extLst>
                    <a:ext uri="{9D8B030D-6E8A-4147-A177-3AD203B41FA5}">
                      <a16:colId xmlns:a16="http://schemas.microsoft.com/office/drawing/2014/main" val="2490526210"/>
                    </a:ext>
                  </a:extLst>
                </a:gridCol>
                <a:gridCol w="1797985">
                  <a:extLst>
                    <a:ext uri="{9D8B030D-6E8A-4147-A177-3AD203B41FA5}">
                      <a16:colId xmlns:a16="http://schemas.microsoft.com/office/drawing/2014/main" val="1849799704"/>
                    </a:ext>
                  </a:extLst>
                </a:gridCol>
                <a:gridCol w="1075404">
                  <a:extLst>
                    <a:ext uri="{9D8B030D-6E8A-4147-A177-3AD203B41FA5}">
                      <a16:colId xmlns:a16="http://schemas.microsoft.com/office/drawing/2014/main" val="3757114361"/>
                    </a:ext>
                  </a:extLst>
                </a:gridCol>
                <a:gridCol w="1164929">
                  <a:extLst>
                    <a:ext uri="{9D8B030D-6E8A-4147-A177-3AD203B41FA5}">
                      <a16:colId xmlns:a16="http://schemas.microsoft.com/office/drawing/2014/main" val="85076144"/>
                    </a:ext>
                  </a:extLst>
                </a:gridCol>
                <a:gridCol w="1164929">
                  <a:extLst>
                    <a:ext uri="{9D8B030D-6E8A-4147-A177-3AD203B41FA5}">
                      <a16:colId xmlns:a16="http://schemas.microsoft.com/office/drawing/2014/main" val="2754694174"/>
                    </a:ext>
                  </a:extLst>
                </a:gridCol>
                <a:gridCol w="1164929">
                  <a:extLst>
                    <a:ext uri="{9D8B030D-6E8A-4147-A177-3AD203B41FA5}">
                      <a16:colId xmlns:a16="http://schemas.microsoft.com/office/drawing/2014/main" val="393367317"/>
                    </a:ext>
                  </a:extLst>
                </a:gridCol>
              </a:tblGrid>
              <a:tr h="863216">
                <a:tc>
                  <a:txBody>
                    <a:bodyPr/>
                    <a:lstStyle/>
                    <a:p>
                      <a:r>
                        <a:rPr lang="fr-FR" sz="1600" dirty="0"/>
                        <a:t>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Primitif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Localisation méta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Toxicité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64423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r>
                        <a:rPr lang="fr-FR" sz="1600" dirty="0"/>
                        <a:t>Levy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Atezolizumab</a:t>
                      </a:r>
                      <a:br>
                        <a:rPr lang="fr-FR" sz="1600" dirty="0"/>
                      </a:b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Colon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Vessie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Poumon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Viscérales, osseuses, cérébrales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 I/II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Multiples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Aucune tox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57257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Sagiv-Barfi</a:t>
                      </a:r>
                      <a:r>
                        <a:rPr lang="fr-FR" sz="1600" dirty="0"/>
                        <a:t>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Atezolizumab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Poumon 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Viscérales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Multiples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05870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r>
                        <a:rPr lang="fr-FR" sz="1600" dirty="0"/>
                        <a:t>Doyen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Nivolumab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Pembrolizumab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Melanome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Cérébrales,viscérales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Multiples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94894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r>
                        <a:rPr lang="fr-FR" sz="1600" dirty="0"/>
                        <a:t>Ahmed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Nivolumab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Melanome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Multiples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88818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r>
                        <a:rPr lang="fr-FR" sz="1600" dirty="0"/>
                        <a:t>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Nivolumab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Pembrolizumab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Melanome Rein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Cérébrales, viscérales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Multiples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9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71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thérapeutiques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Volumes réduits</a:t>
            </a:r>
          </a:p>
          <a:p>
            <a:r>
              <a:rPr lang="fr-FR" dirty="0"/>
              <a:t>Radiothérapie </a:t>
            </a:r>
            <a:r>
              <a:rPr lang="fr-FR" dirty="0" err="1"/>
              <a:t>hypofractionnée</a:t>
            </a:r>
            <a:endParaRPr lang="fr-FR" dirty="0"/>
          </a:p>
          <a:p>
            <a:r>
              <a:rPr lang="fr-FR" dirty="0"/>
              <a:t>Dose/fraction &lt; 20 Gy (ex : 3x8Gy)</a:t>
            </a:r>
          </a:p>
          <a:p>
            <a:endParaRPr lang="fr-FR" dirty="0"/>
          </a:p>
          <a:p>
            <a:r>
              <a:rPr lang="fr-FR" dirty="0"/>
              <a:t>Immunothérapie débutée avant la radiothérapie</a:t>
            </a:r>
          </a:p>
        </p:txBody>
      </p:sp>
    </p:spTree>
    <p:extLst>
      <p:ext uri="{BB962C8B-B14F-4D97-AF65-F5344CB8AC3E}">
        <p14:creationId xmlns:p14="http://schemas.microsoft.com/office/powerpoint/2010/main" val="425580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gauche 14">
            <a:extLst>
              <a:ext uri="{FF2B5EF4-FFF2-40B4-BE49-F238E27FC236}">
                <a16:creationId xmlns:a16="http://schemas.microsoft.com/office/drawing/2014/main" id="{5CDFDAAD-4A19-493C-B876-12CCF322ECAB}"/>
              </a:ext>
            </a:extLst>
          </p:cNvPr>
          <p:cNvSpPr/>
          <p:nvPr/>
        </p:nvSpPr>
        <p:spPr>
          <a:xfrm rot="13025665">
            <a:off x="8279466" y="2093493"/>
            <a:ext cx="2061611" cy="678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lèche : gauche 8">
            <a:extLst>
              <a:ext uri="{FF2B5EF4-FFF2-40B4-BE49-F238E27FC236}">
                <a16:creationId xmlns:a16="http://schemas.microsoft.com/office/drawing/2014/main" id="{0DB0C085-88AD-43C2-B4B1-95F560B11120}"/>
              </a:ext>
            </a:extLst>
          </p:cNvPr>
          <p:cNvSpPr/>
          <p:nvPr/>
        </p:nvSpPr>
        <p:spPr>
          <a:xfrm rot="16200000">
            <a:off x="5162522" y="2148158"/>
            <a:ext cx="1291304" cy="67829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lèche : gauche 10">
            <a:extLst>
              <a:ext uri="{FF2B5EF4-FFF2-40B4-BE49-F238E27FC236}">
                <a16:creationId xmlns:a16="http://schemas.microsoft.com/office/drawing/2014/main" id="{BCCB8DF7-5DE8-4B9F-99D9-096763C1D161}"/>
              </a:ext>
            </a:extLst>
          </p:cNvPr>
          <p:cNvSpPr/>
          <p:nvPr/>
        </p:nvSpPr>
        <p:spPr>
          <a:xfrm rot="19412369">
            <a:off x="2040055" y="2050750"/>
            <a:ext cx="2150416" cy="678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 : coins arrondis 6">
            <a:extLst>
              <a:ext uri="{FF2B5EF4-FFF2-40B4-BE49-F238E27FC236}">
                <a16:creationId xmlns:a16="http://schemas.microsoft.com/office/drawing/2014/main" id="{EB97BA41-7AA2-4BEE-81C9-F10712F00A69}"/>
              </a:ext>
            </a:extLst>
          </p:cNvPr>
          <p:cNvSpPr/>
          <p:nvPr/>
        </p:nvSpPr>
        <p:spPr>
          <a:xfrm>
            <a:off x="2980266" y="634207"/>
            <a:ext cx="5655815" cy="141865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/>
              <a:t>Associations concomitantes :</a:t>
            </a:r>
            <a:br>
              <a:rPr lang="fr-FR" sz="3000" dirty="0"/>
            </a:br>
            <a:r>
              <a:rPr lang="fr-FR" sz="3000" dirty="0"/>
              <a:t>Radiothérapie &amp; Immunothérapie </a:t>
            </a:r>
          </a:p>
        </p:txBody>
      </p:sp>
      <p:sp>
        <p:nvSpPr>
          <p:cNvPr id="7" name="Rectangle : coins arrondis 9">
            <a:extLst>
              <a:ext uri="{FF2B5EF4-FFF2-40B4-BE49-F238E27FC236}">
                <a16:creationId xmlns:a16="http://schemas.microsoft.com/office/drawing/2014/main" id="{E5EE218D-089C-47CF-B7A3-731F899CFDE0}"/>
              </a:ext>
            </a:extLst>
          </p:cNvPr>
          <p:cNvSpPr/>
          <p:nvPr/>
        </p:nvSpPr>
        <p:spPr>
          <a:xfrm>
            <a:off x="310844" y="3109349"/>
            <a:ext cx="3153508" cy="1770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/>
              <a:t>Données précliniques</a:t>
            </a:r>
          </a:p>
          <a:p>
            <a:pPr algn="ctr"/>
            <a:r>
              <a:rPr lang="fr-FR" sz="2600" dirty="0"/>
              <a:t>robustes</a:t>
            </a:r>
          </a:p>
        </p:txBody>
      </p:sp>
      <p:sp>
        <p:nvSpPr>
          <p:cNvPr id="8" name="Rectangle : coins arrondis 11">
            <a:extLst>
              <a:ext uri="{FF2B5EF4-FFF2-40B4-BE49-F238E27FC236}">
                <a16:creationId xmlns:a16="http://schemas.microsoft.com/office/drawing/2014/main" id="{6D349C17-9FB5-4708-B8FE-F69975608B90}"/>
              </a:ext>
            </a:extLst>
          </p:cNvPr>
          <p:cNvSpPr/>
          <p:nvPr/>
        </p:nvSpPr>
        <p:spPr>
          <a:xfrm>
            <a:off x="4181562" y="3109348"/>
            <a:ext cx="3153508" cy="1770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/>
              <a:t>Début de résultats cliniques</a:t>
            </a:r>
            <a:br>
              <a:rPr lang="fr-FR" sz="2600" dirty="0"/>
            </a:br>
            <a:r>
              <a:rPr lang="fr-FR" sz="2600" dirty="0"/>
              <a:t>Toxicité acceptable</a:t>
            </a:r>
          </a:p>
        </p:txBody>
      </p:sp>
      <p:sp>
        <p:nvSpPr>
          <p:cNvPr id="9" name="Rectangle : coins arrondis 13">
            <a:extLst>
              <a:ext uri="{FF2B5EF4-FFF2-40B4-BE49-F238E27FC236}">
                <a16:creationId xmlns:a16="http://schemas.microsoft.com/office/drawing/2014/main" id="{89EBBBAD-A9EA-4BB7-BF29-FAEE0BFB7917}"/>
              </a:ext>
            </a:extLst>
          </p:cNvPr>
          <p:cNvSpPr/>
          <p:nvPr/>
        </p:nvSpPr>
        <p:spPr>
          <a:xfrm>
            <a:off x="8331533" y="3132959"/>
            <a:ext cx="3153508" cy="1770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/>
              <a:t>Nécessité d’essais randomisés</a:t>
            </a:r>
          </a:p>
        </p:txBody>
      </p:sp>
      <p:sp>
        <p:nvSpPr>
          <p:cNvPr id="10" name="Rectangle : coins arrondis 15">
            <a:extLst>
              <a:ext uri="{FF2B5EF4-FFF2-40B4-BE49-F238E27FC236}">
                <a16:creationId xmlns:a16="http://schemas.microsoft.com/office/drawing/2014/main" id="{6CB437E8-E645-4FA5-9A1F-87BC430D9883}"/>
              </a:ext>
            </a:extLst>
          </p:cNvPr>
          <p:cNvSpPr/>
          <p:nvPr/>
        </p:nvSpPr>
        <p:spPr>
          <a:xfrm>
            <a:off x="1745662" y="5262627"/>
            <a:ext cx="8443235" cy="902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Ne justifie pas actuellement d’une utilisation en routine clinique</a:t>
            </a:r>
          </a:p>
        </p:txBody>
      </p:sp>
    </p:spTree>
    <p:extLst>
      <p:ext uri="{BB962C8B-B14F-4D97-AF65-F5344CB8AC3E}">
        <p14:creationId xmlns:p14="http://schemas.microsoft.com/office/powerpoint/2010/main" val="206342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Flèche : chevron 695">
            <a:extLst>
              <a:ext uri="{FF2B5EF4-FFF2-40B4-BE49-F238E27FC236}">
                <a16:creationId xmlns:a16="http://schemas.microsoft.com/office/drawing/2014/main" id="{F2B1E2BE-5491-4691-8FEE-259640FA7F82}"/>
              </a:ext>
            </a:extLst>
          </p:cNvPr>
          <p:cNvSpPr/>
          <p:nvPr/>
        </p:nvSpPr>
        <p:spPr>
          <a:xfrm rot="18275446">
            <a:off x="5546230" y="4475057"/>
            <a:ext cx="705950" cy="30446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" name="Group 91">
            <a:extLst>
              <a:ext uri="{FF2B5EF4-FFF2-40B4-BE49-F238E27FC236}">
                <a16:creationId xmlns:a16="http://schemas.microsoft.com/office/drawing/2014/main" id="{918261DD-EC21-4F6C-B5B5-38025CD2E2FF}"/>
              </a:ext>
            </a:extLst>
          </p:cNvPr>
          <p:cNvGrpSpPr>
            <a:grpSpLocks/>
          </p:cNvGrpSpPr>
          <p:nvPr/>
        </p:nvGrpSpPr>
        <p:grpSpPr bwMode="auto">
          <a:xfrm>
            <a:off x="1320083" y="4828999"/>
            <a:ext cx="884939" cy="1023854"/>
            <a:chOff x="356" y="2326"/>
            <a:chExt cx="918" cy="1035"/>
          </a:xfrm>
        </p:grpSpPr>
        <p:sp>
          <p:nvSpPr>
            <p:cNvPr id="5" name="Freeform 92">
              <a:extLst>
                <a:ext uri="{FF2B5EF4-FFF2-40B4-BE49-F238E27FC236}">
                  <a16:creationId xmlns:a16="http://schemas.microsoft.com/office/drawing/2014/main" id="{EA84C7D0-0F5C-43EE-AFC1-7EE0686A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93">
              <a:extLst>
                <a:ext uri="{FF2B5EF4-FFF2-40B4-BE49-F238E27FC236}">
                  <a16:creationId xmlns:a16="http://schemas.microsoft.com/office/drawing/2014/main" id="{D7201F40-BD84-42C6-9361-CBA38C57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2636"/>
              <a:ext cx="535" cy="586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0 h 220"/>
                <a:gd name="T6" fmla="*/ 125 w 214"/>
                <a:gd name="T7" fmla="*/ 511 h 220"/>
                <a:gd name="T8" fmla="*/ 38 w 214"/>
                <a:gd name="T9" fmla="*/ 879 h 220"/>
                <a:gd name="T10" fmla="*/ 233 w 214"/>
                <a:gd name="T11" fmla="*/ 1135 h 220"/>
                <a:gd name="T12" fmla="*/ 483 w 214"/>
                <a:gd name="T13" fmla="*/ 1454 h 220"/>
                <a:gd name="T14" fmla="*/ 900 w 214"/>
                <a:gd name="T15" fmla="*/ 1497 h 220"/>
                <a:gd name="T16" fmla="*/ 1163 w 214"/>
                <a:gd name="T17" fmla="*/ 1228 h 220"/>
                <a:gd name="T18" fmla="*/ 1333 w 214"/>
                <a:gd name="T19" fmla="*/ 823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94">
              <a:extLst>
                <a:ext uri="{FF2B5EF4-FFF2-40B4-BE49-F238E27FC236}">
                  <a16:creationId xmlns:a16="http://schemas.microsoft.com/office/drawing/2014/main" id="{2F918C25-0E5B-4187-8AE0-C9E092AC7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95">
              <a:extLst>
                <a:ext uri="{FF2B5EF4-FFF2-40B4-BE49-F238E27FC236}">
                  <a16:creationId xmlns:a16="http://schemas.microsoft.com/office/drawing/2014/main" id="{E4BA28DB-CA2D-4DA6-9CE3-9C1CBFD06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2358"/>
              <a:ext cx="780" cy="822"/>
            </a:xfrm>
            <a:custGeom>
              <a:avLst/>
              <a:gdLst>
                <a:gd name="T0" fmla="*/ 1070 w 312"/>
                <a:gd name="T1" fmla="*/ 64 h 308"/>
                <a:gd name="T2" fmla="*/ 395 w 312"/>
                <a:gd name="T3" fmla="*/ 448 h 308"/>
                <a:gd name="T4" fmla="*/ 275 w 312"/>
                <a:gd name="T5" fmla="*/ 1033 h 308"/>
                <a:gd name="T6" fmla="*/ 63 w 312"/>
                <a:gd name="T7" fmla="*/ 1689 h 308"/>
                <a:gd name="T8" fmla="*/ 288 w 312"/>
                <a:gd name="T9" fmla="*/ 1887 h 308"/>
                <a:gd name="T10" fmla="*/ 350 w 312"/>
                <a:gd name="T11" fmla="*/ 1988 h 308"/>
                <a:gd name="T12" fmla="*/ 395 w 312"/>
                <a:gd name="T13" fmla="*/ 2159 h 308"/>
                <a:gd name="T14" fmla="*/ 563 w 312"/>
                <a:gd name="T15" fmla="*/ 2066 h 308"/>
                <a:gd name="T16" fmla="*/ 420 w 312"/>
                <a:gd name="T17" fmla="*/ 2079 h 308"/>
                <a:gd name="T18" fmla="*/ 370 w 312"/>
                <a:gd name="T19" fmla="*/ 1866 h 308"/>
                <a:gd name="T20" fmla="*/ 263 w 312"/>
                <a:gd name="T21" fmla="*/ 1695 h 308"/>
                <a:gd name="T22" fmla="*/ 400 w 312"/>
                <a:gd name="T23" fmla="*/ 1388 h 308"/>
                <a:gd name="T24" fmla="*/ 613 w 312"/>
                <a:gd name="T25" fmla="*/ 635 h 308"/>
                <a:gd name="T26" fmla="*/ 875 w 312"/>
                <a:gd name="T27" fmla="*/ 619 h 308"/>
                <a:gd name="T28" fmla="*/ 950 w 312"/>
                <a:gd name="T29" fmla="*/ 363 h 308"/>
                <a:gd name="T30" fmla="*/ 1438 w 312"/>
                <a:gd name="T31" fmla="*/ 312 h 308"/>
                <a:gd name="T32" fmla="*/ 1620 w 312"/>
                <a:gd name="T33" fmla="*/ 542 h 308"/>
                <a:gd name="T34" fmla="*/ 1950 w 312"/>
                <a:gd name="T35" fmla="*/ 662 h 308"/>
                <a:gd name="T36" fmla="*/ 1545 w 312"/>
                <a:gd name="T37" fmla="*/ 264 h 308"/>
                <a:gd name="T38" fmla="*/ 1150 w 312"/>
                <a:gd name="T39" fmla="*/ 56 h 3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2" h="308">
                  <a:moveTo>
                    <a:pt x="171" y="9"/>
                  </a:moveTo>
                  <a:cubicBezTo>
                    <a:pt x="135" y="24"/>
                    <a:pt x="92" y="35"/>
                    <a:pt x="63" y="63"/>
                  </a:cubicBezTo>
                  <a:cubicBezTo>
                    <a:pt x="39" y="86"/>
                    <a:pt x="48" y="116"/>
                    <a:pt x="44" y="145"/>
                  </a:cubicBezTo>
                  <a:cubicBezTo>
                    <a:pt x="41" y="169"/>
                    <a:pt x="0" y="217"/>
                    <a:pt x="10" y="237"/>
                  </a:cubicBezTo>
                  <a:cubicBezTo>
                    <a:pt x="16" y="251"/>
                    <a:pt x="34" y="255"/>
                    <a:pt x="46" y="265"/>
                  </a:cubicBezTo>
                  <a:cubicBezTo>
                    <a:pt x="50" y="269"/>
                    <a:pt x="54" y="273"/>
                    <a:pt x="56" y="279"/>
                  </a:cubicBezTo>
                  <a:cubicBezTo>
                    <a:pt x="58" y="283"/>
                    <a:pt x="57" y="300"/>
                    <a:pt x="63" y="303"/>
                  </a:cubicBezTo>
                  <a:cubicBezTo>
                    <a:pt x="71" y="308"/>
                    <a:pt x="80" y="294"/>
                    <a:pt x="90" y="290"/>
                  </a:cubicBezTo>
                  <a:cubicBezTo>
                    <a:pt x="82" y="287"/>
                    <a:pt x="75" y="297"/>
                    <a:pt x="67" y="292"/>
                  </a:cubicBezTo>
                  <a:cubicBezTo>
                    <a:pt x="58" y="285"/>
                    <a:pt x="64" y="276"/>
                    <a:pt x="59" y="262"/>
                  </a:cubicBezTo>
                  <a:cubicBezTo>
                    <a:pt x="57" y="255"/>
                    <a:pt x="42" y="244"/>
                    <a:pt x="42" y="238"/>
                  </a:cubicBezTo>
                  <a:cubicBezTo>
                    <a:pt x="43" y="217"/>
                    <a:pt x="73" y="223"/>
                    <a:pt x="64" y="195"/>
                  </a:cubicBezTo>
                  <a:cubicBezTo>
                    <a:pt x="53" y="172"/>
                    <a:pt x="65" y="94"/>
                    <a:pt x="98" y="89"/>
                  </a:cubicBezTo>
                  <a:cubicBezTo>
                    <a:pt x="113" y="86"/>
                    <a:pt x="124" y="108"/>
                    <a:pt x="140" y="87"/>
                  </a:cubicBezTo>
                  <a:cubicBezTo>
                    <a:pt x="149" y="76"/>
                    <a:pt x="142" y="62"/>
                    <a:pt x="152" y="51"/>
                  </a:cubicBezTo>
                  <a:cubicBezTo>
                    <a:pt x="174" y="24"/>
                    <a:pt x="205" y="25"/>
                    <a:pt x="230" y="44"/>
                  </a:cubicBezTo>
                  <a:cubicBezTo>
                    <a:pt x="243" y="54"/>
                    <a:pt x="247" y="65"/>
                    <a:pt x="259" y="76"/>
                  </a:cubicBezTo>
                  <a:cubicBezTo>
                    <a:pt x="274" y="92"/>
                    <a:pt x="296" y="87"/>
                    <a:pt x="312" y="93"/>
                  </a:cubicBezTo>
                  <a:cubicBezTo>
                    <a:pt x="280" y="86"/>
                    <a:pt x="271" y="55"/>
                    <a:pt x="247" y="37"/>
                  </a:cubicBezTo>
                  <a:cubicBezTo>
                    <a:pt x="229" y="24"/>
                    <a:pt x="197" y="0"/>
                    <a:pt x="184" y="8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6">
              <a:extLst>
                <a:ext uri="{FF2B5EF4-FFF2-40B4-BE49-F238E27FC236}">
                  <a16:creationId xmlns:a16="http://schemas.microsoft.com/office/drawing/2014/main" id="{AA0BB4F6-5AF3-4B74-BF2C-78EC689E2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2393"/>
              <a:ext cx="385" cy="656"/>
            </a:xfrm>
            <a:custGeom>
              <a:avLst/>
              <a:gdLst>
                <a:gd name="T0" fmla="*/ 83 w 154"/>
                <a:gd name="T1" fmla="*/ 1664 h 246"/>
                <a:gd name="T2" fmla="*/ 13 w 154"/>
                <a:gd name="T3" fmla="*/ 1493 h 246"/>
                <a:gd name="T4" fmla="*/ 120 w 154"/>
                <a:gd name="T5" fmla="*/ 1208 h 246"/>
                <a:gd name="T6" fmla="*/ 200 w 154"/>
                <a:gd name="T7" fmla="*/ 1016 h 246"/>
                <a:gd name="T8" fmla="*/ 225 w 154"/>
                <a:gd name="T9" fmla="*/ 789 h 246"/>
                <a:gd name="T10" fmla="*/ 250 w 154"/>
                <a:gd name="T11" fmla="*/ 533 h 246"/>
                <a:gd name="T12" fmla="*/ 383 w 154"/>
                <a:gd name="T13" fmla="*/ 285 h 246"/>
                <a:gd name="T14" fmla="*/ 675 w 154"/>
                <a:gd name="T15" fmla="*/ 115 h 246"/>
                <a:gd name="T16" fmla="*/ 963 w 154"/>
                <a:gd name="T17" fmla="*/ 0 h 246"/>
                <a:gd name="T18" fmla="*/ 808 w 154"/>
                <a:gd name="T19" fmla="*/ 99 h 246"/>
                <a:gd name="T20" fmla="*/ 720 w 154"/>
                <a:gd name="T21" fmla="*/ 264 h 246"/>
                <a:gd name="T22" fmla="*/ 608 w 154"/>
                <a:gd name="T23" fmla="*/ 333 h 246"/>
                <a:gd name="T24" fmla="*/ 445 w 154"/>
                <a:gd name="T25" fmla="*/ 392 h 246"/>
                <a:gd name="T26" fmla="*/ 283 w 154"/>
                <a:gd name="T27" fmla="*/ 904 h 246"/>
                <a:gd name="T28" fmla="*/ 200 w 154"/>
                <a:gd name="T29" fmla="*/ 1187 h 246"/>
                <a:gd name="T30" fmla="*/ 108 w 154"/>
                <a:gd name="T31" fmla="*/ 1323 h 246"/>
                <a:gd name="T32" fmla="*/ 83 w 154"/>
                <a:gd name="T33" fmla="*/ 1464 h 246"/>
                <a:gd name="T34" fmla="*/ 200 w 154"/>
                <a:gd name="T35" fmla="*/ 1749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4" h="246">
                  <a:moveTo>
                    <a:pt x="13" y="234"/>
                  </a:moveTo>
                  <a:cubicBezTo>
                    <a:pt x="1" y="228"/>
                    <a:pt x="0" y="222"/>
                    <a:pt x="2" y="210"/>
                  </a:cubicBezTo>
                  <a:cubicBezTo>
                    <a:pt x="5" y="195"/>
                    <a:pt x="13" y="183"/>
                    <a:pt x="19" y="170"/>
                  </a:cubicBezTo>
                  <a:cubicBezTo>
                    <a:pt x="24" y="161"/>
                    <a:pt x="28" y="152"/>
                    <a:pt x="32" y="143"/>
                  </a:cubicBezTo>
                  <a:cubicBezTo>
                    <a:pt x="36" y="132"/>
                    <a:pt x="36" y="122"/>
                    <a:pt x="36" y="111"/>
                  </a:cubicBezTo>
                  <a:cubicBezTo>
                    <a:pt x="36" y="99"/>
                    <a:pt x="38" y="87"/>
                    <a:pt x="40" y="75"/>
                  </a:cubicBezTo>
                  <a:cubicBezTo>
                    <a:pt x="42" y="59"/>
                    <a:pt x="48" y="50"/>
                    <a:pt x="61" y="40"/>
                  </a:cubicBezTo>
                  <a:cubicBezTo>
                    <a:pt x="75" y="29"/>
                    <a:pt x="92" y="23"/>
                    <a:pt x="108" y="16"/>
                  </a:cubicBezTo>
                  <a:cubicBezTo>
                    <a:pt x="123" y="9"/>
                    <a:pt x="138" y="3"/>
                    <a:pt x="154" y="0"/>
                  </a:cubicBezTo>
                  <a:cubicBezTo>
                    <a:pt x="145" y="3"/>
                    <a:pt x="136" y="7"/>
                    <a:pt x="129" y="14"/>
                  </a:cubicBezTo>
                  <a:cubicBezTo>
                    <a:pt x="121" y="21"/>
                    <a:pt x="120" y="28"/>
                    <a:pt x="115" y="37"/>
                  </a:cubicBezTo>
                  <a:cubicBezTo>
                    <a:pt x="109" y="47"/>
                    <a:pt x="106" y="48"/>
                    <a:pt x="97" y="47"/>
                  </a:cubicBezTo>
                  <a:cubicBezTo>
                    <a:pt x="88" y="46"/>
                    <a:pt x="78" y="49"/>
                    <a:pt x="71" y="55"/>
                  </a:cubicBezTo>
                  <a:cubicBezTo>
                    <a:pt x="52" y="72"/>
                    <a:pt x="44" y="102"/>
                    <a:pt x="45" y="127"/>
                  </a:cubicBezTo>
                  <a:cubicBezTo>
                    <a:pt x="46" y="143"/>
                    <a:pt x="42" y="155"/>
                    <a:pt x="32" y="167"/>
                  </a:cubicBezTo>
                  <a:cubicBezTo>
                    <a:pt x="27" y="173"/>
                    <a:pt x="20" y="179"/>
                    <a:pt x="17" y="186"/>
                  </a:cubicBezTo>
                  <a:cubicBezTo>
                    <a:pt x="14" y="192"/>
                    <a:pt x="14" y="199"/>
                    <a:pt x="13" y="206"/>
                  </a:cubicBezTo>
                  <a:cubicBezTo>
                    <a:pt x="11" y="223"/>
                    <a:pt x="21" y="234"/>
                    <a:pt x="32" y="246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7">
              <a:extLst>
                <a:ext uri="{FF2B5EF4-FFF2-40B4-BE49-F238E27FC236}">
                  <a16:creationId xmlns:a16="http://schemas.microsoft.com/office/drawing/2014/main" id="{125050C7-3BDC-412F-9F56-81D2C1D1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2636"/>
              <a:ext cx="460" cy="429"/>
            </a:xfrm>
            <a:custGeom>
              <a:avLst/>
              <a:gdLst>
                <a:gd name="T0" fmla="*/ 58 w 184"/>
                <a:gd name="T1" fmla="*/ 845 h 161"/>
                <a:gd name="T2" fmla="*/ 145 w 184"/>
                <a:gd name="T3" fmla="*/ 405 h 161"/>
                <a:gd name="T4" fmla="*/ 413 w 184"/>
                <a:gd name="T5" fmla="*/ 205 h 161"/>
                <a:gd name="T6" fmla="*/ 783 w 184"/>
                <a:gd name="T7" fmla="*/ 13 h 161"/>
                <a:gd name="T8" fmla="*/ 1008 w 184"/>
                <a:gd name="T9" fmla="*/ 64 h 161"/>
                <a:gd name="T10" fmla="*/ 1145 w 184"/>
                <a:gd name="T11" fmla="*/ 349 h 161"/>
                <a:gd name="T12" fmla="*/ 775 w 184"/>
                <a:gd name="T13" fmla="*/ 184 h 161"/>
                <a:gd name="T14" fmla="*/ 613 w 184"/>
                <a:gd name="T15" fmla="*/ 269 h 161"/>
                <a:gd name="T16" fmla="*/ 520 w 184"/>
                <a:gd name="T17" fmla="*/ 434 h 161"/>
                <a:gd name="T18" fmla="*/ 158 w 184"/>
                <a:gd name="T19" fmla="*/ 767 h 161"/>
                <a:gd name="T20" fmla="*/ 308 w 184"/>
                <a:gd name="T21" fmla="*/ 1143 h 161"/>
                <a:gd name="T22" fmla="*/ 170 w 184"/>
                <a:gd name="T23" fmla="*/ 943 h 161"/>
                <a:gd name="T24" fmla="*/ 63 w 184"/>
                <a:gd name="T25" fmla="*/ 845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4" h="161">
                  <a:moveTo>
                    <a:pt x="9" y="119"/>
                  </a:moveTo>
                  <a:cubicBezTo>
                    <a:pt x="0" y="99"/>
                    <a:pt x="8" y="72"/>
                    <a:pt x="23" y="57"/>
                  </a:cubicBezTo>
                  <a:cubicBezTo>
                    <a:pt x="36" y="45"/>
                    <a:pt x="53" y="40"/>
                    <a:pt x="66" y="29"/>
                  </a:cubicBezTo>
                  <a:cubicBezTo>
                    <a:pt x="82" y="15"/>
                    <a:pt x="104" y="4"/>
                    <a:pt x="125" y="2"/>
                  </a:cubicBezTo>
                  <a:cubicBezTo>
                    <a:pt x="139" y="1"/>
                    <a:pt x="150" y="0"/>
                    <a:pt x="161" y="9"/>
                  </a:cubicBezTo>
                  <a:cubicBezTo>
                    <a:pt x="170" y="15"/>
                    <a:pt x="184" y="37"/>
                    <a:pt x="183" y="49"/>
                  </a:cubicBezTo>
                  <a:cubicBezTo>
                    <a:pt x="164" y="32"/>
                    <a:pt x="150" y="18"/>
                    <a:pt x="124" y="26"/>
                  </a:cubicBezTo>
                  <a:cubicBezTo>
                    <a:pt x="115" y="28"/>
                    <a:pt x="105" y="31"/>
                    <a:pt x="98" y="38"/>
                  </a:cubicBezTo>
                  <a:cubicBezTo>
                    <a:pt x="91" y="45"/>
                    <a:pt x="91" y="54"/>
                    <a:pt x="83" y="61"/>
                  </a:cubicBezTo>
                  <a:cubicBezTo>
                    <a:pt x="67" y="76"/>
                    <a:pt x="25" y="79"/>
                    <a:pt x="25" y="108"/>
                  </a:cubicBezTo>
                  <a:cubicBezTo>
                    <a:pt x="25" y="128"/>
                    <a:pt x="48" y="141"/>
                    <a:pt x="49" y="161"/>
                  </a:cubicBezTo>
                  <a:cubicBezTo>
                    <a:pt x="41" y="151"/>
                    <a:pt x="37" y="142"/>
                    <a:pt x="27" y="133"/>
                  </a:cubicBezTo>
                  <a:cubicBezTo>
                    <a:pt x="22" y="129"/>
                    <a:pt x="13" y="129"/>
                    <a:pt x="10" y="119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0C59961A-4B0C-4935-B7B3-D2BA426A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785"/>
              <a:ext cx="367" cy="373"/>
            </a:xfrm>
            <a:custGeom>
              <a:avLst/>
              <a:gdLst>
                <a:gd name="T0" fmla="*/ 0 w 147"/>
                <a:gd name="T1" fmla="*/ 837 h 140"/>
                <a:gd name="T2" fmla="*/ 275 w 147"/>
                <a:gd name="T3" fmla="*/ 972 h 140"/>
                <a:gd name="T4" fmla="*/ 592 w 147"/>
                <a:gd name="T5" fmla="*/ 858 h 140"/>
                <a:gd name="T6" fmla="*/ 667 w 147"/>
                <a:gd name="T7" fmla="*/ 682 h 140"/>
                <a:gd name="T8" fmla="*/ 761 w 147"/>
                <a:gd name="T9" fmla="*/ 554 h 140"/>
                <a:gd name="T10" fmla="*/ 786 w 147"/>
                <a:gd name="T11" fmla="*/ 0 h 140"/>
                <a:gd name="T12" fmla="*/ 724 w 147"/>
                <a:gd name="T13" fmla="*/ 306 h 140"/>
                <a:gd name="T14" fmla="*/ 612 w 147"/>
                <a:gd name="T15" fmla="*/ 341 h 140"/>
                <a:gd name="T16" fmla="*/ 599 w 147"/>
                <a:gd name="T17" fmla="*/ 434 h 140"/>
                <a:gd name="T18" fmla="*/ 492 w 147"/>
                <a:gd name="T19" fmla="*/ 575 h 140"/>
                <a:gd name="T20" fmla="*/ 379 w 147"/>
                <a:gd name="T21" fmla="*/ 597 h 140"/>
                <a:gd name="T22" fmla="*/ 424 w 147"/>
                <a:gd name="T23" fmla="*/ 730 h 140"/>
                <a:gd name="T24" fmla="*/ 330 w 147"/>
                <a:gd name="T25" fmla="*/ 879 h 140"/>
                <a:gd name="T26" fmla="*/ 200 w 147"/>
                <a:gd name="T27" fmla="*/ 815 h 140"/>
                <a:gd name="T28" fmla="*/ 92 w 147"/>
                <a:gd name="T29" fmla="*/ 858 h 140"/>
                <a:gd name="T30" fmla="*/ 12 w 147"/>
                <a:gd name="T31" fmla="*/ 845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" h="140">
                  <a:moveTo>
                    <a:pt x="0" y="118"/>
                  </a:moveTo>
                  <a:cubicBezTo>
                    <a:pt x="4" y="127"/>
                    <a:pt x="34" y="134"/>
                    <a:pt x="44" y="137"/>
                  </a:cubicBezTo>
                  <a:cubicBezTo>
                    <a:pt x="59" y="140"/>
                    <a:pt x="86" y="133"/>
                    <a:pt x="95" y="121"/>
                  </a:cubicBezTo>
                  <a:cubicBezTo>
                    <a:pt x="101" y="114"/>
                    <a:pt x="103" y="104"/>
                    <a:pt x="107" y="96"/>
                  </a:cubicBezTo>
                  <a:cubicBezTo>
                    <a:pt x="111" y="88"/>
                    <a:pt x="117" y="84"/>
                    <a:pt x="122" y="78"/>
                  </a:cubicBezTo>
                  <a:cubicBezTo>
                    <a:pt x="139" y="57"/>
                    <a:pt x="147" y="23"/>
                    <a:pt x="126" y="0"/>
                  </a:cubicBezTo>
                  <a:cubicBezTo>
                    <a:pt x="130" y="14"/>
                    <a:pt x="132" y="35"/>
                    <a:pt x="116" y="43"/>
                  </a:cubicBezTo>
                  <a:cubicBezTo>
                    <a:pt x="111" y="45"/>
                    <a:pt x="103" y="44"/>
                    <a:pt x="98" y="48"/>
                  </a:cubicBezTo>
                  <a:cubicBezTo>
                    <a:pt x="91" y="54"/>
                    <a:pt x="95" y="54"/>
                    <a:pt x="96" y="61"/>
                  </a:cubicBezTo>
                  <a:cubicBezTo>
                    <a:pt x="99" y="75"/>
                    <a:pt x="95" y="80"/>
                    <a:pt x="79" y="81"/>
                  </a:cubicBezTo>
                  <a:cubicBezTo>
                    <a:pt x="73" y="81"/>
                    <a:pt x="64" y="78"/>
                    <a:pt x="61" y="84"/>
                  </a:cubicBezTo>
                  <a:cubicBezTo>
                    <a:pt x="58" y="90"/>
                    <a:pt x="66" y="98"/>
                    <a:pt x="68" y="103"/>
                  </a:cubicBezTo>
                  <a:cubicBezTo>
                    <a:pt x="72" y="115"/>
                    <a:pt x="67" y="124"/>
                    <a:pt x="53" y="124"/>
                  </a:cubicBezTo>
                  <a:cubicBezTo>
                    <a:pt x="42" y="123"/>
                    <a:pt x="43" y="113"/>
                    <a:pt x="32" y="115"/>
                  </a:cubicBezTo>
                  <a:cubicBezTo>
                    <a:pt x="25" y="116"/>
                    <a:pt x="23" y="120"/>
                    <a:pt x="15" y="121"/>
                  </a:cubicBezTo>
                  <a:cubicBezTo>
                    <a:pt x="13" y="121"/>
                    <a:pt x="3" y="120"/>
                    <a:pt x="2" y="119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99">
              <a:extLst>
                <a:ext uri="{FF2B5EF4-FFF2-40B4-BE49-F238E27FC236}">
                  <a16:creationId xmlns:a16="http://schemas.microsoft.com/office/drawing/2014/main" id="{1453FEE0-6A32-41F2-9C6A-98B94D62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622"/>
              <a:ext cx="328" cy="288"/>
            </a:xfrm>
            <a:custGeom>
              <a:avLst/>
              <a:gdLst>
                <a:gd name="T0" fmla="*/ 0 w 131"/>
                <a:gd name="T1" fmla="*/ 739 h 108"/>
                <a:gd name="T2" fmla="*/ 95 w 131"/>
                <a:gd name="T3" fmla="*/ 413 h 108"/>
                <a:gd name="T4" fmla="*/ 320 w 131"/>
                <a:gd name="T5" fmla="*/ 285 h 108"/>
                <a:gd name="T6" fmla="*/ 821 w 131"/>
                <a:gd name="T7" fmla="*/ 51 h 108"/>
                <a:gd name="T8" fmla="*/ 501 w 131"/>
                <a:gd name="T9" fmla="*/ 192 h 108"/>
                <a:gd name="T10" fmla="*/ 433 w 131"/>
                <a:gd name="T11" fmla="*/ 307 h 108"/>
                <a:gd name="T12" fmla="*/ 320 w 131"/>
                <a:gd name="T13" fmla="*/ 376 h 108"/>
                <a:gd name="T14" fmla="*/ 133 w 131"/>
                <a:gd name="T15" fmla="*/ 589 h 108"/>
                <a:gd name="T16" fmla="*/ 0 w 131"/>
                <a:gd name="T17" fmla="*/ 768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108">
                  <a:moveTo>
                    <a:pt x="0" y="104"/>
                  </a:moveTo>
                  <a:cubicBezTo>
                    <a:pt x="0" y="88"/>
                    <a:pt x="1" y="68"/>
                    <a:pt x="15" y="58"/>
                  </a:cubicBezTo>
                  <a:cubicBezTo>
                    <a:pt x="26" y="50"/>
                    <a:pt x="40" y="47"/>
                    <a:pt x="51" y="40"/>
                  </a:cubicBezTo>
                  <a:cubicBezTo>
                    <a:pt x="75" y="24"/>
                    <a:pt x="99" y="0"/>
                    <a:pt x="131" y="7"/>
                  </a:cubicBezTo>
                  <a:cubicBezTo>
                    <a:pt x="114" y="6"/>
                    <a:pt x="93" y="17"/>
                    <a:pt x="80" y="27"/>
                  </a:cubicBezTo>
                  <a:cubicBezTo>
                    <a:pt x="74" y="32"/>
                    <a:pt x="72" y="36"/>
                    <a:pt x="69" y="43"/>
                  </a:cubicBezTo>
                  <a:cubicBezTo>
                    <a:pt x="63" y="54"/>
                    <a:pt x="63" y="52"/>
                    <a:pt x="51" y="53"/>
                  </a:cubicBezTo>
                  <a:cubicBezTo>
                    <a:pt x="32" y="54"/>
                    <a:pt x="32" y="71"/>
                    <a:pt x="21" y="83"/>
                  </a:cubicBezTo>
                  <a:cubicBezTo>
                    <a:pt x="13" y="91"/>
                    <a:pt x="5" y="96"/>
                    <a:pt x="0" y="108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0">
              <a:extLst>
                <a:ext uri="{FF2B5EF4-FFF2-40B4-BE49-F238E27FC236}">
                  <a16:creationId xmlns:a16="http://schemas.microsoft.com/office/drawing/2014/main" id="{08D36F96-4E4F-442D-9C64-41BC216A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2625"/>
              <a:ext cx="578" cy="701"/>
            </a:xfrm>
            <a:custGeom>
              <a:avLst/>
              <a:gdLst>
                <a:gd name="T0" fmla="*/ 0 w 231"/>
                <a:gd name="T1" fmla="*/ 1647 h 263"/>
                <a:gd name="T2" fmla="*/ 475 w 231"/>
                <a:gd name="T3" fmla="*/ 1855 h 263"/>
                <a:gd name="T4" fmla="*/ 858 w 231"/>
                <a:gd name="T5" fmla="*/ 1719 h 263"/>
                <a:gd name="T6" fmla="*/ 1189 w 231"/>
                <a:gd name="T7" fmla="*/ 1471 h 263"/>
                <a:gd name="T8" fmla="*/ 1346 w 231"/>
                <a:gd name="T9" fmla="*/ 1165 h 263"/>
                <a:gd name="T10" fmla="*/ 1321 w 231"/>
                <a:gd name="T11" fmla="*/ 824 h 263"/>
                <a:gd name="T12" fmla="*/ 1426 w 231"/>
                <a:gd name="T13" fmla="*/ 469 h 263"/>
                <a:gd name="T14" fmla="*/ 1364 w 231"/>
                <a:gd name="T15" fmla="*/ 0 h 263"/>
                <a:gd name="T16" fmla="*/ 1339 w 231"/>
                <a:gd name="T17" fmla="*/ 482 h 263"/>
                <a:gd name="T18" fmla="*/ 1184 w 231"/>
                <a:gd name="T19" fmla="*/ 824 h 263"/>
                <a:gd name="T20" fmla="*/ 1159 w 231"/>
                <a:gd name="T21" fmla="*/ 1215 h 263"/>
                <a:gd name="T22" fmla="*/ 921 w 231"/>
                <a:gd name="T23" fmla="*/ 1327 h 263"/>
                <a:gd name="T24" fmla="*/ 846 w 231"/>
                <a:gd name="T25" fmla="*/ 1605 h 263"/>
                <a:gd name="T26" fmla="*/ 701 w 231"/>
                <a:gd name="T27" fmla="*/ 1634 h 263"/>
                <a:gd name="T28" fmla="*/ 558 w 231"/>
                <a:gd name="T29" fmla="*/ 1719 h 263"/>
                <a:gd name="T30" fmla="*/ 175 w 231"/>
                <a:gd name="T31" fmla="*/ 1741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" h="263">
                  <a:moveTo>
                    <a:pt x="0" y="232"/>
                  </a:moveTo>
                  <a:cubicBezTo>
                    <a:pt x="23" y="243"/>
                    <a:pt x="48" y="260"/>
                    <a:pt x="76" y="261"/>
                  </a:cubicBezTo>
                  <a:cubicBezTo>
                    <a:pt x="96" y="263"/>
                    <a:pt x="119" y="251"/>
                    <a:pt x="137" y="242"/>
                  </a:cubicBezTo>
                  <a:cubicBezTo>
                    <a:pt x="155" y="233"/>
                    <a:pt x="178" y="223"/>
                    <a:pt x="190" y="207"/>
                  </a:cubicBezTo>
                  <a:cubicBezTo>
                    <a:pt x="200" y="195"/>
                    <a:pt x="211" y="180"/>
                    <a:pt x="215" y="164"/>
                  </a:cubicBezTo>
                  <a:cubicBezTo>
                    <a:pt x="218" y="148"/>
                    <a:pt x="212" y="132"/>
                    <a:pt x="211" y="116"/>
                  </a:cubicBezTo>
                  <a:cubicBezTo>
                    <a:pt x="211" y="100"/>
                    <a:pt x="224" y="83"/>
                    <a:pt x="228" y="66"/>
                  </a:cubicBezTo>
                  <a:cubicBezTo>
                    <a:pt x="231" y="48"/>
                    <a:pt x="231" y="14"/>
                    <a:pt x="218" y="0"/>
                  </a:cubicBezTo>
                  <a:cubicBezTo>
                    <a:pt x="225" y="24"/>
                    <a:pt x="227" y="45"/>
                    <a:pt x="214" y="68"/>
                  </a:cubicBezTo>
                  <a:cubicBezTo>
                    <a:pt x="204" y="86"/>
                    <a:pt x="188" y="94"/>
                    <a:pt x="189" y="116"/>
                  </a:cubicBezTo>
                  <a:cubicBezTo>
                    <a:pt x="189" y="131"/>
                    <a:pt x="204" y="161"/>
                    <a:pt x="185" y="171"/>
                  </a:cubicBezTo>
                  <a:cubicBezTo>
                    <a:pt x="170" y="178"/>
                    <a:pt x="154" y="164"/>
                    <a:pt x="147" y="187"/>
                  </a:cubicBezTo>
                  <a:cubicBezTo>
                    <a:pt x="143" y="202"/>
                    <a:pt x="149" y="215"/>
                    <a:pt x="135" y="226"/>
                  </a:cubicBezTo>
                  <a:cubicBezTo>
                    <a:pt x="127" y="231"/>
                    <a:pt x="120" y="229"/>
                    <a:pt x="112" y="230"/>
                  </a:cubicBezTo>
                  <a:cubicBezTo>
                    <a:pt x="100" y="232"/>
                    <a:pt x="98" y="234"/>
                    <a:pt x="89" y="242"/>
                  </a:cubicBezTo>
                  <a:cubicBezTo>
                    <a:pt x="71" y="255"/>
                    <a:pt x="47" y="257"/>
                    <a:pt x="28" y="245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1">
              <a:extLst>
                <a:ext uri="{FF2B5EF4-FFF2-40B4-BE49-F238E27FC236}">
                  <a16:creationId xmlns:a16="http://schemas.microsoft.com/office/drawing/2014/main" id="{92777980-880F-4F1D-A467-42F093909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3025"/>
              <a:ext cx="355" cy="299"/>
            </a:xfrm>
            <a:custGeom>
              <a:avLst/>
              <a:gdLst>
                <a:gd name="T0" fmla="*/ 0 w 142"/>
                <a:gd name="T1" fmla="*/ 798 h 112"/>
                <a:gd name="T2" fmla="*/ 275 w 142"/>
                <a:gd name="T3" fmla="*/ 742 h 112"/>
                <a:gd name="T4" fmla="*/ 583 w 142"/>
                <a:gd name="T5" fmla="*/ 571 h 112"/>
                <a:gd name="T6" fmla="*/ 863 w 142"/>
                <a:gd name="T7" fmla="*/ 0 h 112"/>
                <a:gd name="T8" fmla="*/ 645 w 142"/>
                <a:gd name="T9" fmla="*/ 350 h 112"/>
                <a:gd name="T10" fmla="*/ 475 w 142"/>
                <a:gd name="T11" fmla="*/ 513 h 112"/>
                <a:gd name="T12" fmla="*/ 270 w 142"/>
                <a:gd name="T13" fmla="*/ 657 h 112"/>
                <a:gd name="T14" fmla="*/ 83 w 142"/>
                <a:gd name="T15" fmla="*/ 77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" h="112">
                  <a:moveTo>
                    <a:pt x="0" y="112"/>
                  </a:moveTo>
                  <a:cubicBezTo>
                    <a:pt x="14" y="107"/>
                    <a:pt x="30" y="109"/>
                    <a:pt x="44" y="104"/>
                  </a:cubicBezTo>
                  <a:cubicBezTo>
                    <a:pt x="56" y="99"/>
                    <a:pt x="83" y="88"/>
                    <a:pt x="93" y="80"/>
                  </a:cubicBezTo>
                  <a:cubicBezTo>
                    <a:pt x="119" y="59"/>
                    <a:pt x="142" y="39"/>
                    <a:pt x="138" y="0"/>
                  </a:cubicBezTo>
                  <a:cubicBezTo>
                    <a:pt x="134" y="24"/>
                    <a:pt x="129" y="41"/>
                    <a:pt x="103" y="49"/>
                  </a:cubicBezTo>
                  <a:cubicBezTo>
                    <a:pt x="91" y="52"/>
                    <a:pt x="85" y="62"/>
                    <a:pt x="76" y="72"/>
                  </a:cubicBezTo>
                  <a:cubicBezTo>
                    <a:pt x="67" y="84"/>
                    <a:pt x="57" y="87"/>
                    <a:pt x="43" y="92"/>
                  </a:cubicBezTo>
                  <a:cubicBezTo>
                    <a:pt x="35" y="94"/>
                    <a:pt x="20" y="111"/>
                    <a:pt x="13" y="109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2">
              <a:extLst>
                <a:ext uri="{FF2B5EF4-FFF2-40B4-BE49-F238E27FC236}">
                  <a16:creationId xmlns:a16="http://schemas.microsoft.com/office/drawing/2014/main" id="{EAE174E2-A63F-4B74-A81E-454E9591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id="{7F01B66B-A538-423D-92FB-68FB498C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04">
              <a:extLst>
                <a:ext uri="{FF2B5EF4-FFF2-40B4-BE49-F238E27FC236}">
                  <a16:creationId xmlns:a16="http://schemas.microsoft.com/office/drawing/2014/main" id="{87CD567C-467B-49CB-AC95-D98CE423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2756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" name="Oval 105">
              <a:extLst>
                <a:ext uri="{FF2B5EF4-FFF2-40B4-BE49-F238E27FC236}">
                  <a16:creationId xmlns:a16="http://schemas.microsoft.com/office/drawing/2014/main" id="{411C738E-F394-4E79-BDDB-6E6915717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" y="2721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9" name="Oval 106">
              <a:extLst>
                <a:ext uri="{FF2B5EF4-FFF2-40B4-BE49-F238E27FC236}">
                  <a16:creationId xmlns:a16="http://schemas.microsoft.com/office/drawing/2014/main" id="{D7CA2734-A76F-49A5-901C-E151B22D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2836"/>
              <a:ext cx="32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07">
            <a:extLst>
              <a:ext uri="{FF2B5EF4-FFF2-40B4-BE49-F238E27FC236}">
                <a16:creationId xmlns:a16="http://schemas.microsoft.com/office/drawing/2014/main" id="{FB0F5F20-677C-4CAE-A510-236FC5EF7FF5}"/>
              </a:ext>
            </a:extLst>
          </p:cNvPr>
          <p:cNvGrpSpPr>
            <a:grpSpLocks/>
          </p:cNvGrpSpPr>
          <p:nvPr/>
        </p:nvGrpSpPr>
        <p:grpSpPr bwMode="auto">
          <a:xfrm>
            <a:off x="2297567" y="5440186"/>
            <a:ext cx="872407" cy="991210"/>
            <a:chOff x="1353" y="2356"/>
            <a:chExt cx="905" cy="1002"/>
          </a:xfrm>
        </p:grpSpPr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F19854C3-88EA-426F-9DAD-79C049F13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2170 w 362"/>
                <a:gd name="T1" fmla="*/ 1050 h 376"/>
                <a:gd name="T2" fmla="*/ 1708 w 362"/>
                <a:gd name="T3" fmla="*/ 306 h 376"/>
                <a:gd name="T4" fmla="*/ 1400 w 362"/>
                <a:gd name="T5" fmla="*/ 205 h 376"/>
                <a:gd name="T6" fmla="*/ 945 w 362"/>
                <a:gd name="T7" fmla="*/ 43 h 376"/>
                <a:gd name="T8" fmla="*/ 688 w 362"/>
                <a:gd name="T9" fmla="*/ 349 h 376"/>
                <a:gd name="T10" fmla="*/ 288 w 362"/>
                <a:gd name="T11" fmla="*/ 752 h 376"/>
                <a:gd name="T12" fmla="*/ 50 w 362"/>
                <a:gd name="T13" fmla="*/ 1732 h 376"/>
                <a:gd name="T14" fmla="*/ 175 w 362"/>
                <a:gd name="T15" fmla="*/ 2017 h 376"/>
                <a:gd name="T16" fmla="*/ 250 w 362"/>
                <a:gd name="T17" fmla="*/ 2286 h 376"/>
                <a:gd name="T18" fmla="*/ 658 w 362"/>
                <a:gd name="T19" fmla="*/ 2529 h 376"/>
                <a:gd name="T20" fmla="*/ 1320 w 362"/>
                <a:gd name="T21" fmla="*/ 2572 h 376"/>
                <a:gd name="T22" fmla="*/ 1713 w 362"/>
                <a:gd name="T23" fmla="*/ 2542 h 376"/>
                <a:gd name="T24" fmla="*/ 2108 w 362"/>
                <a:gd name="T25" fmla="*/ 2108 h 376"/>
                <a:gd name="T26" fmla="*/ 2170 w 362"/>
                <a:gd name="T27" fmla="*/ 105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09">
              <a:extLst>
                <a:ext uri="{FF2B5EF4-FFF2-40B4-BE49-F238E27FC236}">
                  <a16:creationId xmlns:a16="http://schemas.microsoft.com/office/drawing/2014/main" id="{A81E53A5-4E92-4374-AD1B-8B43CC7B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10">
              <a:extLst>
                <a:ext uri="{FF2B5EF4-FFF2-40B4-BE49-F238E27FC236}">
                  <a16:creationId xmlns:a16="http://schemas.microsoft.com/office/drawing/2014/main" id="{FE46E4AE-E237-4C94-A0C8-DEBBEE05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11">
              <a:extLst>
                <a:ext uri="{FF2B5EF4-FFF2-40B4-BE49-F238E27FC236}">
                  <a16:creationId xmlns:a16="http://schemas.microsoft.com/office/drawing/2014/main" id="{30780297-4F4A-4253-8419-D8529409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850 w 242"/>
                <a:gd name="T1" fmla="*/ 21 h 295"/>
                <a:gd name="T2" fmla="*/ 638 w 242"/>
                <a:gd name="T3" fmla="*/ 285 h 295"/>
                <a:gd name="T4" fmla="*/ 395 w 242"/>
                <a:gd name="T5" fmla="*/ 504 h 295"/>
                <a:gd name="T6" fmla="*/ 63 w 242"/>
                <a:gd name="T7" fmla="*/ 1096 h 295"/>
                <a:gd name="T8" fmla="*/ 8 w 242"/>
                <a:gd name="T9" fmla="*/ 1494 h 295"/>
                <a:gd name="T10" fmla="*/ 95 w 242"/>
                <a:gd name="T11" fmla="*/ 1787 h 295"/>
                <a:gd name="T12" fmla="*/ 200 w 242"/>
                <a:gd name="T13" fmla="*/ 2092 h 295"/>
                <a:gd name="T14" fmla="*/ 175 w 242"/>
                <a:gd name="T15" fmla="*/ 1702 h 295"/>
                <a:gd name="T16" fmla="*/ 313 w 242"/>
                <a:gd name="T17" fmla="*/ 1446 h 295"/>
                <a:gd name="T18" fmla="*/ 313 w 242"/>
                <a:gd name="T19" fmla="*/ 1104 h 295"/>
                <a:gd name="T20" fmla="*/ 370 w 242"/>
                <a:gd name="T21" fmla="*/ 803 h 295"/>
                <a:gd name="T22" fmla="*/ 595 w 242"/>
                <a:gd name="T23" fmla="*/ 520 h 295"/>
                <a:gd name="T24" fmla="*/ 833 w 242"/>
                <a:gd name="T25" fmla="*/ 619 h 295"/>
                <a:gd name="T26" fmla="*/ 1008 w 242"/>
                <a:gd name="T27" fmla="*/ 285 h 295"/>
                <a:gd name="T28" fmla="*/ 1213 w 242"/>
                <a:gd name="T29" fmla="*/ 248 h 295"/>
                <a:gd name="T30" fmla="*/ 1488 w 242"/>
                <a:gd name="T31" fmla="*/ 256 h 295"/>
                <a:gd name="T32" fmla="*/ 1450 w 242"/>
                <a:gd name="T33" fmla="*/ 205 h 295"/>
                <a:gd name="T34" fmla="*/ 1258 w 242"/>
                <a:gd name="T35" fmla="*/ 171 h 295"/>
                <a:gd name="T36" fmla="*/ 925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12">
              <a:extLst>
                <a:ext uri="{FF2B5EF4-FFF2-40B4-BE49-F238E27FC236}">
                  <a16:creationId xmlns:a16="http://schemas.microsoft.com/office/drawing/2014/main" id="{86ADC14C-EF45-4456-9C6B-F2400580E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45 w 187"/>
                <a:gd name="T1" fmla="*/ 1638 h 241"/>
                <a:gd name="T2" fmla="*/ 58 w 187"/>
                <a:gd name="T3" fmla="*/ 1267 h 241"/>
                <a:gd name="T4" fmla="*/ 145 w 187"/>
                <a:gd name="T5" fmla="*/ 960 h 241"/>
                <a:gd name="T6" fmla="*/ 488 w 187"/>
                <a:gd name="T7" fmla="*/ 462 h 241"/>
                <a:gd name="T8" fmla="*/ 663 w 187"/>
                <a:gd name="T9" fmla="*/ 320 h 241"/>
                <a:gd name="T10" fmla="*/ 788 w 187"/>
                <a:gd name="T11" fmla="*/ 115 h 241"/>
                <a:gd name="T12" fmla="*/ 946 w 187"/>
                <a:gd name="T13" fmla="*/ 8 h 241"/>
                <a:gd name="T14" fmla="*/ 1171 w 187"/>
                <a:gd name="T15" fmla="*/ 99 h 241"/>
                <a:gd name="T16" fmla="*/ 908 w 187"/>
                <a:gd name="T17" fmla="*/ 85 h 241"/>
                <a:gd name="T18" fmla="*/ 771 w 187"/>
                <a:gd name="T19" fmla="*/ 371 h 241"/>
                <a:gd name="T20" fmla="*/ 558 w 187"/>
                <a:gd name="T21" fmla="*/ 520 h 241"/>
                <a:gd name="T22" fmla="*/ 325 w 187"/>
                <a:gd name="T23" fmla="*/ 704 h 241"/>
                <a:gd name="T24" fmla="*/ 208 w 187"/>
                <a:gd name="T25" fmla="*/ 1003 h 241"/>
                <a:gd name="T26" fmla="*/ 200 w 187"/>
                <a:gd name="T27" fmla="*/ 1302 h 241"/>
                <a:gd name="T28" fmla="*/ 75 w 187"/>
                <a:gd name="T29" fmla="*/ 1473 h 241"/>
                <a:gd name="T30" fmla="*/ 83 w 187"/>
                <a:gd name="T31" fmla="*/ 1716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13">
              <a:extLst>
                <a:ext uri="{FF2B5EF4-FFF2-40B4-BE49-F238E27FC236}">
                  <a16:creationId xmlns:a16="http://schemas.microsoft.com/office/drawing/2014/main" id="{862C59DE-7E13-4D85-95BD-04E1EA7C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120 w 170"/>
                <a:gd name="T1" fmla="*/ 1195 h 168"/>
                <a:gd name="T2" fmla="*/ 13 w 170"/>
                <a:gd name="T3" fmla="*/ 947 h 168"/>
                <a:gd name="T4" fmla="*/ 70 w 170"/>
                <a:gd name="T5" fmla="*/ 776 h 168"/>
                <a:gd name="T6" fmla="*/ 195 w 170"/>
                <a:gd name="T7" fmla="*/ 256 h 168"/>
                <a:gd name="T8" fmla="*/ 375 w 170"/>
                <a:gd name="T9" fmla="*/ 192 h 168"/>
                <a:gd name="T10" fmla="*/ 638 w 170"/>
                <a:gd name="T11" fmla="*/ 99 h 168"/>
                <a:gd name="T12" fmla="*/ 1063 w 170"/>
                <a:gd name="T13" fmla="*/ 512 h 168"/>
                <a:gd name="T14" fmla="*/ 1045 w 170"/>
                <a:gd name="T15" fmla="*/ 525 h 168"/>
                <a:gd name="T16" fmla="*/ 838 w 170"/>
                <a:gd name="T17" fmla="*/ 299 h 168"/>
                <a:gd name="T18" fmla="*/ 625 w 170"/>
                <a:gd name="T19" fmla="*/ 384 h 168"/>
                <a:gd name="T20" fmla="*/ 508 w 170"/>
                <a:gd name="T21" fmla="*/ 533 h 168"/>
                <a:gd name="T22" fmla="*/ 300 w 170"/>
                <a:gd name="T23" fmla="*/ 605 h 168"/>
                <a:gd name="T24" fmla="*/ 275 w 170"/>
                <a:gd name="T25" fmla="*/ 691 h 168"/>
                <a:gd name="T26" fmla="*/ 213 w 170"/>
                <a:gd name="T27" fmla="*/ 776 h 168"/>
                <a:gd name="T28" fmla="*/ 208 w 170"/>
                <a:gd name="T29" fmla="*/ 960 h 168"/>
                <a:gd name="T30" fmla="*/ 120 w 170"/>
                <a:gd name="T31" fmla="*/ 1187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14">
              <a:extLst>
                <a:ext uri="{FF2B5EF4-FFF2-40B4-BE49-F238E27FC236}">
                  <a16:creationId xmlns:a16="http://schemas.microsoft.com/office/drawing/2014/main" id="{044D0163-B1D6-46FE-B99B-6061E679A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602 h 89"/>
                <a:gd name="T2" fmla="*/ 263 w 149"/>
                <a:gd name="T3" fmla="*/ 538 h 89"/>
                <a:gd name="T4" fmla="*/ 551 w 149"/>
                <a:gd name="T5" fmla="*/ 516 h 89"/>
                <a:gd name="T6" fmla="*/ 864 w 149"/>
                <a:gd name="T7" fmla="*/ 0 h 89"/>
                <a:gd name="T8" fmla="*/ 784 w 149"/>
                <a:gd name="T9" fmla="*/ 171 h 89"/>
                <a:gd name="T10" fmla="*/ 676 w 149"/>
                <a:gd name="T11" fmla="*/ 158 h 89"/>
                <a:gd name="T12" fmla="*/ 658 w 149"/>
                <a:gd name="T13" fmla="*/ 243 h 89"/>
                <a:gd name="T14" fmla="*/ 396 w 149"/>
                <a:gd name="T15" fmla="*/ 257 h 89"/>
                <a:gd name="T16" fmla="*/ 363 w 149"/>
                <a:gd name="T17" fmla="*/ 436 h 89"/>
                <a:gd name="T18" fmla="*/ 213 w 149"/>
                <a:gd name="T19" fmla="*/ 457 h 89"/>
                <a:gd name="T20" fmla="*/ 120 w 149"/>
                <a:gd name="T21" fmla="*/ 543 h 89"/>
                <a:gd name="T22" fmla="*/ 13 w 149"/>
                <a:gd name="T23" fmla="*/ 615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15">
              <a:extLst>
                <a:ext uri="{FF2B5EF4-FFF2-40B4-BE49-F238E27FC236}">
                  <a16:creationId xmlns:a16="http://schemas.microsoft.com/office/drawing/2014/main" id="{6C3407E1-B433-407A-B825-3DE5CCE8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908 h 128"/>
                <a:gd name="T2" fmla="*/ 42 w 137"/>
                <a:gd name="T3" fmla="*/ 738 h 128"/>
                <a:gd name="T4" fmla="*/ 55 w 137"/>
                <a:gd name="T5" fmla="*/ 533 h 128"/>
                <a:gd name="T6" fmla="*/ 175 w 137"/>
                <a:gd name="T7" fmla="*/ 242 h 128"/>
                <a:gd name="T8" fmla="*/ 504 w 137"/>
                <a:gd name="T9" fmla="*/ 136 h 128"/>
                <a:gd name="T10" fmla="*/ 854 w 137"/>
                <a:gd name="T11" fmla="*/ 107 h 128"/>
                <a:gd name="T12" fmla="*/ 592 w 137"/>
                <a:gd name="T13" fmla="*/ 141 h 128"/>
                <a:gd name="T14" fmla="*/ 499 w 137"/>
                <a:gd name="T15" fmla="*/ 192 h 128"/>
                <a:gd name="T16" fmla="*/ 454 w 137"/>
                <a:gd name="T17" fmla="*/ 269 h 128"/>
                <a:gd name="T18" fmla="*/ 205 w 137"/>
                <a:gd name="T19" fmla="*/ 392 h 128"/>
                <a:gd name="T20" fmla="*/ 175 w 137"/>
                <a:gd name="T21" fmla="*/ 512 h 128"/>
                <a:gd name="T22" fmla="*/ 105 w 137"/>
                <a:gd name="T23" fmla="*/ 597 h 128"/>
                <a:gd name="T24" fmla="*/ 42 w 137"/>
                <a:gd name="T25" fmla="*/ 85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16">
              <a:extLst>
                <a:ext uri="{FF2B5EF4-FFF2-40B4-BE49-F238E27FC236}">
                  <a16:creationId xmlns:a16="http://schemas.microsoft.com/office/drawing/2014/main" id="{E3A6C4E4-7856-480B-B5A2-3DA90FF3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1476 h 239"/>
                <a:gd name="T2" fmla="*/ 588 w 269"/>
                <a:gd name="T3" fmla="*/ 1647 h 239"/>
                <a:gd name="T4" fmla="*/ 996 w 269"/>
                <a:gd name="T5" fmla="*/ 1604 h 239"/>
                <a:gd name="T6" fmla="*/ 1283 w 269"/>
                <a:gd name="T7" fmla="*/ 1540 h 239"/>
                <a:gd name="T8" fmla="*/ 1646 w 269"/>
                <a:gd name="T9" fmla="*/ 982 h 239"/>
                <a:gd name="T10" fmla="*/ 1684 w 269"/>
                <a:gd name="T11" fmla="*/ 542 h 239"/>
                <a:gd name="T12" fmla="*/ 1634 w 269"/>
                <a:gd name="T13" fmla="*/ 214 h 239"/>
                <a:gd name="T14" fmla="*/ 1534 w 269"/>
                <a:gd name="T15" fmla="*/ 0 h 239"/>
                <a:gd name="T16" fmla="*/ 1589 w 269"/>
                <a:gd name="T17" fmla="*/ 513 h 239"/>
                <a:gd name="T18" fmla="*/ 1439 w 269"/>
                <a:gd name="T19" fmla="*/ 892 h 239"/>
                <a:gd name="T20" fmla="*/ 1301 w 269"/>
                <a:gd name="T21" fmla="*/ 1247 h 239"/>
                <a:gd name="T22" fmla="*/ 1026 w 269"/>
                <a:gd name="T23" fmla="*/ 1305 h 239"/>
                <a:gd name="T24" fmla="*/ 983 w 269"/>
                <a:gd name="T25" fmla="*/ 1433 h 239"/>
                <a:gd name="T26" fmla="*/ 821 w 269"/>
                <a:gd name="T27" fmla="*/ 1468 h 239"/>
                <a:gd name="T28" fmla="*/ 513 w 269"/>
                <a:gd name="T29" fmla="*/ 1567 h 239"/>
                <a:gd name="T30" fmla="*/ 138 w 269"/>
                <a:gd name="T31" fmla="*/ 1519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9941AA83-DF2B-4D59-A405-D8D79799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716 h 103"/>
                <a:gd name="T2" fmla="*/ 350 w 169"/>
                <a:gd name="T3" fmla="*/ 700 h 103"/>
                <a:gd name="T4" fmla="*/ 687 w 169"/>
                <a:gd name="T5" fmla="*/ 657 h 103"/>
                <a:gd name="T6" fmla="*/ 1054 w 169"/>
                <a:gd name="T7" fmla="*/ 0 h 103"/>
                <a:gd name="T8" fmla="*/ 849 w 169"/>
                <a:gd name="T9" fmla="*/ 367 h 103"/>
                <a:gd name="T10" fmla="*/ 729 w 169"/>
                <a:gd name="T11" fmla="*/ 489 h 103"/>
                <a:gd name="T12" fmla="*/ 587 w 169"/>
                <a:gd name="T13" fmla="*/ 516 h 103"/>
                <a:gd name="T14" fmla="*/ 487 w 169"/>
                <a:gd name="T15" fmla="*/ 567 h 103"/>
                <a:gd name="T16" fmla="*/ 380 w 169"/>
                <a:gd name="T17" fmla="*/ 622 h 103"/>
                <a:gd name="T18" fmla="*/ 205 w 169"/>
                <a:gd name="T19" fmla="*/ 665 h 103"/>
                <a:gd name="T20" fmla="*/ 30 w 169"/>
                <a:gd name="T21" fmla="*/ 721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B8F8D1E0-E15D-4F15-B992-369B51DA9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2170 w 362"/>
                <a:gd name="T1" fmla="*/ 1050 h 376"/>
                <a:gd name="T2" fmla="*/ 1708 w 362"/>
                <a:gd name="T3" fmla="*/ 306 h 376"/>
                <a:gd name="T4" fmla="*/ 1400 w 362"/>
                <a:gd name="T5" fmla="*/ 205 h 376"/>
                <a:gd name="T6" fmla="*/ 945 w 362"/>
                <a:gd name="T7" fmla="*/ 43 h 376"/>
                <a:gd name="T8" fmla="*/ 688 w 362"/>
                <a:gd name="T9" fmla="*/ 349 h 376"/>
                <a:gd name="T10" fmla="*/ 288 w 362"/>
                <a:gd name="T11" fmla="*/ 752 h 376"/>
                <a:gd name="T12" fmla="*/ 50 w 362"/>
                <a:gd name="T13" fmla="*/ 1732 h 376"/>
                <a:gd name="T14" fmla="*/ 175 w 362"/>
                <a:gd name="T15" fmla="*/ 2017 h 376"/>
                <a:gd name="T16" fmla="*/ 250 w 362"/>
                <a:gd name="T17" fmla="*/ 2286 h 376"/>
                <a:gd name="T18" fmla="*/ 658 w 362"/>
                <a:gd name="T19" fmla="*/ 2529 h 376"/>
                <a:gd name="T20" fmla="*/ 1320 w 362"/>
                <a:gd name="T21" fmla="*/ 2572 h 376"/>
                <a:gd name="T22" fmla="*/ 1713 w 362"/>
                <a:gd name="T23" fmla="*/ 2542 h 376"/>
                <a:gd name="T24" fmla="*/ 2108 w 362"/>
                <a:gd name="T25" fmla="*/ 2108 h 376"/>
                <a:gd name="T26" fmla="*/ 2170 w 362"/>
                <a:gd name="T27" fmla="*/ 105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C5E5F86B-BBB9-48B2-8886-4CEEE196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120">
              <a:extLst>
                <a:ext uri="{FF2B5EF4-FFF2-40B4-BE49-F238E27FC236}">
                  <a16:creationId xmlns:a16="http://schemas.microsoft.com/office/drawing/2014/main" id="{4227DAA5-8B3F-41E4-8813-C6BBA949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4" name="Oval 121">
              <a:extLst>
                <a:ext uri="{FF2B5EF4-FFF2-40B4-BE49-F238E27FC236}">
                  <a16:creationId xmlns:a16="http://schemas.microsoft.com/office/drawing/2014/main" id="{AF89462F-A1C5-4B84-AD2E-B7853D07F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5" name="Oval 122">
              <a:extLst>
                <a:ext uri="{FF2B5EF4-FFF2-40B4-BE49-F238E27FC236}">
                  <a16:creationId xmlns:a16="http://schemas.microsoft.com/office/drawing/2014/main" id="{500F6210-9464-4007-8886-903195D4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123">
            <a:extLst>
              <a:ext uri="{FF2B5EF4-FFF2-40B4-BE49-F238E27FC236}">
                <a16:creationId xmlns:a16="http://schemas.microsoft.com/office/drawing/2014/main" id="{910FD107-D315-4238-9EA8-D898DE78EBC7}"/>
              </a:ext>
            </a:extLst>
          </p:cNvPr>
          <p:cNvGrpSpPr>
            <a:grpSpLocks/>
          </p:cNvGrpSpPr>
          <p:nvPr/>
        </p:nvGrpSpPr>
        <p:grpSpPr bwMode="auto">
          <a:xfrm>
            <a:off x="2273799" y="4290838"/>
            <a:ext cx="851199" cy="938781"/>
            <a:chOff x="2435" y="2401"/>
            <a:chExt cx="883" cy="949"/>
          </a:xfrm>
        </p:grpSpPr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E29D4CD1-B3E8-42C8-B530-A590528F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401"/>
              <a:ext cx="883" cy="949"/>
            </a:xfrm>
            <a:custGeom>
              <a:avLst/>
              <a:gdLst>
                <a:gd name="T0" fmla="*/ 1258 w 353"/>
                <a:gd name="T1" fmla="*/ 115 h 356"/>
                <a:gd name="T2" fmla="*/ 770 w 353"/>
                <a:gd name="T3" fmla="*/ 56 h 356"/>
                <a:gd name="T4" fmla="*/ 520 w 353"/>
                <a:gd name="T5" fmla="*/ 371 h 356"/>
                <a:gd name="T6" fmla="*/ 213 w 353"/>
                <a:gd name="T7" fmla="*/ 690 h 356"/>
                <a:gd name="T8" fmla="*/ 108 w 353"/>
                <a:gd name="T9" fmla="*/ 1130 h 356"/>
                <a:gd name="T10" fmla="*/ 50 w 353"/>
                <a:gd name="T11" fmla="*/ 1685 h 356"/>
                <a:gd name="T12" fmla="*/ 320 w 353"/>
                <a:gd name="T13" fmla="*/ 2074 h 356"/>
                <a:gd name="T14" fmla="*/ 495 w 353"/>
                <a:gd name="T15" fmla="*/ 2423 h 356"/>
                <a:gd name="T16" fmla="*/ 983 w 353"/>
                <a:gd name="T17" fmla="*/ 2495 h 356"/>
                <a:gd name="T18" fmla="*/ 1726 w 353"/>
                <a:gd name="T19" fmla="*/ 2287 h 356"/>
                <a:gd name="T20" fmla="*/ 2046 w 353"/>
                <a:gd name="T21" fmla="*/ 1903 h 356"/>
                <a:gd name="T22" fmla="*/ 2064 w 353"/>
                <a:gd name="T23" fmla="*/ 1357 h 356"/>
                <a:gd name="T24" fmla="*/ 2201 w 353"/>
                <a:gd name="T25" fmla="*/ 1016 h 356"/>
                <a:gd name="T26" fmla="*/ 1984 w 353"/>
                <a:gd name="T27" fmla="*/ 562 h 356"/>
                <a:gd name="T28" fmla="*/ 1688 w 353"/>
                <a:gd name="T29" fmla="*/ 179 h 356"/>
                <a:gd name="T30" fmla="*/ 1258 w 353"/>
                <a:gd name="T31" fmla="*/ 115 h 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3" h="356">
                  <a:moveTo>
                    <a:pt x="201" y="16"/>
                  </a:moveTo>
                  <a:cubicBezTo>
                    <a:pt x="172" y="13"/>
                    <a:pt x="145" y="0"/>
                    <a:pt x="123" y="8"/>
                  </a:cubicBezTo>
                  <a:cubicBezTo>
                    <a:pt x="103" y="16"/>
                    <a:pt x="98" y="35"/>
                    <a:pt x="83" y="52"/>
                  </a:cubicBezTo>
                  <a:cubicBezTo>
                    <a:pt x="69" y="67"/>
                    <a:pt x="44" y="79"/>
                    <a:pt x="34" y="97"/>
                  </a:cubicBezTo>
                  <a:cubicBezTo>
                    <a:pt x="21" y="116"/>
                    <a:pt x="22" y="140"/>
                    <a:pt x="17" y="159"/>
                  </a:cubicBezTo>
                  <a:cubicBezTo>
                    <a:pt x="8" y="189"/>
                    <a:pt x="0" y="212"/>
                    <a:pt x="8" y="237"/>
                  </a:cubicBezTo>
                  <a:cubicBezTo>
                    <a:pt x="16" y="260"/>
                    <a:pt x="38" y="274"/>
                    <a:pt x="51" y="292"/>
                  </a:cubicBezTo>
                  <a:cubicBezTo>
                    <a:pt x="63" y="308"/>
                    <a:pt x="67" y="329"/>
                    <a:pt x="79" y="341"/>
                  </a:cubicBezTo>
                  <a:cubicBezTo>
                    <a:pt x="101" y="356"/>
                    <a:pt x="130" y="352"/>
                    <a:pt x="157" y="351"/>
                  </a:cubicBezTo>
                  <a:cubicBezTo>
                    <a:pt x="196" y="349"/>
                    <a:pt x="242" y="353"/>
                    <a:pt x="276" y="322"/>
                  </a:cubicBezTo>
                  <a:cubicBezTo>
                    <a:pt x="295" y="305"/>
                    <a:pt x="313" y="303"/>
                    <a:pt x="327" y="268"/>
                  </a:cubicBezTo>
                  <a:cubicBezTo>
                    <a:pt x="342" y="233"/>
                    <a:pt x="324" y="207"/>
                    <a:pt x="330" y="191"/>
                  </a:cubicBezTo>
                  <a:cubicBezTo>
                    <a:pt x="337" y="172"/>
                    <a:pt x="353" y="161"/>
                    <a:pt x="352" y="143"/>
                  </a:cubicBezTo>
                  <a:cubicBezTo>
                    <a:pt x="350" y="115"/>
                    <a:pt x="340" y="104"/>
                    <a:pt x="317" y="79"/>
                  </a:cubicBezTo>
                  <a:cubicBezTo>
                    <a:pt x="305" y="66"/>
                    <a:pt x="299" y="49"/>
                    <a:pt x="270" y="25"/>
                  </a:cubicBezTo>
                  <a:cubicBezTo>
                    <a:pt x="256" y="13"/>
                    <a:pt x="228" y="19"/>
                    <a:pt x="201" y="16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125">
              <a:extLst>
                <a:ext uri="{FF2B5EF4-FFF2-40B4-BE49-F238E27FC236}">
                  <a16:creationId xmlns:a16="http://schemas.microsoft.com/office/drawing/2014/main" id="{92F4DCAD-48B9-4638-B66D-CACD74C8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657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126">
              <a:extLst>
                <a:ext uri="{FF2B5EF4-FFF2-40B4-BE49-F238E27FC236}">
                  <a16:creationId xmlns:a16="http://schemas.microsoft.com/office/drawing/2014/main" id="{33417DE7-C806-473A-8E57-E723EA1D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14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127">
              <a:extLst>
                <a:ext uri="{FF2B5EF4-FFF2-40B4-BE49-F238E27FC236}">
                  <a16:creationId xmlns:a16="http://schemas.microsoft.com/office/drawing/2014/main" id="{72DB7F21-E4B4-4FC6-B617-6E6FFC97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428"/>
              <a:ext cx="720" cy="834"/>
            </a:xfrm>
            <a:custGeom>
              <a:avLst/>
              <a:gdLst>
                <a:gd name="T0" fmla="*/ 1550 w 288"/>
                <a:gd name="T1" fmla="*/ 120 h 313"/>
                <a:gd name="T2" fmla="*/ 963 w 288"/>
                <a:gd name="T3" fmla="*/ 43 h 313"/>
                <a:gd name="T4" fmla="*/ 575 w 288"/>
                <a:gd name="T5" fmla="*/ 213 h 313"/>
                <a:gd name="T6" fmla="*/ 400 w 288"/>
                <a:gd name="T7" fmla="*/ 440 h 313"/>
                <a:gd name="T8" fmla="*/ 213 w 288"/>
                <a:gd name="T9" fmla="*/ 624 h 313"/>
                <a:gd name="T10" fmla="*/ 145 w 288"/>
                <a:gd name="T11" fmla="*/ 895 h 313"/>
                <a:gd name="T12" fmla="*/ 33 w 288"/>
                <a:gd name="T13" fmla="*/ 1327 h 313"/>
                <a:gd name="T14" fmla="*/ 120 w 288"/>
                <a:gd name="T15" fmla="*/ 1719 h 313"/>
                <a:gd name="T16" fmla="*/ 313 w 288"/>
                <a:gd name="T17" fmla="*/ 1953 h 313"/>
                <a:gd name="T18" fmla="*/ 413 w 288"/>
                <a:gd name="T19" fmla="*/ 2222 h 313"/>
                <a:gd name="T20" fmla="*/ 245 w 288"/>
                <a:gd name="T21" fmla="*/ 1783 h 313"/>
                <a:gd name="T22" fmla="*/ 158 w 288"/>
                <a:gd name="T23" fmla="*/ 1535 h 313"/>
                <a:gd name="T24" fmla="*/ 258 w 288"/>
                <a:gd name="T25" fmla="*/ 1391 h 313"/>
                <a:gd name="T26" fmla="*/ 245 w 288"/>
                <a:gd name="T27" fmla="*/ 1271 h 313"/>
                <a:gd name="T28" fmla="*/ 225 w 288"/>
                <a:gd name="T29" fmla="*/ 1100 h 313"/>
                <a:gd name="T30" fmla="*/ 320 w 288"/>
                <a:gd name="T31" fmla="*/ 930 h 313"/>
                <a:gd name="T32" fmla="*/ 463 w 288"/>
                <a:gd name="T33" fmla="*/ 831 h 313"/>
                <a:gd name="T34" fmla="*/ 520 w 288"/>
                <a:gd name="T35" fmla="*/ 610 h 313"/>
                <a:gd name="T36" fmla="*/ 738 w 288"/>
                <a:gd name="T37" fmla="*/ 434 h 313"/>
                <a:gd name="T38" fmla="*/ 1100 w 288"/>
                <a:gd name="T39" fmla="*/ 362 h 313"/>
                <a:gd name="T40" fmla="*/ 1450 w 288"/>
                <a:gd name="T41" fmla="*/ 221 h 313"/>
                <a:gd name="T42" fmla="*/ 1588 w 288"/>
                <a:gd name="T43" fmla="*/ 333 h 313"/>
                <a:gd name="T44" fmla="*/ 1700 w 288"/>
                <a:gd name="T45" fmla="*/ 354 h 313"/>
                <a:gd name="T46" fmla="*/ 1795 w 288"/>
                <a:gd name="T47" fmla="*/ 477 h 313"/>
                <a:gd name="T48" fmla="*/ 1675 w 288"/>
                <a:gd name="T49" fmla="*/ 234 h 313"/>
                <a:gd name="T50" fmla="*/ 1558 w 288"/>
                <a:gd name="T51" fmla="*/ 120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8" h="313">
                  <a:moveTo>
                    <a:pt x="248" y="17"/>
                  </a:moveTo>
                  <a:cubicBezTo>
                    <a:pt x="216" y="17"/>
                    <a:pt x="180" y="12"/>
                    <a:pt x="154" y="6"/>
                  </a:cubicBezTo>
                  <a:cubicBezTo>
                    <a:pt x="126" y="0"/>
                    <a:pt x="110" y="8"/>
                    <a:pt x="92" y="30"/>
                  </a:cubicBezTo>
                  <a:cubicBezTo>
                    <a:pt x="83" y="41"/>
                    <a:pt x="75" y="53"/>
                    <a:pt x="64" y="62"/>
                  </a:cubicBezTo>
                  <a:cubicBezTo>
                    <a:pt x="55" y="71"/>
                    <a:pt x="43" y="78"/>
                    <a:pt x="34" y="88"/>
                  </a:cubicBezTo>
                  <a:cubicBezTo>
                    <a:pt x="24" y="98"/>
                    <a:pt x="26" y="113"/>
                    <a:pt x="23" y="126"/>
                  </a:cubicBezTo>
                  <a:cubicBezTo>
                    <a:pt x="18" y="147"/>
                    <a:pt x="11" y="166"/>
                    <a:pt x="5" y="187"/>
                  </a:cubicBezTo>
                  <a:cubicBezTo>
                    <a:pt x="0" y="207"/>
                    <a:pt x="4" y="228"/>
                    <a:pt x="19" y="242"/>
                  </a:cubicBezTo>
                  <a:cubicBezTo>
                    <a:pt x="30" y="251"/>
                    <a:pt x="42" y="263"/>
                    <a:pt x="50" y="275"/>
                  </a:cubicBezTo>
                  <a:cubicBezTo>
                    <a:pt x="58" y="286"/>
                    <a:pt x="59" y="301"/>
                    <a:pt x="66" y="313"/>
                  </a:cubicBezTo>
                  <a:cubicBezTo>
                    <a:pt x="69" y="284"/>
                    <a:pt x="56" y="271"/>
                    <a:pt x="39" y="251"/>
                  </a:cubicBezTo>
                  <a:cubicBezTo>
                    <a:pt x="31" y="242"/>
                    <a:pt x="20" y="230"/>
                    <a:pt x="25" y="216"/>
                  </a:cubicBezTo>
                  <a:cubicBezTo>
                    <a:pt x="29" y="204"/>
                    <a:pt x="37" y="208"/>
                    <a:pt x="41" y="196"/>
                  </a:cubicBezTo>
                  <a:cubicBezTo>
                    <a:pt x="43" y="190"/>
                    <a:pt x="41" y="186"/>
                    <a:pt x="39" y="179"/>
                  </a:cubicBezTo>
                  <a:cubicBezTo>
                    <a:pt x="37" y="171"/>
                    <a:pt x="35" y="164"/>
                    <a:pt x="36" y="155"/>
                  </a:cubicBezTo>
                  <a:cubicBezTo>
                    <a:pt x="38" y="146"/>
                    <a:pt x="43" y="135"/>
                    <a:pt x="51" y="131"/>
                  </a:cubicBezTo>
                  <a:cubicBezTo>
                    <a:pt x="61" y="127"/>
                    <a:pt x="68" y="130"/>
                    <a:pt x="74" y="117"/>
                  </a:cubicBezTo>
                  <a:cubicBezTo>
                    <a:pt x="79" y="108"/>
                    <a:pt x="79" y="96"/>
                    <a:pt x="83" y="86"/>
                  </a:cubicBezTo>
                  <a:cubicBezTo>
                    <a:pt x="88" y="74"/>
                    <a:pt x="111" y="73"/>
                    <a:pt x="118" y="61"/>
                  </a:cubicBezTo>
                  <a:cubicBezTo>
                    <a:pt x="126" y="47"/>
                    <a:pt x="152" y="55"/>
                    <a:pt x="176" y="51"/>
                  </a:cubicBezTo>
                  <a:cubicBezTo>
                    <a:pt x="194" y="48"/>
                    <a:pt x="211" y="22"/>
                    <a:pt x="232" y="31"/>
                  </a:cubicBezTo>
                  <a:cubicBezTo>
                    <a:pt x="241" y="34"/>
                    <a:pt x="245" y="45"/>
                    <a:pt x="254" y="47"/>
                  </a:cubicBezTo>
                  <a:cubicBezTo>
                    <a:pt x="260" y="49"/>
                    <a:pt x="264" y="45"/>
                    <a:pt x="272" y="50"/>
                  </a:cubicBezTo>
                  <a:cubicBezTo>
                    <a:pt x="278" y="55"/>
                    <a:pt x="282" y="61"/>
                    <a:pt x="287" y="67"/>
                  </a:cubicBezTo>
                  <a:cubicBezTo>
                    <a:pt x="288" y="50"/>
                    <a:pt x="277" y="45"/>
                    <a:pt x="268" y="33"/>
                  </a:cubicBezTo>
                  <a:cubicBezTo>
                    <a:pt x="262" y="26"/>
                    <a:pt x="258" y="21"/>
                    <a:pt x="249" y="17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128">
              <a:extLst>
                <a:ext uri="{FF2B5EF4-FFF2-40B4-BE49-F238E27FC236}">
                  <a16:creationId xmlns:a16="http://schemas.microsoft.com/office/drawing/2014/main" id="{BD1913C9-640A-4C4F-9D1E-30F19C2B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425"/>
              <a:ext cx="468" cy="595"/>
            </a:xfrm>
            <a:custGeom>
              <a:avLst/>
              <a:gdLst>
                <a:gd name="T0" fmla="*/ 1171 w 187"/>
                <a:gd name="T1" fmla="*/ 85 h 223"/>
                <a:gd name="T2" fmla="*/ 783 w 187"/>
                <a:gd name="T3" fmla="*/ 43 h 223"/>
                <a:gd name="T4" fmla="*/ 488 w 187"/>
                <a:gd name="T5" fmla="*/ 363 h 223"/>
                <a:gd name="T6" fmla="*/ 338 w 187"/>
                <a:gd name="T7" fmla="*/ 520 h 223"/>
                <a:gd name="T8" fmla="*/ 208 w 187"/>
                <a:gd name="T9" fmla="*/ 662 h 223"/>
                <a:gd name="T10" fmla="*/ 163 w 187"/>
                <a:gd name="T11" fmla="*/ 862 h 223"/>
                <a:gd name="T12" fmla="*/ 88 w 187"/>
                <a:gd name="T13" fmla="*/ 1139 h 223"/>
                <a:gd name="T14" fmla="*/ 45 w 187"/>
                <a:gd name="T15" fmla="*/ 1588 h 223"/>
                <a:gd name="T16" fmla="*/ 113 w 187"/>
                <a:gd name="T17" fmla="*/ 1203 h 223"/>
                <a:gd name="T18" fmla="*/ 258 w 187"/>
                <a:gd name="T19" fmla="*/ 934 h 223"/>
                <a:gd name="T20" fmla="*/ 345 w 187"/>
                <a:gd name="T21" fmla="*/ 662 h 223"/>
                <a:gd name="T22" fmla="*/ 596 w 187"/>
                <a:gd name="T23" fmla="*/ 440 h 223"/>
                <a:gd name="T24" fmla="*/ 858 w 187"/>
                <a:gd name="T25" fmla="*/ 149 h 223"/>
                <a:gd name="T26" fmla="*/ 1171 w 187"/>
                <a:gd name="T27" fmla="*/ 93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7" h="223">
                  <a:moveTo>
                    <a:pt x="187" y="12"/>
                  </a:moveTo>
                  <a:cubicBezTo>
                    <a:pt x="166" y="15"/>
                    <a:pt x="147" y="0"/>
                    <a:pt x="125" y="6"/>
                  </a:cubicBezTo>
                  <a:cubicBezTo>
                    <a:pt x="104" y="12"/>
                    <a:pt x="93" y="36"/>
                    <a:pt x="78" y="51"/>
                  </a:cubicBezTo>
                  <a:cubicBezTo>
                    <a:pt x="70" y="58"/>
                    <a:pt x="62" y="66"/>
                    <a:pt x="54" y="73"/>
                  </a:cubicBezTo>
                  <a:cubicBezTo>
                    <a:pt x="47" y="79"/>
                    <a:pt x="38" y="85"/>
                    <a:pt x="33" y="93"/>
                  </a:cubicBezTo>
                  <a:cubicBezTo>
                    <a:pt x="28" y="101"/>
                    <a:pt x="27" y="112"/>
                    <a:pt x="26" y="121"/>
                  </a:cubicBezTo>
                  <a:cubicBezTo>
                    <a:pt x="25" y="134"/>
                    <a:pt x="19" y="148"/>
                    <a:pt x="14" y="160"/>
                  </a:cubicBezTo>
                  <a:cubicBezTo>
                    <a:pt x="8" y="174"/>
                    <a:pt x="0" y="208"/>
                    <a:pt x="7" y="223"/>
                  </a:cubicBezTo>
                  <a:cubicBezTo>
                    <a:pt x="2" y="202"/>
                    <a:pt x="10" y="185"/>
                    <a:pt x="18" y="169"/>
                  </a:cubicBezTo>
                  <a:cubicBezTo>
                    <a:pt x="25" y="156"/>
                    <a:pt x="36" y="144"/>
                    <a:pt x="41" y="131"/>
                  </a:cubicBezTo>
                  <a:cubicBezTo>
                    <a:pt x="47" y="117"/>
                    <a:pt x="44" y="105"/>
                    <a:pt x="55" y="93"/>
                  </a:cubicBezTo>
                  <a:cubicBezTo>
                    <a:pt x="66" y="82"/>
                    <a:pt x="86" y="75"/>
                    <a:pt x="95" y="62"/>
                  </a:cubicBezTo>
                  <a:cubicBezTo>
                    <a:pt x="109" y="42"/>
                    <a:pt x="110" y="24"/>
                    <a:pt x="137" y="21"/>
                  </a:cubicBezTo>
                  <a:cubicBezTo>
                    <a:pt x="150" y="20"/>
                    <a:pt x="177" y="23"/>
                    <a:pt x="187" y="13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29">
              <a:extLst>
                <a:ext uri="{FF2B5EF4-FFF2-40B4-BE49-F238E27FC236}">
                  <a16:creationId xmlns:a16="http://schemas.microsoft.com/office/drawing/2014/main" id="{3DF7DB56-82F7-4CC2-831F-379FDAC4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630"/>
              <a:ext cx="352" cy="472"/>
            </a:xfrm>
            <a:custGeom>
              <a:avLst/>
              <a:gdLst>
                <a:gd name="T0" fmla="*/ 879 w 141"/>
                <a:gd name="T1" fmla="*/ 299 h 177"/>
                <a:gd name="T2" fmla="*/ 612 w 141"/>
                <a:gd name="T3" fmla="*/ 235 h 177"/>
                <a:gd name="T4" fmla="*/ 374 w 141"/>
                <a:gd name="T5" fmla="*/ 328 h 177"/>
                <a:gd name="T6" fmla="*/ 305 w 141"/>
                <a:gd name="T7" fmla="*/ 533 h 177"/>
                <a:gd name="T8" fmla="*/ 150 w 141"/>
                <a:gd name="T9" fmla="*/ 648 h 177"/>
                <a:gd name="T10" fmla="*/ 275 w 141"/>
                <a:gd name="T11" fmla="*/ 989 h 177"/>
                <a:gd name="T12" fmla="*/ 449 w 141"/>
                <a:gd name="T13" fmla="*/ 1259 h 177"/>
                <a:gd name="T14" fmla="*/ 275 w 141"/>
                <a:gd name="T15" fmla="*/ 1075 h 177"/>
                <a:gd name="T16" fmla="*/ 155 w 141"/>
                <a:gd name="T17" fmla="*/ 989 h 177"/>
                <a:gd name="T18" fmla="*/ 117 w 141"/>
                <a:gd name="T19" fmla="*/ 883 h 177"/>
                <a:gd name="T20" fmla="*/ 42 w 141"/>
                <a:gd name="T21" fmla="*/ 669 h 177"/>
                <a:gd name="T22" fmla="*/ 137 w 141"/>
                <a:gd name="T23" fmla="*/ 285 h 177"/>
                <a:gd name="T24" fmla="*/ 504 w 141"/>
                <a:gd name="T25" fmla="*/ 35 h 177"/>
                <a:gd name="T26" fmla="*/ 874 w 141"/>
                <a:gd name="T27" fmla="*/ 277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1" h="177">
                  <a:moveTo>
                    <a:pt x="141" y="42"/>
                  </a:moveTo>
                  <a:cubicBezTo>
                    <a:pt x="124" y="52"/>
                    <a:pt x="111" y="51"/>
                    <a:pt x="98" y="33"/>
                  </a:cubicBezTo>
                  <a:cubicBezTo>
                    <a:pt x="81" y="6"/>
                    <a:pt x="72" y="33"/>
                    <a:pt x="60" y="46"/>
                  </a:cubicBezTo>
                  <a:cubicBezTo>
                    <a:pt x="49" y="57"/>
                    <a:pt x="53" y="61"/>
                    <a:pt x="49" y="75"/>
                  </a:cubicBezTo>
                  <a:cubicBezTo>
                    <a:pt x="45" y="90"/>
                    <a:pt x="31" y="77"/>
                    <a:pt x="24" y="91"/>
                  </a:cubicBezTo>
                  <a:cubicBezTo>
                    <a:pt x="17" y="107"/>
                    <a:pt x="33" y="129"/>
                    <a:pt x="44" y="139"/>
                  </a:cubicBezTo>
                  <a:cubicBezTo>
                    <a:pt x="53" y="148"/>
                    <a:pt x="70" y="164"/>
                    <a:pt x="72" y="177"/>
                  </a:cubicBezTo>
                  <a:cubicBezTo>
                    <a:pt x="68" y="167"/>
                    <a:pt x="54" y="156"/>
                    <a:pt x="44" y="151"/>
                  </a:cubicBezTo>
                  <a:cubicBezTo>
                    <a:pt x="38" y="147"/>
                    <a:pt x="30" y="144"/>
                    <a:pt x="25" y="139"/>
                  </a:cubicBezTo>
                  <a:cubicBezTo>
                    <a:pt x="22" y="135"/>
                    <a:pt x="21" y="129"/>
                    <a:pt x="19" y="124"/>
                  </a:cubicBezTo>
                  <a:cubicBezTo>
                    <a:pt x="15" y="114"/>
                    <a:pt x="10" y="104"/>
                    <a:pt x="7" y="94"/>
                  </a:cubicBezTo>
                  <a:cubicBezTo>
                    <a:pt x="0" y="70"/>
                    <a:pt x="7" y="57"/>
                    <a:pt x="22" y="40"/>
                  </a:cubicBezTo>
                  <a:cubicBezTo>
                    <a:pt x="35" y="25"/>
                    <a:pt x="62" y="8"/>
                    <a:pt x="81" y="5"/>
                  </a:cubicBezTo>
                  <a:cubicBezTo>
                    <a:pt x="108" y="0"/>
                    <a:pt x="119" y="33"/>
                    <a:pt x="140" y="39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130">
              <a:extLst>
                <a:ext uri="{FF2B5EF4-FFF2-40B4-BE49-F238E27FC236}">
                  <a16:creationId xmlns:a16="http://schemas.microsoft.com/office/drawing/2014/main" id="{E32CB3F9-1E0A-4CA9-8B9B-B9E446FB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774"/>
              <a:ext cx="232" cy="374"/>
            </a:xfrm>
            <a:custGeom>
              <a:avLst/>
              <a:gdLst>
                <a:gd name="T0" fmla="*/ 0 w 93"/>
                <a:gd name="T1" fmla="*/ 935 h 140"/>
                <a:gd name="T2" fmla="*/ 317 w 93"/>
                <a:gd name="T3" fmla="*/ 863 h 140"/>
                <a:gd name="T4" fmla="*/ 511 w 93"/>
                <a:gd name="T5" fmla="*/ 671 h 140"/>
                <a:gd name="T6" fmla="*/ 566 w 93"/>
                <a:gd name="T7" fmla="*/ 337 h 140"/>
                <a:gd name="T8" fmla="*/ 392 w 93"/>
                <a:gd name="T9" fmla="*/ 8 h 140"/>
                <a:gd name="T10" fmla="*/ 474 w 93"/>
                <a:gd name="T11" fmla="*/ 171 h 140"/>
                <a:gd name="T12" fmla="*/ 362 w 93"/>
                <a:gd name="T13" fmla="*/ 299 h 140"/>
                <a:gd name="T14" fmla="*/ 287 w 93"/>
                <a:gd name="T15" fmla="*/ 414 h 140"/>
                <a:gd name="T16" fmla="*/ 354 w 93"/>
                <a:gd name="T17" fmla="*/ 620 h 140"/>
                <a:gd name="T18" fmla="*/ 279 w 93"/>
                <a:gd name="T19" fmla="*/ 700 h 140"/>
                <a:gd name="T20" fmla="*/ 287 w 93"/>
                <a:gd name="T21" fmla="*/ 772 h 140"/>
                <a:gd name="T22" fmla="*/ 205 w 93"/>
                <a:gd name="T23" fmla="*/ 828 h 140"/>
                <a:gd name="T24" fmla="*/ 75 w 93"/>
                <a:gd name="T25" fmla="*/ 884 h 140"/>
                <a:gd name="T26" fmla="*/ 25 w 93"/>
                <a:gd name="T27" fmla="*/ 943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140">
                  <a:moveTo>
                    <a:pt x="0" y="131"/>
                  </a:moveTo>
                  <a:cubicBezTo>
                    <a:pt x="10" y="140"/>
                    <a:pt x="40" y="124"/>
                    <a:pt x="51" y="121"/>
                  </a:cubicBezTo>
                  <a:cubicBezTo>
                    <a:pt x="67" y="117"/>
                    <a:pt x="75" y="109"/>
                    <a:pt x="82" y="94"/>
                  </a:cubicBezTo>
                  <a:cubicBezTo>
                    <a:pt x="89" y="80"/>
                    <a:pt x="93" y="62"/>
                    <a:pt x="91" y="47"/>
                  </a:cubicBezTo>
                  <a:cubicBezTo>
                    <a:pt x="90" y="35"/>
                    <a:pt x="79" y="0"/>
                    <a:pt x="63" y="1"/>
                  </a:cubicBezTo>
                  <a:cubicBezTo>
                    <a:pt x="62" y="8"/>
                    <a:pt x="74" y="15"/>
                    <a:pt x="76" y="24"/>
                  </a:cubicBezTo>
                  <a:cubicBezTo>
                    <a:pt x="80" y="40"/>
                    <a:pt x="71" y="40"/>
                    <a:pt x="58" y="42"/>
                  </a:cubicBezTo>
                  <a:cubicBezTo>
                    <a:pt x="45" y="44"/>
                    <a:pt x="37" y="47"/>
                    <a:pt x="46" y="58"/>
                  </a:cubicBezTo>
                  <a:cubicBezTo>
                    <a:pt x="52" y="64"/>
                    <a:pt x="67" y="75"/>
                    <a:pt x="57" y="87"/>
                  </a:cubicBezTo>
                  <a:cubicBezTo>
                    <a:pt x="50" y="96"/>
                    <a:pt x="47" y="86"/>
                    <a:pt x="45" y="98"/>
                  </a:cubicBezTo>
                  <a:cubicBezTo>
                    <a:pt x="45" y="102"/>
                    <a:pt x="48" y="103"/>
                    <a:pt x="46" y="108"/>
                  </a:cubicBezTo>
                  <a:cubicBezTo>
                    <a:pt x="44" y="111"/>
                    <a:pt x="36" y="115"/>
                    <a:pt x="33" y="116"/>
                  </a:cubicBezTo>
                  <a:cubicBezTo>
                    <a:pt x="22" y="119"/>
                    <a:pt x="19" y="113"/>
                    <a:pt x="12" y="124"/>
                  </a:cubicBezTo>
                  <a:cubicBezTo>
                    <a:pt x="10" y="128"/>
                    <a:pt x="10" y="135"/>
                    <a:pt x="4" y="132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131">
              <a:extLst>
                <a:ext uri="{FF2B5EF4-FFF2-40B4-BE49-F238E27FC236}">
                  <a16:creationId xmlns:a16="http://schemas.microsoft.com/office/drawing/2014/main" id="{4001A237-48B6-434A-B911-D2182BB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673"/>
              <a:ext cx="137" cy="272"/>
            </a:xfrm>
            <a:custGeom>
              <a:avLst/>
              <a:gdLst>
                <a:gd name="T0" fmla="*/ 336 w 55"/>
                <a:gd name="T1" fmla="*/ 0 h 102"/>
                <a:gd name="T2" fmla="*/ 62 w 55"/>
                <a:gd name="T3" fmla="*/ 277 h 102"/>
                <a:gd name="T4" fmla="*/ 0 w 55"/>
                <a:gd name="T5" fmla="*/ 448 h 102"/>
                <a:gd name="T6" fmla="*/ 100 w 55"/>
                <a:gd name="T7" fmla="*/ 725 h 102"/>
                <a:gd name="T8" fmla="*/ 67 w 55"/>
                <a:gd name="T9" fmla="*/ 397 h 102"/>
                <a:gd name="T10" fmla="*/ 162 w 55"/>
                <a:gd name="T11" fmla="*/ 355 h 102"/>
                <a:gd name="T12" fmla="*/ 187 w 55"/>
                <a:gd name="T13" fmla="*/ 243 h 102"/>
                <a:gd name="T14" fmla="*/ 279 w 55"/>
                <a:gd name="T15" fmla="*/ 136 h 102"/>
                <a:gd name="T16" fmla="*/ 341 w 55"/>
                <a:gd name="T17" fmla="*/ 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02">
                  <a:moveTo>
                    <a:pt x="54" y="0"/>
                  </a:moveTo>
                  <a:cubicBezTo>
                    <a:pt x="37" y="13"/>
                    <a:pt x="22" y="20"/>
                    <a:pt x="10" y="39"/>
                  </a:cubicBezTo>
                  <a:cubicBezTo>
                    <a:pt x="5" y="46"/>
                    <a:pt x="0" y="54"/>
                    <a:pt x="0" y="63"/>
                  </a:cubicBezTo>
                  <a:cubicBezTo>
                    <a:pt x="1" y="76"/>
                    <a:pt x="13" y="89"/>
                    <a:pt x="16" y="102"/>
                  </a:cubicBezTo>
                  <a:cubicBezTo>
                    <a:pt x="10" y="93"/>
                    <a:pt x="3" y="66"/>
                    <a:pt x="11" y="56"/>
                  </a:cubicBezTo>
                  <a:cubicBezTo>
                    <a:pt x="16" y="51"/>
                    <a:pt x="21" y="54"/>
                    <a:pt x="26" y="50"/>
                  </a:cubicBezTo>
                  <a:cubicBezTo>
                    <a:pt x="32" y="45"/>
                    <a:pt x="29" y="39"/>
                    <a:pt x="30" y="34"/>
                  </a:cubicBezTo>
                  <a:cubicBezTo>
                    <a:pt x="33" y="22"/>
                    <a:pt x="38" y="25"/>
                    <a:pt x="45" y="19"/>
                  </a:cubicBezTo>
                  <a:cubicBezTo>
                    <a:pt x="52" y="13"/>
                    <a:pt x="47" y="3"/>
                    <a:pt x="55" y="0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132">
              <a:extLst>
                <a:ext uri="{FF2B5EF4-FFF2-40B4-BE49-F238E27FC236}">
                  <a16:creationId xmlns:a16="http://schemas.microsoft.com/office/drawing/2014/main" id="{7509D2EF-41CB-4208-9804-4F0506CE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668"/>
              <a:ext cx="565" cy="653"/>
            </a:xfrm>
            <a:custGeom>
              <a:avLst/>
              <a:gdLst>
                <a:gd name="T0" fmla="*/ 0 w 226"/>
                <a:gd name="T1" fmla="*/ 1740 h 245"/>
                <a:gd name="T2" fmla="*/ 650 w 226"/>
                <a:gd name="T3" fmla="*/ 1676 h 245"/>
                <a:gd name="T4" fmla="*/ 850 w 226"/>
                <a:gd name="T5" fmla="*/ 1549 h 245"/>
                <a:gd name="T6" fmla="*/ 988 w 226"/>
                <a:gd name="T7" fmla="*/ 1429 h 245"/>
                <a:gd name="T8" fmla="*/ 1150 w 226"/>
                <a:gd name="T9" fmla="*/ 1365 h 245"/>
                <a:gd name="T10" fmla="*/ 1258 w 226"/>
                <a:gd name="T11" fmla="*/ 776 h 245"/>
                <a:gd name="T12" fmla="*/ 1363 w 226"/>
                <a:gd name="T13" fmla="*/ 440 h 245"/>
                <a:gd name="T14" fmla="*/ 1250 w 226"/>
                <a:gd name="T15" fmla="*/ 0 h 245"/>
                <a:gd name="T16" fmla="*/ 1170 w 226"/>
                <a:gd name="T17" fmla="*/ 341 h 245"/>
                <a:gd name="T18" fmla="*/ 1138 w 226"/>
                <a:gd name="T19" fmla="*/ 618 h 245"/>
                <a:gd name="T20" fmla="*/ 1070 w 226"/>
                <a:gd name="T21" fmla="*/ 909 h 245"/>
                <a:gd name="T22" fmla="*/ 1063 w 226"/>
                <a:gd name="T23" fmla="*/ 1221 h 245"/>
                <a:gd name="T24" fmla="*/ 783 w 226"/>
                <a:gd name="T25" fmla="*/ 1391 h 245"/>
                <a:gd name="T26" fmla="*/ 613 w 226"/>
                <a:gd name="T27" fmla="*/ 1613 h 245"/>
                <a:gd name="T28" fmla="*/ 400 w 226"/>
                <a:gd name="T29" fmla="*/ 1613 h 245"/>
                <a:gd name="T30" fmla="*/ 213 w 226"/>
                <a:gd name="T31" fmla="*/ 1676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6" h="245">
                  <a:moveTo>
                    <a:pt x="0" y="245"/>
                  </a:moveTo>
                  <a:cubicBezTo>
                    <a:pt x="31" y="237"/>
                    <a:pt x="72" y="239"/>
                    <a:pt x="104" y="236"/>
                  </a:cubicBezTo>
                  <a:cubicBezTo>
                    <a:pt x="120" y="235"/>
                    <a:pt x="121" y="227"/>
                    <a:pt x="136" y="218"/>
                  </a:cubicBezTo>
                  <a:cubicBezTo>
                    <a:pt x="143" y="213"/>
                    <a:pt x="150" y="205"/>
                    <a:pt x="158" y="201"/>
                  </a:cubicBezTo>
                  <a:cubicBezTo>
                    <a:pt x="166" y="197"/>
                    <a:pt x="176" y="197"/>
                    <a:pt x="184" y="192"/>
                  </a:cubicBezTo>
                  <a:cubicBezTo>
                    <a:pt x="217" y="174"/>
                    <a:pt x="205" y="140"/>
                    <a:pt x="201" y="109"/>
                  </a:cubicBezTo>
                  <a:cubicBezTo>
                    <a:pt x="197" y="85"/>
                    <a:pt x="212" y="82"/>
                    <a:pt x="218" y="62"/>
                  </a:cubicBezTo>
                  <a:cubicBezTo>
                    <a:pt x="226" y="39"/>
                    <a:pt x="220" y="13"/>
                    <a:pt x="200" y="0"/>
                  </a:cubicBezTo>
                  <a:cubicBezTo>
                    <a:pt x="213" y="19"/>
                    <a:pt x="202" y="35"/>
                    <a:pt x="187" y="48"/>
                  </a:cubicBezTo>
                  <a:cubicBezTo>
                    <a:pt x="170" y="63"/>
                    <a:pt x="178" y="65"/>
                    <a:pt x="182" y="87"/>
                  </a:cubicBezTo>
                  <a:cubicBezTo>
                    <a:pt x="185" y="105"/>
                    <a:pt x="170" y="112"/>
                    <a:pt x="171" y="128"/>
                  </a:cubicBezTo>
                  <a:cubicBezTo>
                    <a:pt x="171" y="147"/>
                    <a:pt x="184" y="154"/>
                    <a:pt x="170" y="172"/>
                  </a:cubicBezTo>
                  <a:cubicBezTo>
                    <a:pt x="158" y="188"/>
                    <a:pt x="140" y="187"/>
                    <a:pt x="125" y="196"/>
                  </a:cubicBezTo>
                  <a:cubicBezTo>
                    <a:pt x="112" y="203"/>
                    <a:pt x="110" y="222"/>
                    <a:pt x="98" y="227"/>
                  </a:cubicBezTo>
                  <a:cubicBezTo>
                    <a:pt x="88" y="232"/>
                    <a:pt x="74" y="225"/>
                    <a:pt x="64" y="227"/>
                  </a:cubicBezTo>
                  <a:cubicBezTo>
                    <a:pt x="53" y="228"/>
                    <a:pt x="46" y="238"/>
                    <a:pt x="34" y="236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33">
              <a:extLst>
                <a:ext uri="{FF2B5EF4-FFF2-40B4-BE49-F238E27FC236}">
                  <a16:creationId xmlns:a16="http://schemas.microsoft.com/office/drawing/2014/main" id="{9126C24C-8BF0-441D-A044-5A96FE843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985"/>
              <a:ext cx="305" cy="312"/>
            </a:xfrm>
            <a:custGeom>
              <a:avLst/>
              <a:gdLst>
                <a:gd name="T0" fmla="*/ 0 w 122"/>
                <a:gd name="T1" fmla="*/ 803 h 117"/>
                <a:gd name="T2" fmla="*/ 245 w 122"/>
                <a:gd name="T3" fmla="*/ 755 h 117"/>
                <a:gd name="T4" fmla="*/ 550 w 122"/>
                <a:gd name="T5" fmla="*/ 541 h 117"/>
                <a:gd name="T6" fmla="*/ 700 w 122"/>
                <a:gd name="T7" fmla="*/ 0 h 117"/>
                <a:gd name="T8" fmla="*/ 700 w 122"/>
                <a:gd name="T9" fmla="*/ 291 h 117"/>
                <a:gd name="T10" fmla="*/ 508 w 122"/>
                <a:gd name="T11" fmla="*/ 435 h 117"/>
                <a:gd name="T12" fmla="*/ 308 w 122"/>
                <a:gd name="T13" fmla="*/ 576 h 117"/>
                <a:gd name="T14" fmla="*/ 138 w 122"/>
                <a:gd name="T15" fmla="*/ 803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17">
                  <a:moveTo>
                    <a:pt x="0" y="113"/>
                  </a:moveTo>
                  <a:cubicBezTo>
                    <a:pt x="12" y="116"/>
                    <a:pt x="25" y="117"/>
                    <a:pt x="39" y="106"/>
                  </a:cubicBezTo>
                  <a:cubicBezTo>
                    <a:pt x="53" y="95"/>
                    <a:pt x="72" y="83"/>
                    <a:pt x="88" y="76"/>
                  </a:cubicBezTo>
                  <a:cubicBezTo>
                    <a:pt x="122" y="60"/>
                    <a:pt x="116" y="32"/>
                    <a:pt x="112" y="0"/>
                  </a:cubicBezTo>
                  <a:cubicBezTo>
                    <a:pt x="116" y="13"/>
                    <a:pt x="121" y="29"/>
                    <a:pt x="112" y="41"/>
                  </a:cubicBezTo>
                  <a:cubicBezTo>
                    <a:pt x="105" y="50"/>
                    <a:pt x="90" y="55"/>
                    <a:pt x="81" y="61"/>
                  </a:cubicBezTo>
                  <a:cubicBezTo>
                    <a:pt x="70" y="68"/>
                    <a:pt x="58" y="73"/>
                    <a:pt x="49" y="81"/>
                  </a:cubicBezTo>
                  <a:cubicBezTo>
                    <a:pt x="38" y="90"/>
                    <a:pt x="34" y="106"/>
                    <a:pt x="22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34">
              <a:extLst>
                <a:ext uri="{FF2B5EF4-FFF2-40B4-BE49-F238E27FC236}">
                  <a16:creationId xmlns:a16="http://schemas.microsoft.com/office/drawing/2014/main" id="{7A7316A7-3A04-4691-BB19-FD3385DAD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401"/>
              <a:ext cx="883" cy="949"/>
            </a:xfrm>
            <a:custGeom>
              <a:avLst/>
              <a:gdLst>
                <a:gd name="T0" fmla="*/ 1258 w 353"/>
                <a:gd name="T1" fmla="*/ 115 h 356"/>
                <a:gd name="T2" fmla="*/ 770 w 353"/>
                <a:gd name="T3" fmla="*/ 56 h 356"/>
                <a:gd name="T4" fmla="*/ 520 w 353"/>
                <a:gd name="T5" fmla="*/ 371 h 356"/>
                <a:gd name="T6" fmla="*/ 213 w 353"/>
                <a:gd name="T7" fmla="*/ 690 h 356"/>
                <a:gd name="T8" fmla="*/ 108 w 353"/>
                <a:gd name="T9" fmla="*/ 1130 h 356"/>
                <a:gd name="T10" fmla="*/ 50 w 353"/>
                <a:gd name="T11" fmla="*/ 1685 h 356"/>
                <a:gd name="T12" fmla="*/ 320 w 353"/>
                <a:gd name="T13" fmla="*/ 2074 h 356"/>
                <a:gd name="T14" fmla="*/ 495 w 353"/>
                <a:gd name="T15" fmla="*/ 2423 h 356"/>
                <a:gd name="T16" fmla="*/ 983 w 353"/>
                <a:gd name="T17" fmla="*/ 2495 h 356"/>
                <a:gd name="T18" fmla="*/ 1726 w 353"/>
                <a:gd name="T19" fmla="*/ 2287 h 356"/>
                <a:gd name="T20" fmla="*/ 2046 w 353"/>
                <a:gd name="T21" fmla="*/ 1903 h 356"/>
                <a:gd name="T22" fmla="*/ 2064 w 353"/>
                <a:gd name="T23" fmla="*/ 1357 h 356"/>
                <a:gd name="T24" fmla="*/ 2201 w 353"/>
                <a:gd name="T25" fmla="*/ 1016 h 356"/>
                <a:gd name="T26" fmla="*/ 1984 w 353"/>
                <a:gd name="T27" fmla="*/ 562 h 356"/>
                <a:gd name="T28" fmla="*/ 1688 w 353"/>
                <a:gd name="T29" fmla="*/ 179 h 356"/>
                <a:gd name="T30" fmla="*/ 1258 w 353"/>
                <a:gd name="T31" fmla="*/ 115 h 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3" h="356">
                  <a:moveTo>
                    <a:pt x="201" y="16"/>
                  </a:moveTo>
                  <a:cubicBezTo>
                    <a:pt x="172" y="13"/>
                    <a:pt x="145" y="0"/>
                    <a:pt x="123" y="8"/>
                  </a:cubicBezTo>
                  <a:cubicBezTo>
                    <a:pt x="103" y="16"/>
                    <a:pt x="98" y="35"/>
                    <a:pt x="83" y="52"/>
                  </a:cubicBezTo>
                  <a:cubicBezTo>
                    <a:pt x="69" y="67"/>
                    <a:pt x="44" y="79"/>
                    <a:pt x="34" y="97"/>
                  </a:cubicBezTo>
                  <a:cubicBezTo>
                    <a:pt x="21" y="116"/>
                    <a:pt x="22" y="140"/>
                    <a:pt x="17" y="159"/>
                  </a:cubicBezTo>
                  <a:cubicBezTo>
                    <a:pt x="8" y="189"/>
                    <a:pt x="0" y="212"/>
                    <a:pt x="8" y="237"/>
                  </a:cubicBezTo>
                  <a:cubicBezTo>
                    <a:pt x="16" y="260"/>
                    <a:pt x="38" y="274"/>
                    <a:pt x="51" y="292"/>
                  </a:cubicBezTo>
                  <a:cubicBezTo>
                    <a:pt x="63" y="308"/>
                    <a:pt x="67" y="329"/>
                    <a:pt x="79" y="341"/>
                  </a:cubicBezTo>
                  <a:cubicBezTo>
                    <a:pt x="101" y="356"/>
                    <a:pt x="130" y="352"/>
                    <a:pt x="157" y="351"/>
                  </a:cubicBezTo>
                  <a:cubicBezTo>
                    <a:pt x="196" y="349"/>
                    <a:pt x="242" y="353"/>
                    <a:pt x="276" y="322"/>
                  </a:cubicBezTo>
                  <a:cubicBezTo>
                    <a:pt x="295" y="305"/>
                    <a:pt x="313" y="303"/>
                    <a:pt x="327" y="268"/>
                  </a:cubicBezTo>
                  <a:cubicBezTo>
                    <a:pt x="342" y="233"/>
                    <a:pt x="324" y="207"/>
                    <a:pt x="330" y="191"/>
                  </a:cubicBezTo>
                  <a:cubicBezTo>
                    <a:pt x="337" y="172"/>
                    <a:pt x="353" y="161"/>
                    <a:pt x="352" y="143"/>
                  </a:cubicBezTo>
                  <a:cubicBezTo>
                    <a:pt x="350" y="115"/>
                    <a:pt x="340" y="104"/>
                    <a:pt x="317" y="79"/>
                  </a:cubicBezTo>
                  <a:cubicBezTo>
                    <a:pt x="305" y="66"/>
                    <a:pt x="299" y="49"/>
                    <a:pt x="270" y="25"/>
                  </a:cubicBezTo>
                  <a:cubicBezTo>
                    <a:pt x="256" y="13"/>
                    <a:pt x="228" y="19"/>
                    <a:pt x="201" y="1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35">
              <a:extLst>
                <a:ext uri="{FF2B5EF4-FFF2-40B4-BE49-F238E27FC236}">
                  <a16:creationId xmlns:a16="http://schemas.microsoft.com/office/drawing/2014/main" id="{FD0CF961-5D9D-4F97-873E-5E0D6D0CE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14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136">
              <a:extLst>
                <a:ext uri="{FF2B5EF4-FFF2-40B4-BE49-F238E27FC236}">
                  <a16:creationId xmlns:a16="http://schemas.microsoft.com/office/drawing/2014/main" id="{2889C128-7D82-4700-BED2-440FA1651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694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0" name="Oval 137">
              <a:extLst>
                <a:ext uri="{FF2B5EF4-FFF2-40B4-BE49-F238E27FC236}">
                  <a16:creationId xmlns:a16="http://schemas.microsoft.com/office/drawing/2014/main" id="{CF35231B-1611-4D49-B748-B0771B16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660"/>
              <a:ext cx="40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1" name="Oval 138">
              <a:extLst>
                <a:ext uri="{FF2B5EF4-FFF2-40B4-BE49-F238E27FC236}">
                  <a16:creationId xmlns:a16="http://schemas.microsoft.com/office/drawing/2014/main" id="{925256FD-451A-491E-9209-6617879C3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777"/>
              <a:ext cx="32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52" name="Group 139">
            <a:extLst>
              <a:ext uri="{FF2B5EF4-FFF2-40B4-BE49-F238E27FC236}">
                <a16:creationId xmlns:a16="http://schemas.microsoft.com/office/drawing/2014/main" id="{817E42E3-7249-4BE6-A391-A5E0CECCE91A}"/>
              </a:ext>
            </a:extLst>
          </p:cNvPr>
          <p:cNvGrpSpPr>
            <a:grpSpLocks/>
          </p:cNvGrpSpPr>
          <p:nvPr/>
        </p:nvGrpSpPr>
        <p:grpSpPr bwMode="auto">
          <a:xfrm>
            <a:off x="3170395" y="5146046"/>
            <a:ext cx="868552" cy="967469"/>
            <a:chOff x="3509" y="2372"/>
            <a:chExt cx="901" cy="978"/>
          </a:xfrm>
        </p:grpSpPr>
        <p:sp>
          <p:nvSpPr>
            <p:cNvPr id="53" name="Freeform 140">
              <a:extLst>
                <a:ext uri="{FF2B5EF4-FFF2-40B4-BE49-F238E27FC236}">
                  <a16:creationId xmlns:a16="http://schemas.microsoft.com/office/drawing/2014/main" id="{A2388D73-6F82-44FA-AB1A-6F6DA718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72"/>
              <a:ext cx="901" cy="978"/>
            </a:xfrm>
            <a:custGeom>
              <a:avLst/>
              <a:gdLst>
                <a:gd name="T0" fmla="*/ 2142 w 360"/>
                <a:gd name="T1" fmla="*/ 653 h 367"/>
                <a:gd name="T2" fmla="*/ 1629 w 360"/>
                <a:gd name="T3" fmla="*/ 328 h 367"/>
                <a:gd name="T4" fmla="*/ 1076 w 360"/>
                <a:gd name="T5" fmla="*/ 21 h 367"/>
                <a:gd name="T6" fmla="*/ 626 w 360"/>
                <a:gd name="T7" fmla="*/ 256 h 367"/>
                <a:gd name="T8" fmla="*/ 275 w 360"/>
                <a:gd name="T9" fmla="*/ 853 h 367"/>
                <a:gd name="T10" fmla="*/ 13 w 360"/>
                <a:gd name="T11" fmla="*/ 1386 h 367"/>
                <a:gd name="T12" fmla="*/ 183 w 360"/>
                <a:gd name="T13" fmla="*/ 1967 h 367"/>
                <a:gd name="T14" fmla="*/ 646 w 360"/>
                <a:gd name="T15" fmla="*/ 2273 h 367"/>
                <a:gd name="T16" fmla="*/ 1159 w 360"/>
                <a:gd name="T17" fmla="*/ 2585 h 367"/>
                <a:gd name="T18" fmla="*/ 1922 w 360"/>
                <a:gd name="T19" fmla="*/ 2444 h 367"/>
                <a:gd name="T20" fmla="*/ 2180 w 360"/>
                <a:gd name="T21" fmla="*/ 1924 h 367"/>
                <a:gd name="T22" fmla="*/ 2180 w 360"/>
                <a:gd name="T23" fmla="*/ 1407 h 367"/>
                <a:gd name="T24" fmla="*/ 2142 w 360"/>
                <a:gd name="T25" fmla="*/ 653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0" h="367">
                  <a:moveTo>
                    <a:pt x="342" y="92"/>
                  </a:moveTo>
                  <a:cubicBezTo>
                    <a:pt x="323" y="63"/>
                    <a:pt x="289" y="59"/>
                    <a:pt x="260" y="46"/>
                  </a:cubicBezTo>
                  <a:cubicBezTo>
                    <a:pt x="233" y="33"/>
                    <a:pt x="219" y="0"/>
                    <a:pt x="172" y="3"/>
                  </a:cubicBezTo>
                  <a:cubicBezTo>
                    <a:pt x="126" y="6"/>
                    <a:pt x="122" y="27"/>
                    <a:pt x="100" y="36"/>
                  </a:cubicBezTo>
                  <a:cubicBezTo>
                    <a:pt x="64" y="52"/>
                    <a:pt x="61" y="84"/>
                    <a:pt x="44" y="120"/>
                  </a:cubicBezTo>
                  <a:cubicBezTo>
                    <a:pt x="34" y="143"/>
                    <a:pt x="0" y="161"/>
                    <a:pt x="2" y="195"/>
                  </a:cubicBezTo>
                  <a:cubicBezTo>
                    <a:pt x="4" y="225"/>
                    <a:pt x="14" y="253"/>
                    <a:pt x="29" y="277"/>
                  </a:cubicBezTo>
                  <a:cubicBezTo>
                    <a:pt x="46" y="304"/>
                    <a:pt x="73" y="305"/>
                    <a:pt x="103" y="320"/>
                  </a:cubicBezTo>
                  <a:cubicBezTo>
                    <a:pt x="127" y="333"/>
                    <a:pt x="153" y="362"/>
                    <a:pt x="185" y="364"/>
                  </a:cubicBezTo>
                  <a:cubicBezTo>
                    <a:pt x="224" y="364"/>
                    <a:pt x="275" y="367"/>
                    <a:pt x="307" y="344"/>
                  </a:cubicBezTo>
                  <a:cubicBezTo>
                    <a:pt x="328" y="330"/>
                    <a:pt x="343" y="299"/>
                    <a:pt x="348" y="271"/>
                  </a:cubicBezTo>
                  <a:cubicBezTo>
                    <a:pt x="352" y="251"/>
                    <a:pt x="347" y="225"/>
                    <a:pt x="348" y="198"/>
                  </a:cubicBezTo>
                  <a:cubicBezTo>
                    <a:pt x="347" y="156"/>
                    <a:pt x="360" y="121"/>
                    <a:pt x="342" y="92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141">
              <a:extLst>
                <a:ext uri="{FF2B5EF4-FFF2-40B4-BE49-F238E27FC236}">
                  <a16:creationId xmlns:a16="http://schemas.microsoft.com/office/drawing/2014/main" id="{8BA86568-F3AD-4DDF-84A8-237B14E31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684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142">
              <a:extLst>
                <a:ext uri="{FF2B5EF4-FFF2-40B4-BE49-F238E27FC236}">
                  <a16:creationId xmlns:a16="http://schemas.microsoft.com/office/drawing/2014/main" id="{DA5B7951-2A19-43C8-BC4E-B530DBC1A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641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43">
              <a:extLst>
                <a:ext uri="{FF2B5EF4-FFF2-40B4-BE49-F238E27FC236}">
                  <a16:creationId xmlns:a16="http://schemas.microsoft.com/office/drawing/2014/main" id="{A28707B8-ADA5-4449-B5A5-E0934686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398"/>
              <a:ext cx="824" cy="782"/>
            </a:xfrm>
            <a:custGeom>
              <a:avLst/>
              <a:gdLst>
                <a:gd name="T0" fmla="*/ 954 w 329"/>
                <a:gd name="T1" fmla="*/ 13 h 293"/>
                <a:gd name="T2" fmla="*/ 741 w 329"/>
                <a:gd name="T3" fmla="*/ 171 h 293"/>
                <a:gd name="T4" fmla="*/ 521 w 329"/>
                <a:gd name="T5" fmla="*/ 286 h 293"/>
                <a:gd name="T6" fmla="*/ 283 w 329"/>
                <a:gd name="T7" fmla="*/ 819 h 293"/>
                <a:gd name="T8" fmla="*/ 120 w 329"/>
                <a:gd name="T9" fmla="*/ 1046 h 293"/>
                <a:gd name="T10" fmla="*/ 33 w 329"/>
                <a:gd name="T11" fmla="*/ 1447 h 293"/>
                <a:gd name="T12" fmla="*/ 158 w 329"/>
                <a:gd name="T13" fmla="*/ 1839 h 293"/>
                <a:gd name="T14" fmla="*/ 250 w 329"/>
                <a:gd name="T15" fmla="*/ 2002 h 293"/>
                <a:gd name="T16" fmla="*/ 433 w 329"/>
                <a:gd name="T17" fmla="*/ 2079 h 293"/>
                <a:gd name="T18" fmla="*/ 188 w 329"/>
                <a:gd name="T19" fmla="*/ 1660 h 293"/>
                <a:gd name="T20" fmla="*/ 383 w 329"/>
                <a:gd name="T21" fmla="*/ 1473 h 293"/>
                <a:gd name="T22" fmla="*/ 321 w 329"/>
                <a:gd name="T23" fmla="*/ 1281 h 293"/>
                <a:gd name="T24" fmla="*/ 333 w 329"/>
                <a:gd name="T25" fmla="*/ 1033 h 293"/>
                <a:gd name="T26" fmla="*/ 501 w 329"/>
                <a:gd name="T27" fmla="*/ 1020 h 293"/>
                <a:gd name="T28" fmla="*/ 729 w 329"/>
                <a:gd name="T29" fmla="*/ 699 h 293"/>
                <a:gd name="T30" fmla="*/ 929 w 329"/>
                <a:gd name="T31" fmla="*/ 683 h 293"/>
                <a:gd name="T32" fmla="*/ 1054 w 329"/>
                <a:gd name="T33" fmla="*/ 456 h 293"/>
                <a:gd name="T34" fmla="*/ 1110 w 329"/>
                <a:gd name="T35" fmla="*/ 192 h 293"/>
                <a:gd name="T36" fmla="*/ 1317 w 329"/>
                <a:gd name="T37" fmla="*/ 248 h 293"/>
                <a:gd name="T38" fmla="*/ 1450 w 329"/>
                <a:gd name="T39" fmla="*/ 414 h 293"/>
                <a:gd name="T40" fmla="*/ 1643 w 329"/>
                <a:gd name="T41" fmla="*/ 427 h 293"/>
                <a:gd name="T42" fmla="*/ 1876 w 329"/>
                <a:gd name="T43" fmla="*/ 598 h 293"/>
                <a:gd name="T44" fmla="*/ 2064 w 329"/>
                <a:gd name="T45" fmla="*/ 713 h 293"/>
                <a:gd name="T46" fmla="*/ 1851 w 329"/>
                <a:gd name="T47" fmla="*/ 448 h 293"/>
                <a:gd name="T48" fmla="*/ 1538 w 329"/>
                <a:gd name="T49" fmla="*/ 312 h 293"/>
                <a:gd name="T50" fmla="*/ 1205 w 329"/>
                <a:gd name="T51" fmla="*/ 35 h 293"/>
                <a:gd name="T52" fmla="*/ 954 w 329"/>
                <a:gd name="T53" fmla="*/ 13 h 2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9" h="293">
                  <a:moveTo>
                    <a:pt x="152" y="2"/>
                  </a:moveTo>
                  <a:cubicBezTo>
                    <a:pt x="140" y="4"/>
                    <a:pt x="126" y="17"/>
                    <a:pt x="118" y="24"/>
                  </a:cubicBezTo>
                  <a:cubicBezTo>
                    <a:pt x="108" y="32"/>
                    <a:pt x="93" y="32"/>
                    <a:pt x="83" y="40"/>
                  </a:cubicBezTo>
                  <a:cubicBezTo>
                    <a:pt x="58" y="56"/>
                    <a:pt x="57" y="90"/>
                    <a:pt x="45" y="115"/>
                  </a:cubicBezTo>
                  <a:cubicBezTo>
                    <a:pt x="38" y="129"/>
                    <a:pt x="28" y="136"/>
                    <a:pt x="19" y="147"/>
                  </a:cubicBezTo>
                  <a:cubicBezTo>
                    <a:pt x="4" y="165"/>
                    <a:pt x="0" y="179"/>
                    <a:pt x="5" y="203"/>
                  </a:cubicBezTo>
                  <a:cubicBezTo>
                    <a:pt x="9" y="222"/>
                    <a:pt x="13" y="242"/>
                    <a:pt x="25" y="258"/>
                  </a:cubicBezTo>
                  <a:cubicBezTo>
                    <a:pt x="32" y="267"/>
                    <a:pt x="31" y="277"/>
                    <a:pt x="40" y="281"/>
                  </a:cubicBezTo>
                  <a:cubicBezTo>
                    <a:pt x="49" y="286"/>
                    <a:pt x="60" y="293"/>
                    <a:pt x="69" y="292"/>
                  </a:cubicBezTo>
                  <a:cubicBezTo>
                    <a:pt x="51" y="290"/>
                    <a:pt x="20" y="251"/>
                    <a:pt x="30" y="233"/>
                  </a:cubicBezTo>
                  <a:cubicBezTo>
                    <a:pt x="37" y="222"/>
                    <a:pt x="59" y="220"/>
                    <a:pt x="61" y="207"/>
                  </a:cubicBezTo>
                  <a:cubicBezTo>
                    <a:pt x="63" y="198"/>
                    <a:pt x="53" y="190"/>
                    <a:pt x="51" y="180"/>
                  </a:cubicBezTo>
                  <a:cubicBezTo>
                    <a:pt x="49" y="172"/>
                    <a:pt x="47" y="152"/>
                    <a:pt x="53" y="145"/>
                  </a:cubicBezTo>
                  <a:cubicBezTo>
                    <a:pt x="62" y="136"/>
                    <a:pt x="71" y="143"/>
                    <a:pt x="80" y="143"/>
                  </a:cubicBezTo>
                  <a:cubicBezTo>
                    <a:pt x="110" y="140"/>
                    <a:pt x="95" y="112"/>
                    <a:pt x="116" y="98"/>
                  </a:cubicBezTo>
                  <a:cubicBezTo>
                    <a:pt x="126" y="92"/>
                    <a:pt x="136" y="97"/>
                    <a:pt x="148" y="96"/>
                  </a:cubicBezTo>
                  <a:cubicBezTo>
                    <a:pt x="167" y="93"/>
                    <a:pt x="169" y="80"/>
                    <a:pt x="168" y="64"/>
                  </a:cubicBezTo>
                  <a:cubicBezTo>
                    <a:pt x="167" y="51"/>
                    <a:pt x="164" y="34"/>
                    <a:pt x="177" y="27"/>
                  </a:cubicBezTo>
                  <a:cubicBezTo>
                    <a:pt x="188" y="21"/>
                    <a:pt x="202" y="27"/>
                    <a:pt x="210" y="35"/>
                  </a:cubicBezTo>
                  <a:cubicBezTo>
                    <a:pt x="216" y="43"/>
                    <a:pt x="219" y="56"/>
                    <a:pt x="231" y="58"/>
                  </a:cubicBezTo>
                  <a:cubicBezTo>
                    <a:pt x="243" y="61"/>
                    <a:pt x="248" y="52"/>
                    <a:pt x="262" y="60"/>
                  </a:cubicBezTo>
                  <a:cubicBezTo>
                    <a:pt x="276" y="68"/>
                    <a:pt x="282" y="79"/>
                    <a:pt x="299" y="84"/>
                  </a:cubicBezTo>
                  <a:cubicBezTo>
                    <a:pt x="311" y="87"/>
                    <a:pt x="323" y="86"/>
                    <a:pt x="329" y="100"/>
                  </a:cubicBezTo>
                  <a:cubicBezTo>
                    <a:pt x="325" y="82"/>
                    <a:pt x="312" y="71"/>
                    <a:pt x="295" y="63"/>
                  </a:cubicBezTo>
                  <a:cubicBezTo>
                    <a:pt x="278" y="55"/>
                    <a:pt x="261" y="51"/>
                    <a:pt x="245" y="44"/>
                  </a:cubicBezTo>
                  <a:cubicBezTo>
                    <a:pt x="225" y="36"/>
                    <a:pt x="212" y="14"/>
                    <a:pt x="192" y="5"/>
                  </a:cubicBezTo>
                  <a:cubicBezTo>
                    <a:pt x="180" y="0"/>
                    <a:pt x="165" y="0"/>
                    <a:pt x="152" y="2"/>
                  </a:cubicBezTo>
                  <a:close/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144">
              <a:extLst>
                <a:ext uri="{FF2B5EF4-FFF2-40B4-BE49-F238E27FC236}">
                  <a16:creationId xmlns:a16="http://schemas.microsoft.com/office/drawing/2014/main" id="{DBF6AC04-406F-437C-B51A-7A59B461B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09"/>
              <a:ext cx="370" cy="619"/>
            </a:xfrm>
            <a:custGeom>
              <a:avLst/>
              <a:gdLst>
                <a:gd name="T0" fmla="*/ 63 w 148"/>
                <a:gd name="T1" fmla="*/ 1580 h 232"/>
                <a:gd name="T2" fmla="*/ 8 w 148"/>
                <a:gd name="T3" fmla="*/ 1267 h 232"/>
                <a:gd name="T4" fmla="*/ 120 w 148"/>
                <a:gd name="T5" fmla="*/ 1019 h 232"/>
                <a:gd name="T6" fmla="*/ 270 w 148"/>
                <a:gd name="T7" fmla="*/ 827 h 232"/>
                <a:gd name="T8" fmla="*/ 345 w 148"/>
                <a:gd name="T9" fmla="*/ 590 h 232"/>
                <a:gd name="T10" fmla="*/ 413 w 148"/>
                <a:gd name="T11" fmla="*/ 371 h 232"/>
                <a:gd name="T12" fmla="*/ 563 w 148"/>
                <a:gd name="T13" fmla="*/ 235 h 232"/>
                <a:gd name="T14" fmla="*/ 713 w 148"/>
                <a:gd name="T15" fmla="*/ 141 h 232"/>
                <a:gd name="T16" fmla="*/ 925 w 148"/>
                <a:gd name="T17" fmla="*/ 0 h 232"/>
                <a:gd name="T18" fmla="*/ 745 w 148"/>
                <a:gd name="T19" fmla="*/ 200 h 232"/>
                <a:gd name="T20" fmla="*/ 645 w 148"/>
                <a:gd name="T21" fmla="*/ 299 h 232"/>
                <a:gd name="T22" fmla="*/ 500 w 148"/>
                <a:gd name="T23" fmla="*/ 398 h 232"/>
                <a:gd name="T24" fmla="*/ 483 w 148"/>
                <a:gd name="T25" fmla="*/ 670 h 232"/>
                <a:gd name="T26" fmla="*/ 320 w 148"/>
                <a:gd name="T27" fmla="*/ 854 h 232"/>
                <a:gd name="T28" fmla="*/ 200 w 148"/>
                <a:gd name="T29" fmla="*/ 1089 h 232"/>
                <a:gd name="T30" fmla="*/ 70 w 148"/>
                <a:gd name="T31" fmla="*/ 1217 h 232"/>
                <a:gd name="T32" fmla="*/ 63 w 148"/>
                <a:gd name="T33" fmla="*/ 1473 h 232"/>
                <a:gd name="T34" fmla="*/ 75 w 148"/>
                <a:gd name="T35" fmla="*/ 1574 h 232"/>
                <a:gd name="T36" fmla="*/ 75 w 148"/>
                <a:gd name="T37" fmla="*/ 1652 h 2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8" h="232">
                  <a:moveTo>
                    <a:pt x="10" y="222"/>
                  </a:moveTo>
                  <a:cubicBezTo>
                    <a:pt x="5" y="210"/>
                    <a:pt x="0" y="192"/>
                    <a:pt x="1" y="178"/>
                  </a:cubicBezTo>
                  <a:cubicBezTo>
                    <a:pt x="2" y="164"/>
                    <a:pt x="10" y="153"/>
                    <a:pt x="19" y="143"/>
                  </a:cubicBezTo>
                  <a:cubicBezTo>
                    <a:pt x="27" y="134"/>
                    <a:pt x="36" y="126"/>
                    <a:pt x="43" y="116"/>
                  </a:cubicBezTo>
                  <a:cubicBezTo>
                    <a:pt x="49" y="107"/>
                    <a:pt x="51" y="93"/>
                    <a:pt x="55" y="83"/>
                  </a:cubicBezTo>
                  <a:cubicBezTo>
                    <a:pt x="58" y="73"/>
                    <a:pt x="60" y="61"/>
                    <a:pt x="66" y="52"/>
                  </a:cubicBezTo>
                  <a:cubicBezTo>
                    <a:pt x="73" y="43"/>
                    <a:pt x="80" y="38"/>
                    <a:pt x="90" y="33"/>
                  </a:cubicBezTo>
                  <a:cubicBezTo>
                    <a:pt x="100" y="27"/>
                    <a:pt x="104" y="26"/>
                    <a:pt x="114" y="20"/>
                  </a:cubicBezTo>
                  <a:cubicBezTo>
                    <a:pt x="126" y="15"/>
                    <a:pt x="135" y="3"/>
                    <a:pt x="148" y="0"/>
                  </a:cubicBezTo>
                  <a:cubicBezTo>
                    <a:pt x="134" y="5"/>
                    <a:pt x="130" y="18"/>
                    <a:pt x="119" y="28"/>
                  </a:cubicBezTo>
                  <a:cubicBezTo>
                    <a:pt x="114" y="34"/>
                    <a:pt x="110" y="39"/>
                    <a:pt x="103" y="42"/>
                  </a:cubicBezTo>
                  <a:cubicBezTo>
                    <a:pt x="94" y="46"/>
                    <a:pt x="86" y="48"/>
                    <a:pt x="80" y="56"/>
                  </a:cubicBezTo>
                  <a:cubicBezTo>
                    <a:pt x="69" y="68"/>
                    <a:pt x="80" y="79"/>
                    <a:pt x="77" y="94"/>
                  </a:cubicBezTo>
                  <a:cubicBezTo>
                    <a:pt x="75" y="103"/>
                    <a:pt x="58" y="113"/>
                    <a:pt x="51" y="120"/>
                  </a:cubicBezTo>
                  <a:cubicBezTo>
                    <a:pt x="42" y="128"/>
                    <a:pt x="39" y="144"/>
                    <a:pt x="32" y="153"/>
                  </a:cubicBezTo>
                  <a:cubicBezTo>
                    <a:pt x="25" y="161"/>
                    <a:pt x="14" y="161"/>
                    <a:pt x="11" y="171"/>
                  </a:cubicBezTo>
                  <a:cubicBezTo>
                    <a:pt x="9" y="182"/>
                    <a:pt x="6" y="196"/>
                    <a:pt x="10" y="207"/>
                  </a:cubicBezTo>
                  <a:cubicBezTo>
                    <a:pt x="12" y="211"/>
                    <a:pt x="12" y="216"/>
                    <a:pt x="12" y="221"/>
                  </a:cubicBezTo>
                  <a:cubicBezTo>
                    <a:pt x="11" y="225"/>
                    <a:pt x="12" y="227"/>
                    <a:pt x="12" y="232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45">
              <a:extLst>
                <a:ext uri="{FF2B5EF4-FFF2-40B4-BE49-F238E27FC236}">
                  <a16:creationId xmlns:a16="http://schemas.microsoft.com/office/drawing/2014/main" id="{BF633498-0959-4AE6-909F-E33C7BCCF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2670"/>
              <a:ext cx="395" cy="440"/>
            </a:xfrm>
            <a:custGeom>
              <a:avLst/>
              <a:gdLst>
                <a:gd name="T0" fmla="*/ 708 w 158"/>
                <a:gd name="T1" fmla="*/ 0 h 165"/>
                <a:gd name="T2" fmla="*/ 520 w 158"/>
                <a:gd name="T3" fmla="*/ 93 h 165"/>
                <a:gd name="T4" fmla="*/ 325 w 158"/>
                <a:gd name="T5" fmla="*/ 213 h 165"/>
                <a:gd name="T6" fmla="*/ 88 w 158"/>
                <a:gd name="T7" fmla="*/ 469 h 165"/>
                <a:gd name="T8" fmla="*/ 95 w 158"/>
                <a:gd name="T9" fmla="*/ 840 h 165"/>
                <a:gd name="T10" fmla="*/ 263 w 158"/>
                <a:gd name="T11" fmla="*/ 1016 h 165"/>
                <a:gd name="T12" fmla="*/ 313 w 158"/>
                <a:gd name="T13" fmla="*/ 1101 h 165"/>
                <a:gd name="T14" fmla="*/ 450 w 158"/>
                <a:gd name="T15" fmla="*/ 1173 h 165"/>
                <a:gd name="T16" fmla="*/ 300 w 158"/>
                <a:gd name="T17" fmla="*/ 939 h 165"/>
                <a:gd name="T18" fmla="*/ 208 w 158"/>
                <a:gd name="T19" fmla="*/ 648 h 165"/>
                <a:gd name="T20" fmla="*/ 333 w 158"/>
                <a:gd name="T21" fmla="*/ 640 h 165"/>
                <a:gd name="T22" fmla="*/ 383 w 158"/>
                <a:gd name="T23" fmla="*/ 525 h 165"/>
                <a:gd name="T24" fmla="*/ 375 w 158"/>
                <a:gd name="T25" fmla="*/ 405 h 165"/>
                <a:gd name="T26" fmla="*/ 458 w 158"/>
                <a:gd name="T27" fmla="*/ 363 h 165"/>
                <a:gd name="T28" fmla="*/ 638 w 158"/>
                <a:gd name="T29" fmla="*/ 491 h 165"/>
                <a:gd name="T30" fmla="*/ 675 w 158"/>
                <a:gd name="T31" fmla="*/ 384 h 165"/>
                <a:gd name="T32" fmla="*/ 745 w 158"/>
                <a:gd name="T33" fmla="*/ 269 h 165"/>
                <a:gd name="T34" fmla="*/ 800 w 158"/>
                <a:gd name="T35" fmla="*/ 115 h 165"/>
                <a:gd name="T36" fmla="*/ 988 w 158"/>
                <a:gd name="T37" fmla="*/ 256 h 165"/>
                <a:gd name="T38" fmla="*/ 850 w 158"/>
                <a:gd name="T39" fmla="*/ 56 h 165"/>
                <a:gd name="T40" fmla="*/ 720 w 158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" h="165">
                  <a:moveTo>
                    <a:pt x="113" y="0"/>
                  </a:moveTo>
                  <a:cubicBezTo>
                    <a:pt x="99" y="0"/>
                    <a:pt x="93" y="3"/>
                    <a:pt x="83" y="13"/>
                  </a:cubicBezTo>
                  <a:cubicBezTo>
                    <a:pt x="74" y="21"/>
                    <a:pt x="64" y="26"/>
                    <a:pt x="52" y="30"/>
                  </a:cubicBezTo>
                  <a:cubicBezTo>
                    <a:pt x="30" y="36"/>
                    <a:pt x="20" y="42"/>
                    <a:pt x="14" y="66"/>
                  </a:cubicBezTo>
                  <a:cubicBezTo>
                    <a:pt x="10" y="84"/>
                    <a:pt x="0" y="102"/>
                    <a:pt x="15" y="118"/>
                  </a:cubicBezTo>
                  <a:cubicBezTo>
                    <a:pt x="23" y="127"/>
                    <a:pt x="34" y="133"/>
                    <a:pt x="42" y="143"/>
                  </a:cubicBezTo>
                  <a:cubicBezTo>
                    <a:pt x="45" y="146"/>
                    <a:pt x="47" y="152"/>
                    <a:pt x="50" y="155"/>
                  </a:cubicBezTo>
                  <a:cubicBezTo>
                    <a:pt x="56" y="160"/>
                    <a:pt x="66" y="159"/>
                    <a:pt x="72" y="165"/>
                  </a:cubicBezTo>
                  <a:cubicBezTo>
                    <a:pt x="60" y="156"/>
                    <a:pt x="54" y="144"/>
                    <a:pt x="48" y="132"/>
                  </a:cubicBezTo>
                  <a:cubicBezTo>
                    <a:pt x="44" y="123"/>
                    <a:pt x="20" y="102"/>
                    <a:pt x="33" y="91"/>
                  </a:cubicBezTo>
                  <a:cubicBezTo>
                    <a:pt x="38" y="87"/>
                    <a:pt x="46" y="93"/>
                    <a:pt x="53" y="90"/>
                  </a:cubicBezTo>
                  <a:cubicBezTo>
                    <a:pt x="60" y="86"/>
                    <a:pt x="62" y="81"/>
                    <a:pt x="61" y="74"/>
                  </a:cubicBezTo>
                  <a:cubicBezTo>
                    <a:pt x="61" y="66"/>
                    <a:pt x="55" y="66"/>
                    <a:pt x="60" y="57"/>
                  </a:cubicBezTo>
                  <a:cubicBezTo>
                    <a:pt x="63" y="52"/>
                    <a:pt x="68" y="49"/>
                    <a:pt x="73" y="51"/>
                  </a:cubicBezTo>
                  <a:cubicBezTo>
                    <a:pt x="85" y="54"/>
                    <a:pt x="86" y="83"/>
                    <a:pt x="102" y="69"/>
                  </a:cubicBezTo>
                  <a:cubicBezTo>
                    <a:pt x="106" y="65"/>
                    <a:pt x="105" y="58"/>
                    <a:pt x="108" y="54"/>
                  </a:cubicBezTo>
                  <a:cubicBezTo>
                    <a:pt x="113" y="47"/>
                    <a:pt x="118" y="46"/>
                    <a:pt x="119" y="38"/>
                  </a:cubicBezTo>
                  <a:cubicBezTo>
                    <a:pt x="120" y="31"/>
                    <a:pt x="115" y="16"/>
                    <a:pt x="128" y="16"/>
                  </a:cubicBezTo>
                  <a:cubicBezTo>
                    <a:pt x="138" y="16"/>
                    <a:pt x="153" y="29"/>
                    <a:pt x="158" y="36"/>
                  </a:cubicBezTo>
                  <a:cubicBezTo>
                    <a:pt x="153" y="27"/>
                    <a:pt x="145" y="14"/>
                    <a:pt x="136" y="8"/>
                  </a:cubicBezTo>
                  <a:cubicBezTo>
                    <a:pt x="130" y="3"/>
                    <a:pt x="121" y="0"/>
                    <a:pt x="115" y="0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46">
              <a:extLst>
                <a:ext uri="{FF2B5EF4-FFF2-40B4-BE49-F238E27FC236}">
                  <a16:creationId xmlns:a16="http://schemas.microsoft.com/office/drawing/2014/main" id="{9177C8E1-6191-48D2-B236-4EE528D6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812"/>
              <a:ext cx="258" cy="306"/>
            </a:xfrm>
            <a:custGeom>
              <a:avLst/>
              <a:gdLst>
                <a:gd name="T0" fmla="*/ 0 w 103"/>
                <a:gd name="T1" fmla="*/ 801 h 115"/>
                <a:gd name="T2" fmla="*/ 313 w 103"/>
                <a:gd name="T3" fmla="*/ 785 h 115"/>
                <a:gd name="T4" fmla="*/ 476 w 103"/>
                <a:gd name="T5" fmla="*/ 644 h 115"/>
                <a:gd name="T6" fmla="*/ 496 w 103"/>
                <a:gd name="T7" fmla="*/ 0 h 115"/>
                <a:gd name="T8" fmla="*/ 521 w 103"/>
                <a:gd name="T9" fmla="*/ 162 h 115"/>
                <a:gd name="T10" fmla="*/ 401 w 103"/>
                <a:gd name="T11" fmla="*/ 277 h 115"/>
                <a:gd name="T12" fmla="*/ 346 w 103"/>
                <a:gd name="T13" fmla="*/ 567 h 115"/>
                <a:gd name="T14" fmla="*/ 138 w 103"/>
                <a:gd name="T15" fmla="*/ 679 h 115"/>
                <a:gd name="T16" fmla="*/ 100 w 103"/>
                <a:gd name="T17" fmla="*/ 742 h 115"/>
                <a:gd name="T18" fmla="*/ 0 w 103"/>
                <a:gd name="T19" fmla="*/ 814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15">
                  <a:moveTo>
                    <a:pt x="0" y="113"/>
                  </a:moveTo>
                  <a:cubicBezTo>
                    <a:pt x="17" y="114"/>
                    <a:pt x="33" y="109"/>
                    <a:pt x="50" y="111"/>
                  </a:cubicBezTo>
                  <a:cubicBezTo>
                    <a:pt x="67" y="113"/>
                    <a:pt x="72" y="108"/>
                    <a:pt x="76" y="91"/>
                  </a:cubicBezTo>
                  <a:cubicBezTo>
                    <a:pt x="82" y="63"/>
                    <a:pt x="103" y="24"/>
                    <a:pt x="79" y="0"/>
                  </a:cubicBezTo>
                  <a:cubicBezTo>
                    <a:pt x="80" y="7"/>
                    <a:pt x="84" y="16"/>
                    <a:pt x="83" y="23"/>
                  </a:cubicBezTo>
                  <a:cubicBezTo>
                    <a:pt x="81" y="36"/>
                    <a:pt x="73" y="34"/>
                    <a:pt x="64" y="39"/>
                  </a:cubicBezTo>
                  <a:cubicBezTo>
                    <a:pt x="47" y="50"/>
                    <a:pt x="64" y="66"/>
                    <a:pt x="55" y="80"/>
                  </a:cubicBezTo>
                  <a:cubicBezTo>
                    <a:pt x="48" y="90"/>
                    <a:pt x="31" y="87"/>
                    <a:pt x="22" y="96"/>
                  </a:cubicBezTo>
                  <a:cubicBezTo>
                    <a:pt x="21" y="98"/>
                    <a:pt x="19" y="102"/>
                    <a:pt x="16" y="105"/>
                  </a:cubicBezTo>
                  <a:cubicBezTo>
                    <a:pt x="11" y="109"/>
                    <a:pt x="6" y="112"/>
                    <a:pt x="0" y="115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47">
              <a:extLst>
                <a:ext uri="{FF2B5EF4-FFF2-40B4-BE49-F238E27FC236}">
                  <a16:creationId xmlns:a16="http://schemas.microsoft.com/office/drawing/2014/main" id="{97AF24BC-D553-41F6-A33F-2522D7477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76"/>
              <a:ext cx="235" cy="258"/>
            </a:xfrm>
            <a:custGeom>
              <a:avLst/>
              <a:gdLst>
                <a:gd name="T0" fmla="*/ 0 w 94"/>
                <a:gd name="T1" fmla="*/ 686 h 97"/>
                <a:gd name="T2" fmla="*/ 58 w 94"/>
                <a:gd name="T3" fmla="*/ 354 h 97"/>
                <a:gd name="T4" fmla="*/ 238 w 94"/>
                <a:gd name="T5" fmla="*/ 218 h 97"/>
                <a:gd name="T6" fmla="*/ 413 w 94"/>
                <a:gd name="T7" fmla="*/ 128 h 97"/>
                <a:gd name="T8" fmla="*/ 588 w 94"/>
                <a:gd name="T9" fmla="*/ 0 h 97"/>
                <a:gd name="T10" fmla="*/ 425 w 94"/>
                <a:gd name="T11" fmla="*/ 218 h 97"/>
                <a:gd name="T12" fmla="*/ 275 w 94"/>
                <a:gd name="T13" fmla="*/ 261 h 97"/>
                <a:gd name="T14" fmla="*/ 225 w 94"/>
                <a:gd name="T15" fmla="*/ 383 h 97"/>
                <a:gd name="T16" fmla="*/ 75 w 94"/>
                <a:gd name="T17" fmla="*/ 511 h 97"/>
                <a:gd name="T18" fmla="*/ 20 w 94"/>
                <a:gd name="T19" fmla="*/ 65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97">
                  <a:moveTo>
                    <a:pt x="0" y="97"/>
                  </a:moveTo>
                  <a:cubicBezTo>
                    <a:pt x="5" y="83"/>
                    <a:pt x="1" y="64"/>
                    <a:pt x="9" y="50"/>
                  </a:cubicBezTo>
                  <a:cubicBezTo>
                    <a:pt x="16" y="40"/>
                    <a:pt x="27" y="35"/>
                    <a:pt x="38" y="31"/>
                  </a:cubicBezTo>
                  <a:cubicBezTo>
                    <a:pt x="48" y="27"/>
                    <a:pt x="58" y="24"/>
                    <a:pt x="66" y="18"/>
                  </a:cubicBezTo>
                  <a:cubicBezTo>
                    <a:pt x="76" y="11"/>
                    <a:pt x="83" y="4"/>
                    <a:pt x="94" y="0"/>
                  </a:cubicBezTo>
                  <a:cubicBezTo>
                    <a:pt x="78" y="5"/>
                    <a:pt x="80" y="23"/>
                    <a:pt x="68" y="31"/>
                  </a:cubicBezTo>
                  <a:cubicBezTo>
                    <a:pt x="61" y="35"/>
                    <a:pt x="52" y="31"/>
                    <a:pt x="44" y="37"/>
                  </a:cubicBezTo>
                  <a:cubicBezTo>
                    <a:pt x="37" y="42"/>
                    <a:pt x="39" y="47"/>
                    <a:pt x="36" y="54"/>
                  </a:cubicBezTo>
                  <a:cubicBezTo>
                    <a:pt x="30" y="67"/>
                    <a:pt x="19" y="61"/>
                    <a:pt x="12" y="72"/>
                  </a:cubicBezTo>
                  <a:cubicBezTo>
                    <a:pt x="9" y="76"/>
                    <a:pt x="3" y="87"/>
                    <a:pt x="3" y="9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48">
              <a:extLst>
                <a:ext uri="{FF2B5EF4-FFF2-40B4-BE49-F238E27FC236}">
                  <a16:creationId xmlns:a16="http://schemas.microsoft.com/office/drawing/2014/main" id="{27FEE148-A47C-4370-A70E-A92716A3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708"/>
              <a:ext cx="583" cy="616"/>
            </a:xfrm>
            <a:custGeom>
              <a:avLst/>
              <a:gdLst>
                <a:gd name="T0" fmla="*/ 0 w 233"/>
                <a:gd name="T1" fmla="*/ 1336 h 231"/>
                <a:gd name="T2" fmla="*/ 450 w 233"/>
                <a:gd name="T3" fmla="*/ 1613 h 231"/>
                <a:gd name="T4" fmla="*/ 771 w 233"/>
                <a:gd name="T5" fmla="*/ 1592 h 231"/>
                <a:gd name="T6" fmla="*/ 1158 w 233"/>
                <a:gd name="T7" fmla="*/ 1515 h 231"/>
                <a:gd name="T8" fmla="*/ 1451 w 233"/>
                <a:gd name="T9" fmla="*/ 883 h 231"/>
                <a:gd name="T10" fmla="*/ 1434 w 233"/>
                <a:gd name="T11" fmla="*/ 547 h 231"/>
                <a:gd name="T12" fmla="*/ 1414 w 233"/>
                <a:gd name="T13" fmla="*/ 0 h 231"/>
                <a:gd name="T14" fmla="*/ 1384 w 233"/>
                <a:gd name="T15" fmla="*/ 363 h 231"/>
                <a:gd name="T16" fmla="*/ 1321 w 233"/>
                <a:gd name="T17" fmla="*/ 675 h 231"/>
                <a:gd name="T18" fmla="*/ 1314 w 233"/>
                <a:gd name="T19" fmla="*/ 925 h 231"/>
                <a:gd name="T20" fmla="*/ 1209 w 233"/>
                <a:gd name="T21" fmla="*/ 1045 h 231"/>
                <a:gd name="T22" fmla="*/ 1113 w 233"/>
                <a:gd name="T23" fmla="*/ 1373 h 231"/>
                <a:gd name="T24" fmla="*/ 746 w 233"/>
                <a:gd name="T25" fmla="*/ 1344 h 231"/>
                <a:gd name="T26" fmla="*/ 483 w 233"/>
                <a:gd name="T27" fmla="*/ 1557 h 231"/>
                <a:gd name="T28" fmla="*/ 58 w 233"/>
                <a:gd name="T29" fmla="*/ 1323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3" h="231">
                  <a:moveTo>
                    <a:pt x="0" y="188"/>
                  </a:moveTo>
                  <a:cubicBezTo>
                    <a:pt x="29" y="190"/>
                    <a:pt x="43" y="221"/>
                    <a:pt x="72" y="227"/>
                  </a:cubicBezTo>
                  <a:cubicBezTo>
                    <a:pt x="88" y="231"/>
                    <a:pt x="106" y="226"/>
                    <a:pt x="123" y="224"/>
                  </a:cubicBezTo>
                  <a:cubicBezTo>
                    <a:pt x="143" y="221"/>
                    <a:pt x="166" y="223"/>
                    <a:pt x="185" y="213"/>
                  </a:cubicBezTo>
                  <a:cubicBezTo>
                    <a:pt x="217" y="196"/>
                    <a:pt x="228" y="157"/>
                    <a:pt x="232" y="124"/>
                  </a:cubicBezTo>
                  <a:cubicBezTo>
                    <a:pt x="233" y="108"/>
                    <a:pt x="230" y="94"/>
                    <a:pt x="229" y="77"/>
                  </a:cubicBezTo>
                  <a:cubicBezTo>
                    <a:pt x="227" y="52"/>
                    <a:pt x="228" y="26"/>
                    <a:pt x="226" y="0"/>
                  </a:cubicBezTo>
                  <a:cubicBezTo>
                    <a:pt x="218" y="13"/>
                    <a:pt x="223" y="36"/>
                    <a:pt x="221" y="51"/>
                  </a:cubicBezTo>
                  <a:cubicBezTo>
                    <a:pt x="218" y="69"/>
                    <a:pt x="208" y="75"/>
                    <a:pt x="211" y="95"/>
                  </a:cubicBezTo>
                  <a:cubicBezTo>
                    <a:pt x="212" y="106"/>
                    <a:pt x="216" y="119"/>
                    <a:pt x="210" y="130"/>
                  </a:cubicBezTo>
                  <a:cubicBezTo>
                    <a:pt x="206" y="140"/>
                    <a:pt x="200" y="140"/>
                    <a:pt x="193" y="147"/>
                  </a:cubicBezTo>
                  <a:cubicBezTo>
                    <a:pt x="179" y="161"/>
                    <a:pt x="192" y="180"/>
                    <a:pt x="178" y="193"/>
                  </a:cubicBezTo>
                  <a:cubicBezTo>
                    <a:pt x="156" y="214"/>
                    <a:pt x="140" y="184"/>
                    <a:pt x="119" y="189"/>
                  </a:cubicBezTo>
                  <a:cubicBezTo>
                    <a:pt x="99" y="193"/>
                    <a:pt x="99" y="218"/>
                    <a:pt x="77" y="219"/>
                  </a:cubicBezTo>
                  <a:cubicBezTo>
                    <a:pt x="52" y="219"/>
                    <a:pt x="37" y="182"/>
                    <a:pt x="9" y="186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49">
              <a:extLst>
                <a:ext uri="{FF2B5EF4-FFF2-40B4-BE49-F238E27FC236}">
                  <a16:creationId xmlns:a16="http://schemas.microsoft.com/office/drawing/2014/main" id="{82040EE9-79BA-4C73-AA50-5D6269A1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030"/>
              <a:ext cx="336" cy="291"/>
            </a:xfrm>
            <a:custGeom>
              <a:avLst/>
              <a:gdLst>
                <a:gd name="T0" fmla="*/ 45 w 134"/>
                <a:gd name="T1" fmla="*/ 764 h 109"/>
                <a:gd name="T2" fmla="*/ 384 w 134"/>
                <a:gd name="T3" fmla="*/ 748 h 109"/>
                <a:gd name="T4" fmla="*/ 617 w 134"/>
                <a:gd name="T5" fmla="*/ 627 h 109"/>
                <a:gd name="T6" fmla="*/ 760 w 134"/>
                <a:gd name="T7" fmla="*/ 363 h 109"/>
                <a:gd name="T8" fmla="*/ 810 w 134"/>
                <a:gd name="T9" fmla="*/ 0 h 109"/>
                <a:gd name="T10" fmla="*/ 730 w 134"/>
                <a:gd name="T11" fmla="*/ 286 h 109"/>
                <a:gd name="T12" fmla="*/ 672 w 134"/>
                <a:gd name="T13" fmla="*/ 363 h 109"/>
                <a:gd name="T14" fmla="*/ 617 w 134"/>
                <a:gd name="T15" fmla="*/ 363 h 109"/>
                <a:gd name="T16" fmla="*/ 509 w 134"/>
                <a:gd name="T17" fmla="*/ 598 h 109"/>
                <a:gd name="T18" fmla="*/ 251 w 134"/>
                <a:gd name="T19" fmla="*/ 641 h 109"/>
                <a:gd name="T20" fmla="*/ 0 w 134"/>
                <a:gd name="T21" fmla="*/ 77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09">
                  <a:moveTo>
                    <a:pt x="7" y="107"/>
                  </a:moveTo>
                  <a:cubicBezTo>
                    <a:pt x="24" y="101"/>
                    <a:pt x="44" y="107"/>
                    <a:pt x="61" y="105"/>
                  </a:cubicBezTo>
                  <a:cubicBezTo>
                    <a:pt x="74" y="103"/>
                    <a:pt x="88" y="96"/>
                    <a:pt x="98" y="88"/>
                  </a:cubicBezTo>
                  <a:cubicBezTo>
                    <a:pt x="110" y="79"/>
                    <a:pt x="116" y="64"/>
                    <a:pt x="121" y="51"/>
                  </a:cubicBezTo>
                  <a:cubicBezTo>
                    <a:pt x="126" y="39"/>
                    <a:pt x="134" y="12"/>
                    <a:pt x="129" y="0"/>
                  </a:cubicBezTo>
                  <a:cubicBezTo>
                    <a:pt x="129" y="13"/>
                    <a:pt x="123" y="29"/>
                    <a:pt x="116" y="40"/>
                  </a:cubicBezTo>
                  <a:cubicBezTo>
                    <a:pt x="114" y="44"/>
                    <a:pt x="111" y="48"/>
                    <a:pt x="107" y="51"/>
                  </a:cubicBezTo>
                  <a:cubicBezTo>
                    <a:pt x="105" y="52"/>
                    <a:pt x="100" y="49"/>
                    <a:pt x="98" y="51"/>
                  </a:cubicBezTo>
                  <a:cubicBezTo>
                    <a:pt x="90" y="58"/>
                    <a:pt x="92" y="75"/>
                    <a:pt x="81" y="84"/>
                  </a:cubicBezTo>
                  <a:cubicBezTo>
                    <a:pt x="68" y="94"/>
                    <a:pt x="54" y="87"/>
                    <a:pt x="40" y="90"/>
                  </a:cubicBezTo>
                  <a:cubicBezTo>
                    <a:pt x="26" y="92"/>
                    <a:pt x="14" y="104"/>
                    <a:pt x="0" y="109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50">
              <a:extLst>
                <a:ext uri="{FF2B5EF4-FFF2-40B4-BE49-F238E27FC236}">
                  <a16:creationId xmlns:a16="http://schemas.microsoft.com/office/drawing/2014/main" id="{DBE69684-73E1-4B1E-AD8A-46E477E4A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72"/>
              <a:ext cx="901" cy="978"/>
            </a:xfrm>
            <a:custGeom>
              <a:avLst/>
              <a:gdLst>
                <a:gd name="T0" fmla="*/ 2142 w 360"/>
                <a:gd name="T1" fmla="*/ 653 h 367"/>
                <a:gd name="T2" fmla="*/ 1629 w 360"/>
                <a:gd name="T3" fmla="*/ 328 h 367"/>
                <a:gd name="T4" fmla="*/ 1076 w 360"/>
                <a:gd name="T5" fmla="*/ 21 h 367"/>
                <a:gd name="T6" fmla="*/ 626 w 360"/>
                <a:gd name="T7" fmla="*/ 256 h 367"/>
                <a:gd name="T8" fmla="*/ 275 w 360"/>
                <a:gd name="T9" fmla="*/ 853 h 367"/>
                <a:gd name="T10" fmla="*/ 13 w 360"/>
                <a:gd name="T11" fmla="*/ 1386 h 367"/>
                <a:gd name="T12" fmla="*/ 183 w 360"/>
                <a:gd name="T13" fmla="*/ 1967 h 367"/>
                <a:gd name="T14" fmla="*/ 646 w 360"/>
                <a:gd name="T15" fmla="*/ 2273 h 367"/>
                <a:gd name="T16" fmla="*/ 1159 w 360"/>
                <a:gd name="T17" fmla="*/ 2585 h 367"/>
                <a:gd name="T18" fmla="*/ 1922 w 360"/>
                <a:gd name="T19" fmla="*/ 2444 h 367"/>
                <a:gd name="T20" fmla="*/ 2180 w 360"/>
                <a:gd name="T21" fmla="*/ 1924 h 367"/>
                <a:gd name="T22" fmla="*/ 2180 w 360"/>
                <a:gd name="T23" fmla="*/ 1407 h 367"/>
                <a:gd name="T24" fmla="*/ 2142 w 360"/>
                <a:gd name="T25" fmla="*/ 653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0" h="367">
                  <a:moveTo>
                    <a:pt x="342" y="92"/>
                  </a:moveTo>
                  <a:cubicBezTo>
                    <a:pt x="323" y="63"/>
                    <a:pt x="289" y="59"/>
                    <a:pt x="260" y="46"/>
                  </a:cubicBezTo>
                  <a:cubicBezTo>
                    <a:pt x="233" y="33"/>
                    <a:pt x="219" y="0"/>
                    <a:pt x="172" y="3"/>
                  </a:cubicBezTo>
                  <a:cubicBezTo>
                    <a:pt x="126" y="6"/>
                    <a:pt x="122" y="27"/>
                    <a:pt x="100" y="36"/>
                  </a:cubicBezTo>
                  <a:cubicBezTo>
                    <a:pt x="64" y="52"/>
                    <a:pt x="61" y="84"/>
                    <a:pt x="44" y="120"/>
                  </a:cubicBezTo>
                  <a:cubicBezTo>
                    <a:pt x="34" y="143"/>
                    <a:pt x="0" y="161"/>
                    <a:pt x="2" y="195"/>
                  </a:cubicBezTo>
                  <a:cubicBezTo>
                    <a:pt x="4" y="225"/>
                    <a:pt x="14" y="253"/>
                    <a:pt x="29" y="277"/>
                  </a:cubicBezTo>
                  <a:cubicBezTo>
                    <a:pt x="46" y="304"/>
                    <a:pt x="73" y="305"/>
                    <a:pt x="103" y="320"/>
                  </a:cubicBezTo>
                  <a:cubicBezTo>
                    <a:pt x="127" y="333"/>
                    <a:pt x="153" y="362"/>
                    <a:pt x="185" y="364"/>
                  </a:cubicBezTo>
                  <a:cubicBezTo>
                    <a:pt x="224" y="364"/>
                    <a:pt x="275" y="367"/>
                    <a:pt x="307" y="344"/>
                  </a:cubicBezTo>
                  <a:cubicBezTo>
                    <a:pt x="328" y="330"/>
                    <a:pt x="343" y="299"/>
                    <a:pt x="348" y="271"/>
                  </a:cubicBezTo>
                  <a:cubicBezTo>
                    <a:pt x="352" y="251"/>
                    <a:pt x="347" y="225"/>
                    <a:pt x="348" y="198"/>
                  </a:cubicBezTo>
                  <a:cubicBezTo>
                    <a:pt x="347" y="156"/>
                    <a:pt x="360" y="121"/>
                    <a:pt x="342" y="9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51">
              <a:extLst>
                <a:ext uri="{FF2B5EF4-FFF2-40B4-BE49-F238E27FC236}">
                  <a16:creationId xmlns:a16="http://schemas.microsoft.com/office/drawing/2014/main" id="{33C6D416-5B5A-480C-A42E-32F7A580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641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152">
              <a:extLst>
                <a:ext uri="{FF2B5EF4-FFF2-40B4-BE49-F238E27FC236}">
                  <a16:creationId xmlns:a16="http://schemas.microsoft.com/office/drawing/2014/main" id="{DAD51B99-3D28-4219-8DA7-09AD5880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745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6" name="Oval 153">
              <a:extLst>
                <a:ext uri="{FF2B5EF4-FFF2-40B4-BE49-F238E27FC236}">
                  <a16:creationId xmlns:a16="http://schemas.microsoft.com/office/drawing/2014/main" id="{3846A482-3C9C-4A6B-9514-65DD8BA7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710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7" name="Oval 154">
              <a:extLst>
                <a:ext uri="{FF2B5EF4-FFF2-40B4-BE49-F238E27FC236}">
                  <a16:creationId xmlns:a16="http://schemas.microsoft.com/office/drawing/2014/main" id="{5512AE53-C845-4F8A-BE0F-6772EF79A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82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68" name="Group 155">
            <a:extLst>
              <a:ext uri="{FF2B5EF4-FFF2-40B4-BE49-F238E27FC236}">
                <a16:creationId xmlns:a16="http://schemas.microsoft.com/office/drawing/2014/main" id="{F51C60CB-25F7-428C-9463-84F3585DC051}"/>
              </a:ext>
            </a:extLst>
          </p:cNvPr>
          <p:cNvGrpSpPr>
            <a:grpSpLocks/>
          </p:cNvGrpSpPr>
          <p:nvPr/>
        </p:nvGrpSpPr>
        <p:grpSpPr bwMode="auto">
          <a:xfrm>
            <a:off x="3283327" y="4100904"/>
            <a:ext cx="846379" cy="938781"/>
            <a:chOff x="4523" y="2409"/>
            <a:chExt cx="878" cy="949"/>
          </a:xfrm>
        </p:grpSpPr>
        <p:sp>
          <p:nvSpPr>
            <p:cNvPr id="69" name="Freeform 156">
              <a:extLst>
                <a:ext uri="{FF2B5EF4-FFF2-40B4-BE49-F238E27FC236}">
                  <a16:creationId xmlns:a16="http://schemas.microsoft.com/office/drawing/2014/main" id="{EB41EE27-D784-45BA-A741-2D4AAAB10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744C620F-F636-4393-BCFE-F07C7B4F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58">
              <a:extLst>
                <a:ext uri="{FF2B5EF4-FFF2-40B4-BE49-F238E27FC236}">
                  <a16:creationId xmlns:a16="http://schemas.microsoft.com/office/drawing/2014/main" id="{91BB3346-5572-4F28-AE70-E281B46F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59">
              <a:extLst>
                <a:ext uri="{FF2B5EF4-FFF2-40B4-BE49-F238E27FC236}">
                  <a16:creationId xmlns:a16="http://schemas.microsoft.com/office/drawing/2014/main" id="{7BF7F03B-9171-45E8-BE3F-2BD7B1475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60">
              <a:extLst>
                <a:ext uri="{FF2B5EF4-FFF2-40B4-BE49-F238E27FC236}">
                  <a16:creationId xmlns:a16="http://schemas.microsoft.com/office/drawing/2014/main" id="{6658F6D0-CF77-463D-A42E-BC9805D8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61">
              <a:extLst>
                <a:ext uri="{FF2B5EF4-FFF2-40B4-BE49-F238E27FC236}">
                  <a16:creationId xmlns:a16="http://schemas.microsoft.com/office/drawing/2014/main" id="{9FC3BBAA-1452-45A6-87F3-21375522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62">
              <a:extLst>
                <a:ext uri="{FF2B5EF4-FFF2-40B4-BE49-F238E27FC236}">
                  <a16:creationId xmlns:a16="http://schemas.microsoft.com/office/drawing/2014/main" id="{D32EF4C0-86DE-43D6-AB64-DC351234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63">
              <a:extLst>
                <a:ext uri="{FF2B5EF4-FFF2-40B4-BE49-F238E27FC236}">
                  <a16:creationId xmlns:a16="http://schemas.microsoft.com/office/drawing/2014/main" id="{9EBDFDAF-3EA5-4C06-A02B-25698C77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64">
              <a:extLst>
                <a:ext uri="{FF2B5EF4-FFF2-40B4-BE49-F238E27FC236}">
                  <a16:creationId xmlns:a16="http://schemas.microsoft.com/office/drawing/2014/main" id="{0B939021-C351-42A1-B11A-713C005A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65">
              <a:extLst>
                <a:ext uri="{FF2B5EF4-FFF2-40B4-BE49-F238E27FC236}">
                  <a16:creationId xmlns:a16="http://schemas.microsoft.com/office/drawing/2014/main" id="{BF39FE0D-35F6-44BA-8EA5-C535B00EC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166">
              <a:extLst>
                <a:ext uri="{FF2B5EF4-FFF2-40B4-BE49-F238E27FC236}">
                  <a16:creationId xmlns:a16="http://schemas.microsoft.com/office/drawing/2014/main" id="{17F43799-2FF3-411E-8356-550B2CB9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167">
              <a:extLst>
                <a:ext uri="{FF2B5EF4-FFF2-40B4-BE49-F238E27FC236}">
                  <a16:creationId xmlns:a16="http://schemas.microsoft.com/office/drawing/2014/main" id="{83DA27D2-57E9-4E4D-BAAA-5C56B879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168">
              <a:extLst>
                <a:ext uri="{FF2B5EF4-FFF2-40B4-BE49-F238E27FC236}">
                  <a16:creationId xmlns:a16="http://schemas.microsoft.com/office/drawing/2014/main" id="{CC5E43F3-75F3-4588-8910-DD1C37E92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82" name="Oval 169">
              <a:extLst>
                <a:ext uri="{FF2B5EF4-FFF2-40B4-BE49-F238E27FC236}">
                  <a16:creationId xmlns:a16="http://schemas.microsoft.com/office/drawing/2014/main" id="{DAB658A4-6E60-41C0-8BCE-D487EC46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83" name="Oval 170">
              <a:extLst>
                <a:ext uri="{FF2B5EF4-FFF2-40B4-BE49-F238E27FC236}">
                  <a16:creationId xmlns:a16="http://schemas.microsoft.com/office/drawing/2014/main" id="{3D6574A1-A816-4A96-B560-27C54D83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84" name="Group 155">
            <a:extLst>
              <a:ext uri="{FF2B5EF4-FFF2-40B4-BE49-F238E27FC236}">
                <a16:creationId xmlns:a16="http://schemas.microsoft.com/office/drawing/2014/main" id="{95C00DF7-59DC-4A79-9639-0E89C6D8E35B}"/>
              </a:ext>
            </a:extLst>
          </p:cNvPr>
          <p:cNvGrpSpPr>
            <a:grpSpLocks/>
          </p:cNvGrpSpPr>
          <p:nvPr/>
        </p:nvGrpSpPr>
        <p:grpSpPr bwMode="auto">
          <a:xfrm>
            <a:off x="3971245" y="5095644"/>
            <a:ext cx="846379" cy="938781"/>
            <a:chOff x="4523" y="2409"/>
            <a:chExt cx="878" cy="949"/>
          </a:xfrm>
        </p:grpSpPr>
        <p:sp>
          <p:nvSpPr>
            <p:cNvPr id="85" name="Freeform 156">
              <a:extLst>
                <a:ext uri="{FF2B5EF4-FFF2-40B4-BE49-F238E27FC236}">
                  <a16:creationId xmlns:a16="http://schemas.microsoft.com/office/drawing/2014/main" id="{D9C0FBD0-CC1F-409C-9DC3-19744420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57">
              <a:extLst>
                <a:ext uri="{FF2B5EF4-FFF2-40B4-BE49-F238E27FC236}">
                  <a16:creationId xmlns:a16="http://schemas.microsoft.com/office/drawing/2014/main" id="{7103D138-C21F-4EC3-A80D-0F38541C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58">
              <a:extLst>
                <a:ext uri="{FF2B5EF4-FFF2-40B4-BE49-F238E27FC236}">
                  <a16:creationId xmlns:a16="http://schemas.microsoft.com/office/drawing/2014/main" id="{42049F0F-5EC8-4C51-B3EE-D7A592D3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59">
              <a:extLst>
                <a:ext uri="{FF2B5EF4-FFF2-40B4-BE49-F238E27FC236}">
                  <a16:creationId xmlns:a16="http://schemas.microsoft.com/office/drawing/2014/main" id="{2C053E2F-07CD-4C2C-AA6C-AED25B32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60">
              <a:extLst>
                <a:ext uri="{FF2B5EF4-FFF2-40B4-BE49-F238E27FC236}">
                  <a16:creationId xmlns:a16="http://schemas.microsoft.com/office/drawing/2014/main" id="{5CAD637E-76C1-4DDB-8060-E323B5738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161">
              <a:extLst>
                <a:ext uri="{FF2B5EF4-FFF2-40B4-BE49-F238E27FC236}">
                  <a16:creationId xmlns:a16="http://schemas.microsoft.com/office/drawing/2014/main" id="{A20D54D1-5795-4829-9597-291A2AB8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162">
              <a:extLst>
                <a:ext uri="{FF2B5EF4-FFF2-40B4-BE49-F238E27FC236}">
                  <a16:creationId xmlns:a16="http://schemas.microsoft.com/office/drawing/2014/main" id="{64CDDCF8-1B41-4B80-864C-9D21A510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163">
              <a:extLst>
                <a:ext uri="{FF2B5EF4-FFF2-40B4-BE49-F238E27FC236}">
                  <a16:creationId xmlns:a16="http://schemas.microsoft.com/office/drawing/2014/main" id="{3A4FCDD6-9AE8-4836-B7F5-1C7F4A4C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164">
              <a:extLst>
                <a:ext uri="{FF2B5EF4-FFF2-40B4-BE49-F238E27FC236}">
                  <a16:creationId xmlns:a16="http://schemas.microsoft.com/office/drawing/2014/main" id="{4C53B8FE-269E-45EE-983A-8BCD9F950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165">
              <a:extLst>
                <a:ext uri="{FF2B5EF4-FFF2-40B4-BE49-F238E27FC236}">
                  <a16:creationId xmlns:a16="http://schemas.microsoft.com/office/drawing/2014/main" id="{7EFBC485-7801-4A82-B62C-0EDD54B3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F1CA6911-C3BE-4CA8-BC94-C4A0597A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167">
              <a:extLst>
                <a:ext uri="{FF2B5EF4-FFF2-40B4-BE49-F238E27FC236}">
                  <a16:creationId xmlns:a16="http://schemas.microsoft.com/office/drawing/2014/main" id="{6ED53233-90D2-43A2-A6D9-36F6234F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Oval 168">
              <a:extLst>
                <a:ext uri="{FF2B5EF4-FFF2-40B4-BE49-F238E27FC236}">
                  <a16:creationId xmlns:a16="http://schemas.microsoft.com/office/drawing/2014/main" id="{189A6474-8C38-496B-8858-35851359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98" name="Oval 169">
              <a:extLst>
                <a:ext uri="{FF2B5EF4-FFF2-40B4-BE49-F238E27FC236}">
                  <a16:creationId xmlns:a16="http://schemas.microsoft.com/office/drawing/2014/main" id="{AB817E95-A7F8-41C2-9559-5F877584E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99" name="Oval 170">
              <a:extLst>
                <a:ext uri="{FF2B5EF4-FFF2-40B4-BE49-F238E27FC236}">
                  <a16:creationId xmlns:a16="http://schemas.microsoft.com/office/drawing/2014/main" id="{38907710-68AD-4363-8EAE-AC94E8F8D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00" name="Group 155">
            <a:extLst>
              <a:ext uri="{FF2B5EF4-FFF2-40B4-BE49-F238E27FC236}">
                <a16:creationId xmlns:a16="http://schemas.microsoft.com/office/drawing/2014/main" id="{D3B61AF8-F111-4CB8-B10E-1A1FD5A39E08}"/>
              </a:ext>
            </a:extLst>
          </p:cNvPr>
          <p:cNvGrpSpPr>
            <a:grpSpLocks/>
          </p:cNvGrpSpPr>
          <p:nvPr/>
        </p:nvGrpSpPr>
        <p:grpSpPr bwMode="auto">
          <a:xfrm>
            <a:off x="3020995" y="5662549"/>
            <a:ext cx="846379" cy="938781"/>
            <a:chOff x="4523" y="2409"/>
            <a:chExt cx="878" cy="949"/>
          </a:xfrm>
        </p:grpSpPr>
        <p:sp>
          <p:nvSpPr>
            <p:cNvPr id="101" name="Freeform 156">
              <a:extLst>
                <a:ext uri="{FF2B5EF4-FFF2-40B4-BE49-F238E27FC236}">
                  <a16:creationId xmlns:a16="http://schemas.microsoft.com/office/drawing/2014/main" id="{2D693C45-310D-4A72-A632-EBDCDB068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57">
              <a:extLst>
                <a:ext uri="{FF2B5EF4-FFF2-40B4-BE49-F238E27FC236}">
                  <a16:creationId xmlns:a16="http://schemas.microsoft.com/office/drawing/2014/main" id="{43B210D0-4D25-4260-BF12-3FA11F1B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58">
              <a:extLst>
                <a:ext uri="{FF2B5EF4-FFF2-40B4-BE49-F238E27FC236}">
                  <a16:creationId xmlns:a16="http://schemas.microsoft.com/office/drawing/2014/main" id="{D636DA66-9E93-4DAD-A13B-9E108771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59">
              <a:extLst>
                <a:ext uri="{FF2B5EF4-FFF2-40B4-BE49-F238E27FC236}">
                  <a16:creationId xmlns:a16="http://schemas.microsoft.com/office/drawing/2014/main" id="{6EDEFF18-B19D-4093-A585-21B571D80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60">
              <a:extLst>
                <a:ext uri="{FF2B5EF4-FFF2-40B4-BE49-F238E27FC236}">
                  <a16:creationId xmlns:a16="http://schemas.microsoft.com/office/drawing/2014/main" id="{46C305DD-194F-4973-A52F-4F657094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61">
              <a:extLst>
                <a:ext uri="{FF2B5EF4-FFF2-40B4-BE49-F238E27FC236}">
                  <a16:creationId xmlns:a16="http://schemas.microsoft.com/office/drawing/2014/main" id="{17F1AE10-B5C6-48DB-8710-A672EE032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62">
              <a:extLst>
                <a:ext uri="{FF2B5EF4-FFF2-40B4-BE49-F238E27FC236}">
                  <a16:creationId xmlns:a16="http://schemas.microsoft.com/office/drawing/2014/main" id="{8075726B-C473-4F28-B142-D1ACA317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63">
              <a:extLst>
                <a:ext uri="{FF2B5EF4-FFF2-40B4-BE49-F238E27FC236}">
                  <a16:creationId xmlns:a16="http://schemas.microsoft.com/office/drawing/2014/main" id="{EF1E93D4-D8E9-4E07-AB0A-3ABB3C2E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64">
              <a:extLst>
                <a:ext uri="{FF2B5EF4-FFF2-40B4-BE49-F238E27FC236}">
                  <a16:creationId xmlns:a16="http://schemas.microsoft.com/office/drawing/2014/main" id="{E7C0E678-3E88-4362-90F8-9B914D95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165">
              <a:extLst>
                <a:ext uri="{FF2B5EF4-FFF2-40B4-BE49-F238E27FC236}">
                  <a16:creationId xmlns:a16="http://schemas.microsoft.com/office/drawing/2014/main" id="{6E632537-44A6-4AB0-A29F-2C755DDA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66">
              <a:extLst>
                <a:ext uri="{FF2B5EF4-FFF2-40B4-BE49-F238E27FC236}">
                  <a16:creationId xmlns:a16="http://schemas.microsoft.com/office/drawing/2014/main" id="{7FC3BB80-D5DA-46E7-8736-68BC3E18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67">
              <a:extLst>
                <a:ext uri="{FF2B5EF4-FFF2-40B4-BE49-F238E27FC236}">
                  <a16:creationId xmlns:a16="http://schemas.microsoft.com/office/drawing/2014/main" id="{A2D5BA5C-DEEF-4C51-B005-E9B0DBBA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68">
              <a:extLst>
                <a:ext uri="{FF2B5EF4-FFF2-40B4-BE49-F238E27FC236}">
                  <a16:creationId xmlns:a16="http://schemas.microsoft.com/office/drawing/2014/main" id="{4FCC0053-D6C0-4248-A9B2-7F9F8B19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4" name="Oval 169">
              <a:extLst>
                <a:ext uri="{FF2B5EF4-FFF2-40B4-BE49-F238E27FC236}">
                  <a16:creationId xmlns:a16="http://schemas.microsoft.com/office/drawing/2014/main" id="{69373F7E-01B2-404E-9972-75F5F0E4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5" name="Oval 170">
              <a:extLst>
                <a:ext uri="{FF2B5EF4-FFF2-40B4-BE49-F238E27FC236}">
                  <a16:creationId xmlns:a16="http://schemas.microsoft.com/office/drawing/2014/main" id="{D04CDDC7-8F54-4058-8BF5-EE1CE674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16" name="Group 155">
            <a:extLst>
              <a:ext uri="{FF2B5EF4-FFF2-40B4-BE49-F238E27FC236}">
                <a16:creationId xmlns:a16="http://schemas.microsoft.com/office/drawing/2014/main" id="{C618500C-FA17-405D-AA5D-64E3C517C070}"/>
              </a:ext>
            </a:extLst>
          </p:cNvPr>
          <p:cNvGrpSpPr>
            <a:grpSpLocks/>
          </p:cNvGrpSpPr>
          <p:nvPr/>
        </p:nvGrpSpPr>
        <p:grpSpPr bwMode="auto">
          <a:xfrm>
            <a:off x="4223570" y="5878107"/>
            <a:ext cx="846379" cy="938781"/>
            <a:chOff x="4523" y="2409"/>
            <a:chExt cx="878" cy="949"/>
          </a:xfrm>
        </p:grpSpPr>
        <p:sp>
          <p:nvSpPr>
            <p:cNvPr id="117" name="Freeform 156">
              <a:extLst>
                <a:ext uri="{FF2B5EF4-FFF2-40B4-BE49-F238E27FC236}">
                  <a16:creationId xmlns:a16="http://schemas.microsoft.com/office/drawing/2014/main" id="{99CF4AC5-4EBA-43A9-98F8-BDC85EDE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157">
              <a:extLst>
                <a:ext uri="{FF2B5EF4-FFF2-40B4-BE49-F238E27FC236}">
                  <a16:creationId xmlns:a16="http://schemas.microsoft.com/office/drawing/2014/main" id="{CC5CDD6F-1818-4456-8334-0A143D8C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158">
              <a:extLst>
                <a:ext uri="{FF2B5EF4-FFF2-40B4-BE49-F238E27FC236}">
                  <a16:creationId xmlns:a16="http://schemas.microsoft.com/office/drawing/2014/main" id="{EDAF8091-6E3C-44F7-8C4A-A488C2A2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159">
              <a:extLst>
                <a:ext uri="{FF2B5EF4-FFF2-40B4-BE49-F238E27FC236}">
                  <a16:creationId xmlns:a16="http://schemas.microsoft.com/office/drawing/2014/main" id="{DC8439EF-C35E-46EF-A8AF-7DC20C60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160">
              <a:extLst>
                <a:ext uri="{FF2B5EF4-FFF2-40B4-BE49-F238E27FC236}">
                  <a16:creationId xmlns:a16="http://schemas.microsoft.com/office/drawing/2014/main" id="{E1EBCD0D-E982-4934-BA5B-C4FDC380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161">
              <a:extLst>
                <a:ext uri="{FF2B5EF4-FFF2-40B4-BE49-F238E27FC236}">
                  <a16:creationId xmlns:a16="http://schemas.microsoft.com/office/drawing/2014/main" id="{E076197C-E447-4668-B6E9-56A0D3E4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162">
              <a:extLst>
                <a:ext uri="{FF2B5EF4-FFF2-40B4-BE49-F238E27FC236}">
                  <a16:creationId xmlns:a16="http://schemas.microsoft.com/office/drawing/2014/main" id="{2C2751EE-711A-4192-8267-2F9011E27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163">
              <a:extLst>
                <a:ext uri="{FF2B5EF4-FFF2-40B4-BE49-F238E27FC236}">
                  <a16:creationId xmlns:a16="http://schemas.microsoft.com/office/drawing/2014/main" id="{437AB297-2CFD-48D3-9C96-CEE345D6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164">
              <a:extLst>
                <a:ext uri="{FF2B5EF4-FFF2-40B4-BE49-F238E27FC236}">
                  <a16:creationId xmlns:a16="http://schemas.microsoft.com/office/drawing/2014/main" id="{1A4685A4-BA15-4C02-A6EF-F829AD2C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165">
              <a:extLst>
                <a:ext uri="{FF2B5EF4-FFF2-40B4-BE49-F238E27FC236}">
                  <a16:creationId xmlns:a16="http://schemas.microsoft.com/office/drawing/2014/main" id="{997030FA-4518-4A6E-82D0-7DA35DB40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166">
              <a:extLst>
                <a:ext uri="{FF2B5EF4-FFF2-40B4-BE49-F238E27FC236}">
                  <a16:creationId xmlns:a16="http://schemas.microsoft.com/office/drawing/2014/main" id="{4C8728B4-C5CC-410D-9F72-09698764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167">
              <a:extLst>
                <a:ext uri="{FF2B5EF4-FFF2-40B4-BE49-F238E27FC236}">
                  <a16:creationId xmlns:a16="http://schemas.microsoft.com/office/drawing/2014/main" id="{4C66CE9C-9A89-4BA3-8DFB-EDE6C78E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168">
              <a:extLst>
                <a:ext uri="{FF2B5EF4-FFF2-40B4-BE49-F238E27FC236}">
                  <a16:creationId xmlns:a16="http://schemas.microsoft.com/office/drawing/2014/main" id="{FFA96B3C-55F1-43E1-9105-110CF0E93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30" name="Oval 169">
              <a:extLst>
                <a:ext uri="{FF2B5EF4-FFF2-40B4-BE49-F238E27FC236}">
                  <a16:creationId xmlns:a16="http://schemas.microsoft.com/office/drawing/2014/main" id="{5FE3E3B7-5657-440D-BEC2-F8CAB279A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31" name="Oval 170">
              <a:extLst>
                <a:ext uri="{FF2B5EF4-FFF2-40B4-BE49-F238E27FC236}">
                  <a16:creationId xmlns:a16="http://schemas.microsoft.com/office/drawing/2014/main" id="{EFC42B58-02A3-48A5-AB0D-6696D7FF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32" name="Group 155">
            <a:extLst>
              <a:ext uri="{FF2B5EF4-FFF2-40B4-BE49-F238E27FC236}">
                <a16:creationId xmlns:a16="http://schemas.microsoft.com/office/drawing/2014/main" id="{F2A71742-EC25-41B1-8F77-C728E25ABBDD}"/>
              </a:ext>
            </a:extLst>
          </p:cNvPr>
          <p:cNvGrpSpPr>
            <a:grpSpLocks/>
          </p:cNvGrpSpPr>
          <p:nvPr/>
        </p:nvGrpSpPr>
        <p:grpSpPr bwMode="auto">
          <a:xfrm>
            <a:off x="4588496" y="5255675"/>
            <a:ext cx="846379" cy="938781"/>
            <a:chOff x="4523" y="2409"/>
            <a:chExt cx="878" cy="949"/>
          </a:xfrm>
        </p:grpSpPr>
        <p:sp>
          <p:nvSpPr>
            <p:cNvPr id="133" name="Freeform 156">
              <a:extLst>
                <a:ext uri="{FF2B5EF4-FFF2-40B4-BE49-F238E27FC236}">
                  <a16:creationId xmlns:a16="http://schemas.microsoft.com/office/drawing/2014/main" id="{73B02A12-DA09-4DB3-9F98-0EB928E4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157">
              <a:extLst>
                <a:ext uri="{FF2B5EF4-FFF2-40B4-BE49-F238E27FC236}">
                  <a16:creationId xmlns:a16="http://schemas.microsoft.com/office/drawing/2014/main" id="{62364F90-0035-4297-8F0E-FE9E3304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158">
              <a:extLst>
                <a:ext uri="{FF2B5EF4-FFF2-40B4-BE49-F238E27FC236}">
                  <a16:creationId xmlns:a16="http://schemas.microsoft.com/office/drawing/2014/main" id="{4759DA66-369C-4444-BCD3-6BF1F951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159">
              <a:extLst>
                <a:ext uri="{FF2B5EF4-FFF2-40B4-BE49-F238E27FC236}">
                  <a16:creationId xmlns:a16="http://schemas.microsoft.com/office/drawing/2014/main" id="{A6CBC1EA-E6C7-4E44-A11F-1F2534A8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160">
              <a:extLst>
                <a:ext uri="{FF2B5EF4-FFF2-40B4-BE49-F238E27FC236}">
                  <a16:creationId xmlns:a16="http://schemas.microsoft.com/office/drawing/2014/main" id="{ADBC7CBB-B244-4A7A-A6FB-A90627BF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161">
              <a:extLst>
                <a:ext uri="{FF2B5EF4-FFF2-40B4-BE49-F238E27FC236}">
                  <a16:creationId xmlns:a16="http://schemas.microsoft.com/office/drawing/2014/main" id="{6128FD5B-DB6A-4184-9AE8-402C85F6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162">
              <a:extLst>
                <a:ext uri="{FF2B5EF4-FFF2-40B4-BE49-F238E27FC236}">
                  <a16:creationId xmlns:a16="http://schemas.microsoft.com/office/drawing/2014/main" id="{7E6CDD16-3622-4CD8-9488-D2040B2F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163">
              <a:extLst>
                <a:ext uri="{FF2B5EF4-FFF2-40B4-BE49-F238E27FC236}">
                  <a16:creationId xmlns:a16="http://schemas.microsoft.com/office/drawing/2014/main" id="{A0183332-9E03-421E-9028-D48F5111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Freeform 164">
              <a:extLst>
                <a:ext uri="{FF2B5EF4-FFF2-40B4-BE49-F238E27FC236}">
                  <a16:creationId xmlns:a16="http://schemas.microsoft.com/office/drawing/2014/main" id="{BF0D627F-CD3A-4FBF-B368-428E2028D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165">
              <a:extLst>
                <a:ext uri="{FF2B5EF4-FFF2-40B4-BE49-F238E27FC236}">
                  <a16:creationId xmlns:a16="http://schemas.microsoft.com/office/drawing/2014/main" id="{3BB97A76-4CB2-4678-8F93-8B0F4582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166">
              <a:extLst>
                <a:ext uri="{FF2B5EF4-FFF2-40B4-BE49-F238E27FC236}">
                  <a16:creationId xmlns:a16="http://schemas.microsoft.com/office/drawing/2014/main" id="{859B9F76-9D30-45CF-AC8A-0E7FB8FE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167">
              <a:extLst>
                <a:ext uri="{FF2B5EF4-FFF2-40B4-BE49-F238E27FC236}">
                  <a16:creationId xmlns:a16="http://schemas.microsoft.com/office/drawing/2014/main" id="{1163C376-5639-473D-AB31-7C77E380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168">
              <a:extLst>
                <a:ext uri="{FF2B5EF4-FFF2-40B4-BE49-F238E27FC236}">
                  <a16:creationId xmlns:a16="http://schemas.microsoft.com/office/drawing/2014/main" id="{6618E766-40A3-44CC-8870-F470441B2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46" name="Oval 169">
              <a:extLst>
                <a:ext uri="{FF2B5EF4-FFF2-40B4-BE49-F238E27FC236}">
                  <a16:creationId xmlns:a16="http://schemas.microsoft.com/office/drawing/2014/main" id="{A081FE67-D13E-4853-A41A-D0B4CB287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47" name="Oval 170">
              <a:extLst>
                <a:ext uri="{FF2B5EF4-FFF2-40B4-BE49-F238E27FC236}">
                  <a16:creationId xmlns:a16="http://schemas.microsoft.com/office/drawing/2014/main" id="{B5A83074-6D37-423D-83AF-EFCBD11F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48" name="Group 91">
            <a:extLst>
              <a:ext uri="{FF2B5EF4-FFF2-40B4-BE49-F238E27FC236}">
                <a16:creationId xmlns:a16="http://schemas.microsoft.com/office/drawing/2014/main" id="{90BA5920-C31D-43AF-AFC1-F8EF22E206DB}"/>
              </a:ext>
            </a:extLst>
          </p:cNvPr>
          <p:cNvGrpSpPr>
            <a:grpSpLocks/>
          </p:cNvGrpSpPr>
          <p:nvPr/>
        </p:nvGrpSpPr>
        <p:grpSpPr bwMode="auto">
          <a:xfrm>
            <a:off x="4138250" y="4427416"/>
            <a:ext cx="884939" cy="1023854"/>
            <a:chOff x="356" y="2326"/>
            <a:chExt cx="918" cy="1035"/>
          </a:xfrm>
        </p:grpSpPr>
        <p:sp>
          <p:nvSpPr>
            <p:cNvPr id="149" name="Freeform 92">
              <a:extLst>
                <a:ext uri="{FF2B5EF4-FFF2-40B4-BE49-F238E27FC236}">
                  <a16:creationId xmlns:a16="http://schemas.microsoft.com/office/drawing/2014/main" id="{0373105E-9ADB-407C-9D98-9AC81032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93">
              <a:extLst>
                <a:ext uri="{FF2B5EF4-FFF2-40B4-BE49-F238E27FC236}">
                  <a16:creationId xmlns:a16="http://schemas.microsoft.com/office/drawing/2014/main" id="{13A61F19-AD53-4ABC-A52C-FC4DC6500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2636"/>
              <a:ext cx="535" cy="586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0 h 220"/>
                <a:gd name="T6" fmla="*/ 125 w 214"/>
                <a:gd name="T7" fmla="*/ 511 h 220"/>
                <a:gd name="T8" fmla="*/ 38 w 214"/>
                <a:gd name="T9" fmla="*/ 879 h 220"/>
                <a:gd name="T10" fmla="*/ 233 w 214"/>
                <a:gd name="T11" fmla="*/ 1135 h 220"/>
                <a:gd name="T12" fmla="*/ 483 w 214"/>
                <a:gd name="T13" fmla="*/ 1454 h 220"/>
                <a:gd name="T14" fmla="*/ 900 w 214"/>
                <a:gd name="T15" fmla="*/ 1497 h 220"/>
                <a:gd name="T16" fmla="*/ 1163 w 214"/>
                <a:gd name="T17" fmla="*/ 1228 h 220"/>
                <a:gd name="T18" fmla="*/ 1333 w 214"/>
                <a:gd name="T19" fmla="*/ 823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94">
              <a:extLst>
                <a:ext uri="{FF2B5EF4-FFF2-40B4-BE49-F238E27FC236}">
                  <a16:creationId xmlns:a16="http://schemas.microsoft.com/office/drawing/2014/main" id="{280A01D0-046F-4F76-BF89-7B864538B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95">
              <a:extLst>
                <a:ext uri="{FF2B5EF4-FFF2-40B4-BE49-F238E27FC236}">
                  <a16:creationId xmlns:a16="http://schemas.microsoft.com/office/drawing/2014/main" id="{3A1E8DF6-4C70-45D5-A250-5617BE5F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2358"/>
              <a:ext cx="780" cy="822"/>
            </a:xfrm>
            <a:custGeom>
              <a:avLst/>
              <a:gdLst>
                <a:gd name="T0" fmla="*/ 1070 w 312"/>
                <a:gd name="T1" fmla="*/ 64 h 308"/>
                <a:gd name="T2" fmla="*/ 395 w 312"/>
                <a:gd name="T3" fmla="*/ 448 h 308"/>
                <a:gd name="T4" fmla="*/ 275 w 312"/>
                <a:gd name="T5" fmla="*/ 1033 h 308"/>
                <a:gd name="T6" fmla="*/ 63 w 312"/>
                <a:gd name="T7" fmla="*/ 1689 h 308"/>
                <a:gd name="T8" fmla="*/ 288 w 312"/>
                <a:gd name="T9" fmla="*/ 1887 h 308"/>
                <a:gd name="T10" fmla="*/ 350 w 312"/>
                <a:gd name="T11" fmla="*/ 1988 h 308"/>
                <a:gd name="T12" fmla="*/ 395 w 312"/>
                <a:gd name="T13" fmla="*/ 2159 h 308"/>
                <a:gd name="T14" fmla="*/ 563 w 312"/>
                <a:gd name="T15" fmla="*/ 2066 h 308"/>
                <a:gd name="T16" fmla="*/ 420 w 312"/>
                <a:gd name="T17" fmla="*/ 2079 h 308"/>
                <a:gd name="T18" fmla="*/ 370 w 312"/>
                <a:gd name="T19" fmla="*/ 1866 h 308"/>
                <a:gd name="T20" fmla="*/ 263 w 312"/>
                <a:gd name="T21" fmla="*/ 1695 h 308"/>
                <a:gd name="T22" fmla="*/ 400 w 312"/>
                <a:gd name="T23" fmla="*/ 1388 h 308"/>
                <a:gd name="T24" fmla="*/ 613 w 312"/>
                <a:gd name="T25" fmla="*/ 635 h 308"/>
                <a:gd name="T26" fmla="*/ 875 w 312"/>
                <a:gd name="T27" fmla="*/ 619 h 308"/>
                <a:gd name="T28" fmla="*/ 950 w 312"/>
                <a:gd name="T29" fmla="*/ 363 h 308"/>
                <a:gd name="T30" fmla="*/ 1438 w 312"/>
                <a:gd name="T31" fmla="*/ 312 h 308"/>
                <a:gd name="T32" fmla="*/ 1620 w 312"/>
                <a:gd name="T33" fmla="*/ 542 h 308"/>
                <a:gd name="T34" fmla="*/ 1950 w 312"/>
                <a:gd name="T35" fmla="*/ 662 h 308"/>
                <a:gd name="T36" fmla="*/ 1545 w 312"/>
                <a:gd name="T37" fmla="*/ 264 h 308"/>
                <a:gd name="T38" fmla="*/ 1150 w 312"/>
                <a:gd name="T39" fmla="*/ 56 h 3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2" h="308">
                  <a:moveTo>
                    <a:pt x="171" y="9"/>
                  </a:moveTo>
                  <a:cubicBezTo>
                    <a:pt x="135" y="24"/>
                    <a:pt x="92" y="35"/>
                    <a:pt x="63" y="63"/>
                  </a:cubicBezTo>
                  <a:cubicBezTo>
                    <a:pt x="39" y="86"/>
                    <a:pt x="48" y="116"/>
                    <a:pt x="44" y="145"/>
                  </a:cubicBezTo>
                  <a:cubicBezTo>
                    <a:pt x="41" y="169"/>
                    <a:pt x="0" y="217"/>
                    <a:pt x="10" y="237"/>
                  </a:cubicBezTo>
                  <a:cubicBezTo>
                    <a:pt x="16" y="251"/>
                    <a:pt x="34" y="255"/>
                    <a:pt x="46" y="265"/>
                  </a:cubicBezTo>
                  <a:cubicBezTo>
                    <a:pt x="50" y="269"/>
                    <a:pt x="54" y="273"/>
                    <a:pt x="56" y="279"/>
                  </a:cubicBezTo>
                  <a:cubicBezTo>
                    <a:pt x="58" y="283"/>
                    <a:pt x="57" y="300"/>
                    <a:pt x="63" y="303"/>
                  </a:cubicBezTo>
                  <a:cubicBezTo>
                    <a:pt x="71" y="308"/>
                    <a:pt x="80" y="294"/>
                    <a:pt x="90" y="290"/>
                  </a:cubicBezTo>
                  <a:cubicBezTo>
                    <a:pt x="82" y="287"/>
                    <a:pt x="75" y="297"/>
                    <a:pt x="67" y="292"/>
                  </a:cubicBezTo>
                  <a:cubicBezTo>
                    <a:pt x="58" y="285"/>
                    <a:pt x="64" y="276"/>
                    <a:pt x="59" y="262"/>
                  </a:cubicBezTo>
                  <a:cubicBezTo>
                    <a:pt x="57" y="255"/>
                    <a:pt x="42" y="244"/>
                    <a:pt x="42" y="238"/>
                  </a:cubicBezTo>
                  <a:cubicBezTo>
                    <a:pt x="43" y="217"/>
                    <a:pt x="73" y="223"/>
                    <a:pt x="64" y="195"/>
                  </a:cubicBezTo>
                  <a:cubicBezTo>
                    <a:pt x="53" y="172"/>
                    <a:pt x="65" y="94"/>
                    <a:pt x="98" y="89"/>
                  </a:cubicBezTo>
                  <a:cubicBezTo>
                    <a:pt x="113" y="86"/>
                    <a:pt x="124" y="108"/>
                    <a:pt x="140" y="87"/>
                  </a:cubicBezTo>
                  <a:cubicBezTo>
                    <a:pt x="149" y="76"/>
                    <a:pt x="142" y="62"/>
                    <a:pt x="152" y="51"/>
                  </a:cubicBezTo>
                  <a:cubicBezTo>
                    <a:pt x="174" y="24"/>
                    <a:pt x="205" y="25"/>
                    <a:pt x="230" y="44"/>
                  </a:cubicBezTo>
                  <a:cubicBezTo>
                    <a:pt x="243" y="54"/>
                    <a:pt x="247" y="65"/>
                    <a:pt x="259" y="76"/>
                  </a:cubicBezTo>
                  <a:cubicBezTo>
                    <a:pt x="274" y="92"/>
                    <a:pt x="296" y="87"/>
                    <a:pt x="312" y="93"/>
                  </a:cubicBezTo>
                  <a:cubicBezTo>
                    <a:pt x="280" y="86"/>
                    <a:pt x="271" y="55"/>
                    <a:pt x="247" y="37"/>
                  </a:cubicBezTo>
                  <a:cubicBezTo>
                    <a:pt x="229" y="24"/>
                    <a:pt x="197" y="0"/>
                    <a:pt x="184" y="8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96">
              <a:extLst>
                <a:ext uri="{FF2B5EF4-FFF2-40B4-BE49-F238E27FC236}">
                  <a16:creationId xmlns:a16="http://schemas.microsoft.com/office/drawing/2014/main" id="{47D8A682-0F14-4F4C-B7A7-FB027513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2393"/>
              <a:ext cx="385" cy="656"/>
            </a:xfrm>
            <a:custGeom>
              <a:avLst/>
              <a:gdLst>
                <a:gd name="T0" fmla="*/ 83 w 154"/>
                <a:gd name="T1" fmla="*/ 1664 h 246"/>
                <a:gd name="T2" fmla="*/ 13 w 154"/>
                <a:gd name="T3" fmla="*/ 1493 h 246"/>
                <a:gd name="T4" fmla="*/ 120 w 154"/>
                <a:gd name="T5" fmla="*/ 1208 h 246"/>
                <a:gd name="T6" fmla="*/ 200 w 154"/>
                <a:gd name="T7" fmla="*/ 1016 h 246"/>
                <a:gd name="T8" fmla="*/ 225 w 154"/>
                <a:gd name="T9" fmla="*/ 789 h 246"/>
                <a:gd name="T10" fmla="*/ 250 w 154"/>
                <a:gd name="T11" fmla="*/ 533 h 246"/>
                <a:gd name="T12" fmla="*/ 383 w 154"/>
                <a:gd name="T13" fmla="*/ 285 h 246"/>
                <a:gd name="T14" fmla="*/ 675 w 154"/>
                <a:gd name="T15" fmla="*/ 115 h 246"/>
                <a:gd name="T16" fmla="*/ 963 w 154"/>
                <a:gd name="T17" fmla="*/ 0 h 246"/>
                <a:gd name="T18" fmla="*/ 808 w 154"/>
                <a:gd name="T19" fmla="*/ 99 h 246"/>
                <a:gd name="T20" fmla="*/ 720 w 154"/>
                <a:gd name="T21" fmla="*/ 264 h 246"/>
                <a:gd name="T22" fmla="*/ 608 w 154"/>
                <a:gd name="T23" fmla="*/ 333 h 246"/>
                <a:gd name="T24" fmla="*/ 445 w 154"/>
                <a:gd name="T25" fmla="*/ 392 h 246"/>
                <a:gd name="T26" fmla="*/ 283 w 154"/>
                <a:gd name="T27" fmla="*/ 904 h 246"/>
                <a:gd name="T28" fmla="*/ 200 w 154"/>
                <a:gd name="T29" fmla="*/ 1187 h 246"/>
                <a:gd name="T30" fmla="*/ 108 w 154"/>
                <a:gd name="T31" fmla="*/ 1323 h 246"/>
                <a:gd name="T32" fmla="*/ 83 w 154"/>
                <a:gd name="T33" fmla="*/ 1464 h 246"/>
                <a:gd name="T34" fmla="*/ 200 w 154"/>
                <a:gd name="T35" fmla="*/ 1749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4" h="246">
                  <a:moveTo>
                    <a:pt x="13" y="234"/>
                  </a:moveTo>
                  <a:cubicBezTo>
                    <a:pt x="1" y="228"/>
                    <a:pt x="0" y="222"/>
                    <a:pt x="2" y="210"/>
                  </a:cubicBezTo>
                  <a:cubicBezTo>
                    <a:pt x="5" y="195"/>
                    <a:pt x="13" y="183"/>
                    <a:pt x="19" y="170"/>
                  </a:cubicBezTo>
                  <a:cubicBezTo>
                    <a:pt x="24" y="161"/>
                    <a:pt x="28" y="152"/>
                    <a:pt x="32" y="143"/>
                  </a:cubicBezTo>
                  <a:cubicBezTo>
                    <a:pt x="36" y="132"/>
                    <a:pt x="36" y="122"/>
                    <a:pt x="36" y="111"/>
                  </a:cubicBezTo>
                  <a:cubicBezTo>
                    <a:pt x="36" y="99"/>
                    <a:pt x="38" y="87"/>
                    <a:pt x="40" y="75"/>
                  </a:cubicBezTo>
                  <a:cubicBezTo>
                    <a:pt x="42" y="59"/>
                    <a:pt x="48" y="50"/>
                    <a:pt x="61" y="40"/>
                  </a:cubicBezTo>
                  <a:cubicBezTo>
                    <a:pt x="75" y="29"/>
                    <a:pt x="92" y="23"/>
                    <a:pt x="108" y="16"/>
                  </a:cubicBezTo>
                  <a:cubicBezTo>
                    <a:pt x="123" y="9"/>
                    <a:pt x="138" y="3"/>
                    <a:pt x="154" y="0"/>
                  </a:cubicBezTo>
                  <a:cubicBezTo>
                    <a:pt x="145" y="3"/>
                    <a:pt x="136" y="7"/>
                    <a:pt x="129" y="14"/>
                  </a:cubicBezTo>
                  <a:cubicBezTo>
                    <a:pt x="121" y="21"/>
                    <a:pt x="120" y="28"/>
                    <a:pt x="115" y="37"/>
                  </a:cubicBezTo>
                  <a:cubicBezTo>
                    <a:pt x="109" y="47"/>
                    <a:pt x="106" y="48"/>
                    <a:pt x="97" y="47"/>
                  </a:cubicBezTo>
                  <a:cubicBezTo>
                    <a:pt x="88" y="46"/>
                    <a:pt x="78" y="49"/>
                    <a:pt x="71" y="55"/>
                  </a:cubicBezTo>
                  <a:cubicBezTo>
                    <a:pt x="52" y="72"/>
                    <a:pt x="44" y="102"/>
                    <a:pt x="45" y="127"/>
                  </a:cubicBezTo>
                  <a:cubicBezTo>
                    <a:pt x="46" y="143"/>
                    <a:pt x="42" y="155"/>
                    <a:pt x="32" y="167"/>
                  </a:cubicBezTo>
                  <a:cubicBezTo>
                    <a:pt x="27" y="173"/>
                    <a:pt x="20" y="179"/>
                    <a:pt x="17" y="186"/>
                  </a:cubicBezTo>
                  <a:cubicBezTo>
                    <a:pt x="14" y="192"/>
                    <a:pt x="14" y="199"/>
                    <a:pt x="13" y="206"/>
                  </a:cubicBezTo>
                  <a:cubicBezTo>
                    <a:pt x="11" y="223"/>
                    <a:pt x="21" y="234"/>
                    <a:pt x="32" y="246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97">
              <a:extLst>
                <a:ext uri="{FF2B5EF4-FFF2-40B4-BE49-F238E27FC236}">
                  <a16:creationId xmlns:a16="http://schemas.microsoft.com/office/drawing/2014/main" id="{34ED17D7-F59E-4391-A37E-E3756DB8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2636"/>
              <a:ext cx="460" cy="429"/>
            </a:xfrm>
            <a:custGeom>
              <a:avLst/>
              <a:gdLst>
                <a:gd name="T0" fmla="*/ 58 w 184"/>
                <a:gd name="T1" fmla="*/ 845 h 161"/>
                <a:gd name="T2" fmla="*/ 145 w 184"/>
                <a:gd name="T3" fmla="*/ 405 h 161"/>
                <a:gd name="T4" fmla="*/ 413 w 184"/>
                <a:gd name="T5" fmla="*/ 205 h 161"/>
                <a:gd name="T6" fmla="*/ 783 w 184"/>
                <a:gd name="T7" fmla="*/ 13 h 161"/>
                <a:gd name="T8" fmla="*/ 1008 w 184"/>
                <a:gd name="T9" fmla="*/ 64 h 161"/>
                <a:gd name="T10" fmla="*/ 1145 w 184"/>
                <a:gd name="T11" fmla="*/ 349 h 161"/>
                <a:gd name="T12" fmla="*/ 775 w 184"/>
                <a:gd name="T13" fmla="*/ 184 h 161"/>
                <a:gd name="T14" fmla="*/ 613 w 184"/>
                <a:gd name="T15" fmla="*/ 269 h 161"/>
                <a:gd name="T16" fmla="*/ 520 w 184"/>
                <a:gd name="T17" fmla="*/ 434 h 161"/>
                <a:gd name="T18" fmla="*/ 158 w 184"/>
                <a:gd name="T19" fmla="*/ 767 h 161"/>
                <a:gd name="T20" fmla="*/ 308 w 184"/>
                <a:gd name="T21" fmla="*/ 1143 h 161"/>
                <a:gd name="T22" fmla="*/ 170 w 184"/>
                <a:gd name="T23" fmla="*/ 943 h 161"/>
                <a:gd name="T24" fmla="*/ 63 w 184"/>
                <a:gd name="T25" fmla="*/ 845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4" h="161">
                  <a:moveTo>
                    <a:pt x="9" y="119"/>
                  </a:moveTo>
                  <a:cubicBezTo>
                    <a:pt x="0" y="99"/>
                    <a:pt x="8" y="72"/>
                    <a:pt x="23" y="57"/>
                  </a:cubicBezTo>
                  <a:cubicBezTo>
                    <a:pt x="36" y="45"/>
                    <a:pt x="53" y="40"/>
                    <a:pt x="66" y="29"/>
                  </a:cubicBezTo>
                  <a:cubicBezTo>
                    <a:pt x="82" y="15"/>
                    <a:pt x="104" y="4"/>
                    <a:pt x="125" y="2"/>
                  </a:cubicBezTo>
                  <a:cubicBezTo>
                    <a:pt x="139" y="1"/>
                    <a:pt x="150" y="0"/>
                    <a:pt x="161" y="9"/>
                  </a:cubicBezTo>
                  <a:cubicBezTo>
                    <a:pt x="170" y="15"/>
                    <a:pt x="184" y="37"/>
                    <a:pt x="183" y="49"/>
                  </a:cubicBezTo>
                  <a:cubicBezTo>
                    <a:pt x="164" y="32"/>
                    <a:pt x="150" y="18"/>
                    <a:pt x="124" y="26"/>
                  </a:cubicBezTo>
                  <a:cubicBezTo>
                    <a:pt x="115" y="28"/>
                    <a:pt x="105" y="31"/>
                    <a:pt x="98" y="38"/>
                  </a:cubicBezTo>
                  <a:cubicBezTo>
                    <a:pt x="91" y="45"/>
                    <a:pt x="91" y="54"/>
                    <a:pt x="83" y="61"/>
                  </a:cubicBezTo>
                  <a:cubicBezTo>
                    <a:pt x="67" y="76"/>
                    <a:pt x="25" y="79"/>
                    <a:pt x="25" y="108"/>
                  </a:cubicBezTo>
                  <a:cubicBezTo>
                    <a:pt x="25" y="128"/>
                    <a:pt x="48" y="141"/>
                    <a:pt x="49" y="161"/>
                  </a:cubicBezTo>
                  <a:cubicBezTo>
                    <a:pt x="41" y="151"/>
                    <a:pt x="37" y="142"/>
                    <a:pt x="27" y="133"/>
                  </a:cubicBezTo>
                  <a:cubicBezTo>
                    <a:pt x="22" y="129"/>
                    <a:pt x="13" y="129"/>
                    <a:pt x="10" y="119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98">
              <a:extLst>
                <a:ext uri="{FF2B5EF4-FFF2-40B4-BE49-F238E27FC236}">
                  <a16:creationId xmlns:a16="http://schemas.microsoft.com/office/drawing/2014/main" id="{9F7B0AA3-F28B-47B6-83CD-0C720D51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785"/>
              <a:ext cx="367" cy="373"/>
            </a:xfrm>
            <a:custGeom>
              <a:avLst/>
              <a:gdLst>
                <a:gd name="T0" fmla="*/ 0 w 147"/>
                <a:gd name="T1" fmla="*/ 837 h 140"/>
                <a:gd name="T2" fmla="*/ 275 w 147"/>
                <a:gd name="T3" fmla="*/ 972 h 140"/>
                <a:gd name="T4" fmla="*/ 592 w 147"/>
                <a:gd name="T5" fmla="*/ 858 h 140"/>
                <a:gd name="T6" fmla="*/ 667 w 147"/>
                <a:gd name="T7" fmla="*/ 682 h 140"/>
                <a:gd name="T8" fmla="*/ 761 w 147"/>
                <a:gd name="T9" fmla="*/ 554 h 140"/>
                <a:gd name="T10" fmla="*/ 786 w 147"/>
                <a:gd name="T11" fmla="*/ 0 h 140"/>
                <a:gd name="T12" fmla="*/ 724 w 147"/>
                <a:gd name="T13" fmla="*/ 306 h 140"/>
                <a:gd name="T14" fmla="*/ 612 w 147"/>
                <a:gd name="T15" fmla="*/ 341 h 140"/>
                <a:gd name="T16" fmla="*/ 599 w 147"/>
                <a:gd name="T17" fmla="*/ 434 h 140"/>
                <a:gd name="T18" fmla="*/ 492 w 147"/>
                <a:gd name="T19" fmla="*/ 575 h 140"/>
                <a:gd name="T20" fmla="*/ 379 w 147"/>
                <a:gd name="T21" fmla="*/ 597 h 140"/>
                <a:gd name="T22" fmla="*/ 424 w 147"/>
                <a:gd name="T23" fmla="*/ 730 h 140"/>
                <a:gd name="T24" fmla="*/ 330 w 147"/>
                <a:gd name="T25" fmla="*/ 879 h 140"/>
                <a:gd name="T26" fmla="*/ 200 w 147"/>
                <a:gd name="T27" fmla="*/ 815 h 140"/>
                <a:gd name="T28" fmla="*/ 92 w 147"/>
                <a:gd name="T29" fmla="*/ 858 h 140"/>
                <a:gd name="T30" fmla="*/ 12 w 147"/>
                <a:gd name="T31" fmla="*/ 845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" h="140">
                  <a:moveTo>
                    <a:pt x="0" y="118"/>
                  </a:moveTo>
                  <a:cubicBezTo>
                    <a:pt x="4" y="127"/>
                    <a:pt x="34" y="134"/>
                    <a:pt x="44" y="137"/>
                  </a:cubicBezTo>
                  <a:cubicBezTo>
                    <a:pt x="59" y="140"/>
                    <a:pt x="86" y="133"/>
                    <a:pt x="95" y="121"/>
                  </a:cubicBezTo>
                  <a:cubicBezTo>
                    <a:pt x="101" y="114"/>
                    <a:pt x="103" y="104"/>
                    <a:pt x="107" y="96"/>
                  </a:cubicBezTo>
                  <a:cubicBezTo>
                    <a:pt x="111" y="88"/>
                    <a:pt x="117" y="84"/>
                    <a:pt x="122" y="78"/>
                  </a:cubicBezTo>
                  <a:cubicBezTo>
                    <a:pt x="139" y="57"/>
                    <a:pt x="147" y="23"/>
                    <a:pt x="126" y="0"/>
                  </a:cubicBezTo>
                  <a:cubicBezTo>
                    <a:pt x="130" y="14"/>
                    <a:pt x="132" y="35"/>
                    <a:pt x="116" y="43"/>
                  </a:cubicBezTo>
                  <a:cubicBezTo>
                    <a:pt x="111" y="45"/>
                    <a:pt x="103" y="44"/>
                    <a:pt x="98" y="48"/>
                  </a:cubicBezTo>
                  <a:cubicBezTo>
                    <a:pt x="91" y="54"/>
                    <a:pt x="95" y="54"/>
                    <a:pt x="96" y="61"/>
                  </a:cubicBezTo>
                  <a:cubicBezTo>
                    <a:pt x="99" y="75"/>
                    <a:pt x="95" y="80"/>
                    <a:pt x="79" y="81"/>
                  </a:cubicBezTo>
                  <a:cubicBezTo>
                    <a:pt x="73" y="81"/>
                    <a:pt x="64" y="78"/>
                    <a:pt x="61" y="84"/>
                  </a:cubicBezTo>
                  <a:cubicBezTo>
                    <a:pt x="58" y="90"/>
                    <a:pt x="66" y="98"/>
                    <a:pt x="68" y="103"/>
                  </a:cubicBezTo>
                  <a:cubicBezTo>
                    <a:pt x="72" y="115"/>
                    <a:pt x="67" y="124"/>
                    <a:pt x="53" y="124"/>
                  </a:cubicBezTo>
                  <a:cubicBezTo>
                    <a:pt x="42" y="123"/>
                    <a:pt x="43" y="113"/>
                    <a:pt x="32" y="115"/>
                  </a:cubicBezTo>
                  <a:cubicBezTo>
                    <a:pt x="25" y="116"/>
                    <a:pt x="23" y="120"/>
                    <a:pt x="15" y="121"/>
                  </a:cubicBezTo>
                  <a:cubicBezTo>
                    <a:pt x="13" y="121"/>
                    <a:pt x="3" y="120"/>
                    <a:pt x="2" y="119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99">
              <a:extLst>
                <a:ext uri="{FF2B5EF4-FFF2-40B4-BE49-F238E27FC236}">
                  <a16:creationId xmlns:a16="http://schemas.microsoft.com/office/drawing/2014/main" id="{344406EF-01BE-4CA3-A4A4-D42CA2E1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622"/>
              <a:ext cx="328" cy="288"/>
            </a:xfrm>
            <a:custGeom>
              <a:avLst/>
              <a:gdLst>
                <a:gd name="T0" fmla="*/ 0 w 131"/>
                <a:gd name="T1" fmla="*/ 739 h 108"/>
                <a:gd name="T2" fmla="*/ 95 w 131"/>
                <a:gd name="T3" fmla="*/ 413 h 108"/>
                <a:gd name="T4" fmla="*/ 320 w 131"/>
                <a:gd name="T5" fmla="*/ 285 h 108"/>
                <a:gd name="T6" fmla="*/ 821 w 131"/>
                <a:gd name="T7" fmla="*/ 51 h 108"/>
                <a:gd name="T8" fmla="*/ 501 w 131"/>
                <a:gd name="T9" fmla="*/ 192 h 108"/>
                <a:gd name="T10" fmla="*/ 433 w 131"/>
                <a:gd name="T11" fmla="*/ 307 h 108"/>
                <a:gd name="T12" fmla="*/ 320 w 131"/>
                <a:gd name="T13" fmla="*/ 376 h 108"/>
                <a:gd name="T14" fmla="*/ 133 w 131"/>
                <a:gd name="T15" fmla="*/ 589 h 108"/>
                <a:gd name="T16" fmla="*/ 0 w 131"/>
                <a:gd name="T17" fmla="*/ 768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108">
                  <a:moveTo>
                    <a:pt x="0" y="104"/>
                  </a:moveTo>
                  <a:cubicBezTo>
                    <a:pt x="0" y="88"/>
                    <a:pt x="1" y="68"/>
                    <a:pt x="15" y="58"/>
                  </a:cubicBezTo>
                  <a:cubicBezTo>
                    <a:pt x="26" y="50"/>
                    <a:pt x="40" y="47"/>
                    <a:pt x="51" y="40"/>
                  </a:cubicBezTo>
                  <a:cubicBezTo>
                    <a:pt x="75" y="24"/>
                    <a:pt x="99" y="0"/>
                    <a:pt x="131" y="7"/>
                  </a:cubicBezTo>
                  <a:cubicBezTo>
                    <a:pt x="114" y="6"/>
                    <a:pt x="93" y="17"/>
                    <a:pt x="80" y="27"/>
                  </a:cubicBezTo>
                  <a:cubicBezTo>
                    <a:pt x="74" y="32"/>
                    <a:pt x="72" y="36"/>
                    <a:pt x="69" y="43"/>
                  </a:cubicBezTo>
                  <a:cubicBezTo>
                    <a:pt x="63" y="54"/>
                    <a:pt x="63" y="52"/>
                    <a:pt x="51" y="53"/>
                  </a:cubicBezTo>
                  <a:cubicBezTo>
                    <a:pt x="32" y="54"/>
                    <a:pt x="32" y="71"/>
                    <a:pt x="21" y="83"/>
                  </a:cubicBezTo>
                  <a:cubicBezTo>
                    <a:pt x="13" y="91"/>
                    <a:pt x="5" y="96"/>
                    <a:pt x="0" y="108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100">
              <a:extLst>
                <a:ext uri="{FF2B5EF4-FFF2-40B4-BE49-F238E27FC236}">
                  <a16:creationId xmlns:a16="http://schemas.microsoft.com/office/drawing/2014/main" id="{BC7B4034-8CEF-4478-AE23-7A1C90FF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2625"/>
              <a:ext cx="578" cy="701"/>
            </a:xfrm>
            <a:custGeom>
              <a:avLst/>
              <a:gdLst>
                <a:gd name="T0" fmla="*/ 0 w 231"/>
                <a:gd name="T1" fmla="*/ 1647 h 263"/>
                <a:gd name="T2" fmla="*/ 475 w 231"/>
                <a:gd name="T3" fmla="*/ 1855 h 263"/>
                <a:gd name="T4" fmla="*/ 858 w 231"/>
                <a:gd name="T5" fmla="*/ 1719 h 263"/>
                <a:gd name="T6" fmla="*/ 1189 w 231"/>
                <a:gd name="T7" fmla="*/ 1471 h 263"/>
                <a:gd name="T8" fmla="*/ 1346 w 231"/>
                <a:gd name="T9" fmla="*/ 1165 h 263"/>
                <a:gd name="T10" fmla="*/ 1321 w 231"/>
                <a:gd name="T11" fmla="*/ 824 h 263"/>
                <a:gd name="T12" fmla="*/ 1426 w 231"/>
                <a:gd name="T13" fmla="*/ 469 h 263"/>
                <a:gd name="T14" fmla="*/ 1364 w 231"/>
                <a:gd name="T15" fmla="*/ 0 h 263"/>
                <a:gd name="T16" fmla="*/ 1339 w 231"/>
                <a:gd name="T17" fmla="*/ 482 h 263"/>
                <a:gd name="T18" fmla="*/ 1184 w 231"/>
                <a:gd name="T19" fmla="*/ 824 h 263"/>
                <a:gd name="T20" fmla="*/ 1159 w 231"/>
                <a:gd name="T21" fmla="*/ 1215 h 263"/>
                <a:gd name="T22" fmla="*/ 921 w 231"/>
                <a:gd name="T23" fmla="*/ 1327 h 263"/>
                <a:gd name="T24" fmla="*/ 846 w 231"/>
                <a:gd name="T25" fmla="*/ 1605 h 263"/>
                <a:gd name="T26" fmla="*/ 701 w 231"/>
                <a:gd name="T27" fmla="*/ 1634 h 263"/>
                <a:gd name="T28" fmla="*/ 558 w 231"/>
                <a:gd name="T29" fmla="*/ 1719 h 263"/>
                <a:gd name="T30" fmla="*/ 175 w 231"/>
                <a:gd name="T31" fmla="*/ 1741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" h="263">
                  <a:moveTo>
                    <a:pt x="0" y="232"/>
                  </a:moveTo>
                  <a:cubicBezTo>
                    <a:pt x="23" y="243"/>
                    <a:pt x="48" y="260"/>
                    <a:pt x="76" y="261"/>
                  </a:cubicBezTo>
                  <a:cubicBezTo>
                    <a:pt x="96" y="263"/>
                    <a:pt x="119" y="251"/>
                    <a:pt x="137" y="242"/>
                  </a:cubicBezTo>
                  <a:cubicBezTo>
                    <a:pt x="155" y="233"/>
                    <a:pt x="178" y="223"/>
                    <a:pt x="190" y="207"/>
                  </a:cubicBezTo>
                  <a:cubicBezTo>
                    <a:pt x="200" y="195"/>
                    <a:pt x="211" y="180"/>
                    <a:pt x="215" y="164"/>
                  </a:cubicBezTo>
                  <a:cubicBezTo>
                    <a:pt x="218" y="148"/>
                    <a:pt x="212" y="132"/>
                    <a:pt x="211" y="116"/>
                  </a:cubicBezTo>
                  <a:cubicBezTo>
                    <a:pt x="211" y="100"/>
                    <a:pt x="224" y="83"/>
                    <a:pt x="228" y="66"/>
                  </a:cubicBezTo>
                  <a:cubicBezTo>
                    <a:pt x="231" y="48"/>
                    <a:pt x="231" y="14"/>
                    <a:pt x="218" y="0"/>
                  </a:cubicBezTo>
                  <a:cubicBezTo>
                    <a:pt x="225" y="24"/>
                    <a:pt x="227" y="45"/>
                    <a:pt x="214" y="68"/>
                  </a:cubicBezTo>
                  <a:cubicBezTo>
                    <a:pt x="204" y="86"/>
                    <a:pt x="188" y="94"/>
                    <a:pt x="189" y="116"/>
                  </a:cubicBezTo>
                  <a:cubicBezTo>
                    <a:pt x="189" y="131"/>
                    <a:pt x="204" y="161"/>
                    <a:pt x="185" y="171"/>
                  </a:cubicBezTo>
                  <a:cubicBezTo>
                    <a:pt x="170" y="178"/>
                    <a:pt x="154" y="164"/>
                    <a:pt x="147" y="187"/>
                  </a:cubicBezTo>
                  <a:cubicBezTo>
                    <a:pt x="143" y="202"/>
                    <a:pt x="149" y="215"/>
                    <a:pt x="135" y="226"/>
                  </a:cubicBezTo>
                  <a:cubicBezTo>
                    <a:pt x="127" y="231"/>
                    <a:pt x="120" y="229"/>
                    <a:pt x="112" y="230"/>
                  </a:cubicBezTo>
                  <a:cubicBezTo>
                    <a:pt x="100" y="232"/>
                    <a:pt x="98" y="234"/>
                    <a:pt x="89" y="242"/>
                  </a:cubicBezTo>
                  <a:cubicBezTo>
                    <a:pt x="71" y="255"/>
                    <a:pt x="47" y="257"/>
                    <a:pt x="28" y="245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101">
              <a:extLst>
                <a:ext uri="{FF2B5EF4-FFF2-40B4-BE49-F238E27FC236}">
                  <a16:creationId xmlns:a16="http://schemas.microsoft.com/office/drawing/2014/main" id="{51F630CD-EED5-4785-A823-CC6793F0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3025"/>
              <a:ext cx="355" cy="299"/>
            </a:xfrm>
            <a:custGeom>
              <a:avLst/>
              <a:gdLst>
                <a:gd name="T0" fmla="*/ 0 w 142"/>
                <a:gd name="T1" fmla="*/ 798 h 112"/>
                <a:gd name="T2" fmla="*/ 275 w 142"/>
                <a:gd name="T3" fmla="*/ 742 h 112"/>
                <a:gd name="T4" fmla="*/ 583 w 142"/>
                <a:gd name="T5" fmla="*/ 571 h 112"/>
                <a:gd name="T6" fmla="*/ 863 w 142"/>
                <a:gd name="T7" fmla="*/ 0 h 112"/>
                <a:gd name="T8" fmla="*/ 645 w 142"/>
                <a:gd name="T9" fmla="*/ 350 h 112"/>
                <a:gd name="T10" fmla="*/ 475 w 142"/>
                <a:gd name="T11" fmla="*/ 513 h 112"/>
                <a:gd name="T12" fmla="*/ 270 w 142"/>
                <a:gd name="T13" fmla="*/ 657 h 112"/>
                <a:gd name="T14" fmla="*/ 83 w 142"/>
                <a:gd name="T15" fmla="*/ 77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" h="112">
                  <a:moveTo>
                    <a:pt x="0" y="112"/>
                  </a:moveTo>
                  <a:cubicBezTo>
                    <a:pt x="14" y="107"/>
                    <a:pt x="30" y="109"/>
                    <a:pt x="44" y="104"/>
                  </a:cubicBezTo>
                  <a:cubicBezTo>
                    <a:pt x="56" y="99"/>
                    <a:pt x="83" y="88"/>
                    <a:pt x="93" y="80"/>
                  </a:cubicBezTo>
                  <a:cubicBezTo>
                    <a:pt x="119" y="59"/>
                    <a:pt x="142" y="39"/>
                    <a:pt x="138" y="0"/>
                  </a:cubicBezTo>
                  <a:cubicBezTo>
                    <a:pt x="134" y="24"/>
                    <a:pt x="129" y="41"/>
                    <a:pt x="103" y="49"/>
                  </a:cubicBezTo>
                  <a:cubicBezTo>
                    <a:pt x="91" y="52"/>
                    <a:pt x="85" y="62"/>
                    <a:pt x="76" y="72"/>
                  </a:cubicBezTo>
                  <a:cubicBezTo>
                    <a:pt x="67" y="84"/>
                    <a:pt x="57" y="87"/>
                    <a:pt x="43" y="92"/>
                  </a:cubicBezTo>
                  <a:cubicBezTo>
                    <a:pt x="35" y="94"/>
                    <a:pt x="20" y="111"/>
                    <a:pt x="13" y="109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102">
              <a:extLst>
                <a:ext uri="{FF2B5EF4-FFF2-40B4-BE49-F238E27FC236}">
                  <a16:creationId xmlns:a16="http://schemas.microsoft.com/office/drawing/2014/main" id="{DD0FEEA0-A313-4354-B2D2-E057E02C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Freeform 103">
              <a:extLst>
                <a:ext uri="{FF2B5EF4-FFF2-40B4-BE49-F238E27FC236}">
                  <a16:creationId xmlns:a16="http://schemas.microsoft.com/office/drawing/2014/main" id="{4FDE0C79-F09A-45F0-ADB6-D92773628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Oval 104">
              <a:extLst>
                <a:ext uri="{FF2B5EF4-FFF2-40B4-BE49-F238E27FC236}">
                  <a16:creationId xmlns:a16="http://schemas.microsoft.com/office/drawing/2014/main" id="{F8D4930C-ADE2-47B6-AF06-5B5A4A2F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2756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62" name="Oval 105">
              <a:extLst>
                <a:ext uri="{FF2B5EF4-FFF2-40B4-BE49-F238E27FC236}">
                  <a16:creationId xmlns:a16="http://schemas.microsoft.com/office/drawing/2014/main" id="{9FC7E1EE-C78D-44E3-8209-7913613F1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" y="2721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63" name="Oval 106">
              <a:extLst>
                <a:ext uri="{FF2B5EF4-FFF2-40B4-BE49-F238E27FC236}">
                  <a16:creationId xmlns:a16="http://schemas.microsoft.com/office/drawing/2014/main" id="{EE53C95B-BA35-436D-8942-726D5908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2836"/>
              <a:ext cx="32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64" name="Group 107">
            <a:extLst>
              <a:ext uri="{FF2B5EF4-FFF2-40B4-BE49-F238E27FC236}">
                <a16:creationId xmlns:a16="http://schemas.microsoft.com/office/drawing/2014/main" id="{8A108DA7-07D6-455B-9B52-EBD68470D096}"/>
              </a:ext>
            </a:extLst>
          </p:cNvPr>
          <p:cNvGrpSpPr>
            <a:grpSpLocks/>
          </p:cNvGrpSpPr>
          <p:nvPr/>
        </p:nvGrpSpPr>
        <p:grpSpPr bwMode="auto">
          <a:xfrm>
            <a:off x="2754980" y="5618258"/>
            <a:ext cx="872407" cy="991210"/>
            <a:chOff x="1353" y="2356"/>
            <a:chExt cx="905" cy="1002"/>
          </a:xfrm>
        </p:grpSpPr>
        <p:sp>
          <p:nvSpPr>
            <p:cNvPr id="165" name="Freeform 108">
              <a:extLst>
                <a:ext uri="{FF2B5EF4-FFF2-40B4-BE49-F238E27FC236}">
                  <a16:creationId xmlns:a16="http://schemas.microsoft.com/office/drawing/2014/main" id="{08F07359-950B-44D7-BB20-B58606EA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2170 w 362"/>
                <a:gd name="T1" fmla="*/ 1050 h 376"/>
                <a:gd name="T2" fmla="*/ 1708 w 362"/>
                <a:gd name="T3" fmla="*/ 306 h 376"/>
                <a:gd name="T4" fmla="*/ 1400 w 362"/>
                <a:gd name="T5" fmla="*/ 205 h 376"/>
                <a:gd name="T6" fmla="*/ 945 w 362"/>
                <a:gd name="T7" fmla="*/ 43 h 376"/>
                <a:gd name="T8" fmla="*/ 688 w 362"/>
                <a:gd name="T9" fmla="*/ 349 h 376"/>
                <a:gd name="T10" fmla="*/ 288 w 362"/>
                <a:gd name="T11" fmla="*/ 752 h 376"/>
                <a:gd name="T12" fmla="*/ 50 w 362"/>
                <a:gd name="T13" fmla="*/ 1732 h 376"/>
                <a:gd name="T14" fmla="*/ 175 w 362"/>
                <a:gd name="T15" fmla="*/ 2017 h 376"/>
                <a:gd name="T16" fmla="*/ 250 w 362"/>
                <a:gd name="T17" fmla="*/ 2286 h 376"/>
                <a:gd name="T18" fmla="*/ 658 w 362"/>
                <a:gd name="T19" fmla="*/ 2529 h 376"/>
                <a:gd name="T20" fmla="*/ 1320 w 362"/>
                <a:gd name="T21" fmla="*/ 2572 h 376"/>
                <a:gd name="T22" fmla="*/ 1713 w 362"/>
                <a:gd name="T23" fmla="*/ 2542 h 376"/>
                <a:gd name="T24" fmla="*/ 2108 w 362"/>
                <a:gd name="T25" fmla="*/ 2108 h 376"/>
                <a:gd name="T26" fmla="*/ 2170 w 362"/>
                <a:gd name="T27" fmla="*/ 105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Freeform 109">
              <a:extLst>
                <a:ext uri="{FF2B5EF4-FFF2-40B4-BE49-F238E27FC236}">
                  <a16:creationId xmlns:a16="http://schemas.microsoft.com/office/drawing/2014/main" id="{A38D0996-F7CE-45CE-9B0D-1FC739E8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Freeform 110">
              <a:extLst>
                <a:ext uri="{FF2B5EF4-FFF2-40B4-BE49-F238E27FC236}">
                  <a16:creationId xmlns:a16="http://schemas.microsoft.com/office/drawing/2014/main" id="{62609C78-855C-4D10-B4C0-08DDD36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Freeform 111">
              <a:extLst>
                <a:ext uri="{FF2B5EF4-FFF2-40B4-BE49-F238E27FC236}">
                  <a16:creationId xmlns:a16="http://schemas.microsoft.com/office/drawing/2014/main" id="{9BAB4B12-26C7-40FD-A8E1-405C22EF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850 w 242"/>
                <a:gd name="T1" fmla="*/ 21 h 295"/>
                <a:gd name="T2" fmla="*/ 638 w 242"/>
                <a:gd name="T3" fmla="*/ 285 h 295"/>
                <a:gd name="T4" fmla="*/ 395 w 242"/>
                <a:gd name="T5" fmla="*/ 504 h 295"/>
                <a:gd name="T6" fmla="*/ 63 w 242"/>
                <a:gd name="T7" fmla="*/ 1096 h 295"/>
                <a:gd name="T8" fmla="*/ 8 w 242"/>
                <a:gd name="T9" fmla="*/ 1494 h 295"/>
                <a:gd name="T10" fmla="*/ 95 w 242"/>
                <a:gd name="T11" fmla="*/ 1787 h 295"/>
                <a:gd name="T12" fmla="*/ 200 w 242"/>
                <a:gd name="T13" fmla="*/ 2092 h 295"/>
                <a:gd name="T14" fmla="*/ 175 w 242"/>
                <a:gd name="T15" fmla="*/ 1702 h 295"/>
                <a:gd name="T16" fmla="*/ 313 w 242"/>
                <a:gd name="T17" fmla="*/ 1446 h 295"/>
                <a:gd name="T18" fmla="*/ 313 w 242"/>
                <a:gd name="T19" fmla="*/ 1104 h 295"/>
                <a:gd name="T20" fmla="*/ 370 w 242"/>
                <a:gd name="T21" fmla="*/ 803 h 295"/>
                <a:gd name="T22" fmla="*/ 595 w 242"/>
                <a:gd name="T23" fmla="*/ 520 h 295"/>
                <a:gd name="T24" fmla="*/ 833 w 242"/>
                <a:gd name="T25" fmla="*/ 619 h 295"/>
                <a:gd name="T26" fmla="*/ 1008 w 242"/>
                <a:gd name="T27" fmla="*/ 285 h 295"/>
                <a:gd name="T28" fmla="*/ 1213 w 242"/>
                <a:gd name="T29" fmla="*/ 248 h 295"/>
                <a:gd name="T30" fmla="*/ 1488 w 242"/>
                <a:gd name="T31" fmla="*/ 256 h 295"/>
                <a:gd name="T32" fmla="*/ 1450 w 242"/>
                <a:gd name="T33" fmla="*/ 205 h 295"/>
                <a:gd name="T34" fmla="*/ 1258 w 242"/>
                <a:gd name="T35" fmla="*/ 171 h 295"/>
                <a:gd name="T36" fmla="*/ 925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112">
              <a:extLst>
                <a:ext uri="{FF2B5EF4-FFF2-40B4-BE49-F238E27FC236}">
                  <a16:creationId xmlns:a16="http://schemas.microsoft.com/office/drawing/2014/main" id="{4FD20514-DEE5-4172-9A1D-2E2A948FA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45 w 187"/>
                <a:gd name="T1" fmla="*/ 1638 h 241"/>
                <a:gd name="T2" fmla="*/ 58 w 187"/>
                <a:gd name="T3" fmla="*/ 1267 h 241"/>
                <a:gd name="T4" fmla="*/ 145 w 187"/>
                <a:gd name="T5" fmla="*/ 960 h 241"/>
                <a:gd name="T6" fmla="*/ 488 w 187"/>
                <a:gd name="T7" fmla="*/ 462 h 241"/>
                <a:gd name="T8" fmla="*/ 663 w 187"/>
                <a:gd name="T9" fmla="*/ 320 h 241"/>
                <a:gd name="T10" fmla="*/ 788 w 187"/>
                <a:gd name="T11" fmla="*/ 115 h 241"/>
                <a:gd name="T12" fmla="*/ 946 w 187"/>
                <a:gd name="T13" fmla="*/ 8 h 241"/>
                <a:gd name="T14" fmla="*/ 1171 w 187"/>
                <a:gd name="T15" fmla="*/ 99 h 241"/>
                <a:gd name="T16" fmla="*/ 908 w 187"/>
                <a:gd name="T17" fmla="*/ 85 h 241"/>
                <a:gd name="T18" fmla="*/ 771 w 187"/>
                <a:gd name="T19" fmla="*/ 371 h 241"/>
                <a:gd name="T20" fmla="*/ 558 w 187"/>
                <a:gd name="T21" fmla="*/ 520 h 241"/>
                <a:gd name="T22" fmla="*/ 325 w 187"/>
                <a:gd name="T23" fmla="*/ 704 h 241"/>
                <a:gd name="T24" fmla="*/ 208 w 187"/>
                <a:gd name="T25" fmla="*/ 1003 h 241"/>
                <a:gd name="T26" fmla="*/ 200 w 187"/>
                <a:gd name="T27" fmla="*/ 1302 h 241"/>
                <a:gd name="T28" fmla="*/ 75 w 187"/>
                <a:gd name="T29" fmla="*/ 1473 h 241"/>
                <a:gd name="T30" fmla="*/ 83 w 187"/>
                <a:gd name="T31" fmla="*/ 1716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113">
              <a:extLst>
                <a:ext uri="{FF2B5EF4-FFF2-40B4-BE49-F238E27FC236}">
                  <a16:creationId xmlns:a16="http://schemas.microsoft.com/office/drawing/2014/main" id="{2B405B34-6BD1-4FC3-866F-1DE9AD31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120 w 170"/>
                <a:gd name="T1" fmla="*/ 1195 h 168"/>
                <a:gd name="T2" fmla="*/ 13 w 170"/>
                <a:gd name="T3" fmla="*/ 947 h 168"/>
                <a:gd name="T4" fmla="*/ 70 w 170"/>
                <a:gd name="T5" fmla="*/ 776 h 168"/>
                <a:gd name="T6" fmla="*/ 195 w 170"/>
                <a:gd name="T7" fmla="*/ 256 h 168"/>
                <a:gd name="T8" fmla="*/ 375 w 170"/>
                <a:gd name="T9" fmla="*/ 192 h 168"/>
                <a:gd name="T10" fmla="*/ 638 w 170"/>
                <a:gd name="T11" fmla="*/ 99 h 168"/>
                <a:gd name="T12" fmla="*/ 1063 w 170"/>
                <a:gd name="T13" fmla="*/ 512 h 168"/>
                <a:gd name="T14" fmla="*/ 1045 w 170"/>
                <a:gd name="T15" fmla="*/ 525 h 168"/>
                <a:gd name="T16" fmla="*/ 838 w 170"/>
                <a:gd name="T17" fmla="*/ 299 h 168"/>
                <a:gd name="T18" fmla="*/ 625 w 170"/>
                <a:gd name="T19" fmla="*/ 384 h 168"/>
                <a:gd name="T20" fmla="*/ 508 w 170"/>
                <a:gd name="T21" fmla="*/ 533 h 168"/>
                <a:gd name="T22" fmla="*/ 300 w 170"/>
                <a:gd name="T23" fmla="*/ 605 h 168"/>
                <a:gd name="T24" fmla="*/ 275 w 170"/>
                <a:gd name="T25" fmla="*/ 691 h 168"/>
                <a:gd name="T26" fmla="*/ 213 w 170"/>
                <a:gd name="T27" fmla="*/ 776 h 168"/>
                <a:gd name="T28" fmla="*/ 208 w 170"/>
                <a:gd name="T29" fmla="*/ 960 h 168"/>
                <a:gd name="T30" fmla="*/ 120 w 170"/>
                <a:gd name="T31" fmla="*/ 1187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Freeform 114">
              <a:extLst>
                <a:ext uri="{FF2B5EF4-FFF2-40B4-BE49-F238E27FC236}">
                  <a16:creationId xmlns:a16="http://schemas.microsoft.com/office/drawing/2014/main" id="{B3D9AD8B-6D19-4A22-A253-95806615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602 h 89"/>
                <a:gd name="T2" fmla="*/ 263 w 149"/>
                <a:gd name="T3" fmla="*/ 538 h 89"/>
                <a:gd name="T4" fmla="*/ 551 w 149"/>
                <a:gd name="T5" fmla="*/ 516 h 89"/>
                <a:gd name="T6" fmla="*/ 864 w 149"/>
                <a:gd name="T7" fmla="*/ 0 h 89"/>
                <a:gd name="T8" fmla="*/ 784 w 149"/>
                <a:gd name="T9" fmla="*/ 171 h 89"/>
                <a:gd name="T10" fmla="*/ 676 w 149"/>
                <a:gd name="T11" fmla="*/ 158 h 89"/>
                <a:gd name="T12" fmla="*/ 658 w 149"/>
                <a:gd name="T13" fmla="*/ 243 h 89"/>
                <a:gd name="T14" fmla="*/ 396 w 149"/>
                <a:gd name="T15" fmla="*/ 257 h 89"/>
                <a:gd name="T16" fmla="*/ 363 w 149"/>
                <a:gd name="T17" fmla="*/ 436 h 89"/>
                <a:gd name="T18" fmla="*/ 213 w 149"/>
                <a:gd name="T19" fmla="*/ 457 h 89"/>
                <a:gd name="T20" fmla="*/ 120 w 149"/>
                <a:gd name="T21" fmla="*/ 543 h 89"/>
                <a:gd name="T22" fmla="*/ 13 w 149"/>
                <a:gd name="T23" fmla="*/ 615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Freeform 115">
              <a:extLst>
                <a:ext uri="{FF2B5EF4-FFF2-40B4-BE49-F238E27FC236}">
                  <a16:creationId xmlns:a16="http://schemas.microsoft.com/office/drawing/2014/main" id="{A9C6413A-3C7B-464B-9FFA-BA740215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908 h 128"/>
                <a:gd name="T2" fmla="*/ 42 w 137"/>
                <a:gd name="T3" fmla="*/ 738 h 128"/>
                <a:gd name="T4" fmla="*/ 55 w 137"/>
                <a:gd name="T5" fmla="*/ 533 h 128"/>
                <a:gd name="T6" fmla="*/ 175 w 137"/>
                <a:gd name="T7" fmla="*/ 242 h 128"/>
                <a:gd name="T8" fmla="*/ 504 w 137"/>
                <a:gd name="T9" fmla="*/ 136 h 128"/>
                <a:gd name="T10" fmla="*/ 854 w 137"/>
                <a:gd name="T11" fmla="*/ 107 h 128"/>
                <a:gd name="T12" fmla="*/ 592 w 137"/>
                <a:gd name="T13" fmla="*/ 141 h 128"/>
                <a:gd name="T14" fmla="*/ 499 w 137"/>
                <a:gd name="T15" fmla="*/ 192 h 128"/>
                <a:gd name="T16" fmla="*/ 454 w 137"/>
                <a:gd name="T17" fmla="*/ 269 h 128"/>
                <a:gd name="T18" fmla="*/ 205 w 137"/>
                <a:gd name="T19" fmla="*/ 392 h 128"/>
                <a:gd name="T20" fmla="*/ 175 w 137"/>
                <a:gd name="T21" fmla="*/ 512 h 128"/>
                <a:gd name="T22" fmla="*/ 105 w 137"/>
                <a:gd name="T23" fmla="*/ 597 h 128"/>
                <a:gd name="T24" fmla="*/ 42 w 137"/>
                <a:gd name="T25" fmla="*/ 85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Freeform 116">
              <a:extLst>
                <a:ext uri="{FF2B5EF4-FFF2-40B4-BE49-F238E27FC236}">
                  <a16:creationId xmlns:a16="http://schemas.microsoft.com/office/drawing/2014/main" id="{A8D1190C-D590-40C0-97A5-3148B832C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1476 h 239"/>
                <a:gd name="T2" fmla="*/ 588 w 269"/>
                <a:gd name="T3" fmla="*/ 1647 h 239"/>
                <a:gd name="T4" fmla="*/ 996 w 269"/>
                <a:gd name="T5" fmla="*/ 1604 h 239"/>
                <a:gd name="T6" fmla="*/ 1283 w 269"/>
                <a:gd name="T7" fmla="*/ 1540 h 239"/>
                <a:gd name="T8" fmla="*/ 1646 w 269"/>
                <a:gd name="T9" fmla="*/ 982 h 239"/>
                <a:gd name="T10" fmla="*/ 1684 w 269"/>
                <a:gd name="T11" fmla="*/ 542 h 239"/>
                <a:gd name="T12" fmla="*/ 1634 w 269"/>
                <a:gd name="T13" fmla="*/ 214 h 239"/>
                <a:gd name="T14" fmla="*/ 1534 w 269"/>
                <a:gd name="T15" fmla="*/ 0 h 239"/>
                <a:gd name="T16" fmla="*/ 1589 w 269"/>
                <a:gd name="T17" fmla="*/ 513 h 239"/>
                <a:gd name="T18" fmla="*/ 1439 w 269"/>
                <a:gd name="T19" fmla="*/ 892 h 239"/>
                <a:gd name="T20" fmla="*/ 1301 w 269"/>
                <a:gd name="T21" fmla="*/ 1247 h 239"/>
                <a:gd name="T22" fmla="*/ 1026 w 269"/>
                <a:gd name="T23" fmla="*/ 1305 h 239"/>
                <a:gd name="T24" fmla="*/ 983 w 269"/>
                <a:gd name="T25" fmla="*/ 1433 h 239"/>
                <a:gd name="T26" fmla="*/ 821 w 269"/>
                <a:gd name="T27" fmla="*/ 1468 h 239"/>
                <a:gd name="T28" fmla="*/ 513 w 269"/>
                <a:gd name="T29" fmla="*/ 1567 h 239"/>
                <a:gd name="T30" fmla="*/ 138 w 269"/>
                <a:gd name="T31" fmla="*/ 1519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Freeform 117">
              <a:extLst>
                <a:ext uri="{FF2B5EF4-FFF2-40B4-BE49-F238E27FC236}">
                  <a16:creationId xmlns:a16="http://schemas.microsoft.com/office/drawing/2014/main" id="{FC009D02-A772-4828-B70C-D3A82D64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716 h 103"/>
                <a:gd name="T2" fmla="*/ 350 w 169"/>
                <a:gd name="T3" fmla="*/ 700 h 103"/>
                <a:gd name="T4" fmla="*/ 687 w 169"/>
                <a:gd name="T5" fmla="*/ 657 h 103"/>
                <a:gd name="T6" fmla="*/ 1054 w 169"/>
                <a:gd name="T7" fmla="*/ 0 h 103"/>
                <a:gd name="T8" fmla="*/ 849 w 169"/>
                <a:gd name="T9" fmla="*/ 367 h 103"/>
                <a:gd name="T10" fmla="*/ 729 w 169"/>
                <a:gd name="T11" fmla="*/ 489 h 103"/>
                <a:gd name="T12" fmla="*/ 587 w 169"/>
                <a:gd name="T13" fmla="*/ 516 h 103"/>
                <a:gd name="T14" fmla="*/ 487 w 169"/>
                <a:gd name="T15" fmla="*/ 567 h 103"/>
                <a:gd name="T16" fmla="*/ 380 w 169"/>
                <a:gd name="T17" fmla="*/ 622 h 103"/>
                <a:gd name="T18" fmla="*/ 205 w 169"/>
                <a:gd name="T19" fmla="*/ 665 h 103"/>
                <a:gd name="T20" fmla="*/ 30 w 169"/>
                <a:gd name="T21" fmla="*/ 721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Freeform 118">
              <a:extLst>
                <a:ext uri="{FF2B5EF4-FFF2-40B4-BE49-F238E27FC236}">
                  <a16:creationId xmlns:a16="http://schemas.microsoft.com/office/drawing/2014/main" id="{FEAF1841-E77A-488C-833B-5C523348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2170 w 362"/>
                <a:gd name="T1" fmla="*/ 1050 h 376"/>
                <a:gd name="T2" fmla="*/ 1708 w 362"/>
                <a:gd name="T3" fmla="*/ 306 h 376"/>
                <a:gd name="T4" fmla="*/ 1400 w 362"/>
                <a:gd name="T5" fmla="*/ 205 h 376"/>
                <a:gd name="T6" fmla="*/ 945 w 362"/>
                <a:gd name="T7" fmla="*/ 43 h 376"/>
                <a:gd name="T8" fmla="*/ 688 w 362"/>
                <a:gd name="T9" fmla="*/ 349 h 376"/>
                <a:gd name="T10" fmla="*/ 288 w 362"/>
                <a:gd name="T11" fmla="*/ 752 h 376"/>
                <a:gd name="T12" fmla="*/ 50 w 362"/>
                <a:gd name="T13" fmla="*/ 1732 h 376"/>
                <a:gd name="T14" fmla="*/ 175 w 362"/>
                <a:gd name="T15" fmla="*/ 2017 h 376"/>
                <a:gd name="T16" fmla="*/ 250 w 362"/>
                <a:gd name="T17" fmla="*/ 2286 h 376"/>
                <a:gd name="T18" fmla="*/ 658 w 362"/>
                <a:gd name="T19" fmla="*/ 2529 h 376"/>
                <a:gd name="T20" fmla="*/ 1320 w 362"/>
                <a:gd name="T21" fmla="*/ 2572 h 376"/>
                <a:gd name="T22" fmla="*/ 1713 w 362"/>
                <a:gd name="T23" fmla="*/ 2542 h 376"/>
                <a:gd name="T24" fmla="*/ 2108 w 362"/>
                <a:gd name="T25" fmla="*/ 2108 h 376"/>
                <a:gd name="T26" fmla="*/ 2170 w 362"/>
                <a:gd name="T27" fmla="*/ 105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119">
              <a:extLst>
                <a:ext uri="{FF2B5EF4-FFF2-40B4-BE49-F238E27FC236}">
                  <a16:creationId xmlns:a16="http://schemas.microsoft.com/office/drawing/2014/main" id="{A53291E1-21B3-47D0-9B25-C50124B81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1049 w 195"/>
                <a:gd name="T1" fmla="*/ 128 h 190"/>
                <a:gd name="T2" fmla="*/ 892 w 195"/>
                <a:gd name="T3" fmla="*/ 13 h 190"/>
                <a:gd name="T4" fmla="*/ 724 w 195"/>
                <a:gd name="T5" fmla="*/ 8 h 190"/>
                <a:gd name="T6" fmla="*/ 450 w 195"/>
                <a:gd name="T7" fmla="*/ 128 h 190"/>
                <a:gd name="T8" fmla="*/ 150 w 195"/>
                <a:gd name="T9" fmla="*/ 328 h 190"/>
                <a:gd name="T10" fmla="*/ 75 w 195"/>
                <a:gd name="T11" fmla="*/ 670 h 190"/>
                <a:gd name="T12" fmla="*/ 25 w 195"/>
                <a:gd name="T13" fmla="*/ 1019 h 190"/>
                <a:gd name="T14" fmla="*/ 180 w 195"/>
                <a:gd name="T15" fmla="*/ 1297 h 190"/>
                <a:gd name="T16" fmla="*/ 567 w 195"/>
                <a:gd name="T17" fmla="*/ 1289 h 190"/>
                <a:gd name="T18" fmla="*/ 1024 w 195"/>
                <a:gd name="T19" fmla="*/ 1174 h 190"/>
                <a:gd name="T20" fmla="*/ 1204 w 195"/>
                <a:gd name="T21" fmla="*/ 619 h 190"/>
                <a:gd name="T22" fmla="*/ 1049 w 195"/>
                <a:gd name="T23" fmla="*/ 128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Oval 120">
              <a:extLst>
                <a:ext uri="{FF2B5EF4-FFF2-40B4-BE49-F238E27FC236}">
                  <a16:creationId xmlns:a16="http://schemas.microsoft.com/office/drawing/2014/main" id="{2AD5881E-711F-4753-9B97-827785B6F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78" name="Oval 121">
              <a:extLst>
                <a:ext uri="{FF2B5EF4-FFF2-40B4-BE49-F238E27FC236}">
                  <a16:creationId xmlns:a16="http://schemas.microsoft.com/office/drawing/2014/main" id="{A8653CCC-838B-4016-83CC-67433361B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79" name="Oval 122">
              <a:extLst>
                <a:ext uri="{FF2B5EF4-FFF2-40B4-BE49-F238E27FC236}">
                  <a16:creationId xmlns:a16="http://schemas.microsoft.com/office/drawing/2014/main" id="{E5BF8391-F4F9-445B-AD3D-44918C48D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80" name="Group 123">
            <a:extLst>
              <a:ext uri="{FF2B5EF4-FFF2-40B4-BE49-F238E27FC236}">
                <a16:creationId xmlns:a16="http://schemas.microsoft.com/office/drawing/2014/main" id="{94280089-B140-4B5D-8E48-6AEE0C033DF4}"/>
              </a:ext>
            </a:extLst>
          </p:cNvPr>
          <p:cNvGrpSpPr>
            <a:grpSpLocks/>
          </p:cNvGrpSpPr>
          <p:nvPr/>
        </p:nvGrpSpPr>
        <p:grpSpPr bwMode="auto">
          <a:xfrm>
            <a:off x="2674321" y="5139463"/>
            <a:ext cx="851199" cy="938781"/>
            <a:chOff x="2435" y="2401"/>
            <a:chExt cx="883" cy="949"/>
          </a:xfrm>
        </p:grpSpPr>
        <p:sp>
          <p:nvSpPr>
            <p:cNvPr id="181" name="Freeform 124">
              <a:extLst>
                <a:ext uri="{FF2B5EF4-FFF2-40B4-BE49-F238E27FC236}">
                  <a16:creationId xmlns:a16="http://schemas.microsoft.com/office/drawing/2014/main" id="{C902E80A-44D9-43F7-8117-7BADBDC5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401"/>
              <a:ext cx="883" cy="949"/>
            </a:xfrm>
            <a:custGeom>
              <a:avLst/>
              <a:gdLst>
                <a:gd name="T0" fmla="*/ 1258 w 353"/>
                <a:gd name="T1" fmla="*/ 115 h 356"/>
                <a:gd name="T2" fmla="*/ 770 w 353"/>
                <a:gd name="T3" fmla="*/ 56 h 356"/>
                <a:gd name="T4" fmla="*/ 520 w 353"/>
                <a:gd name="T5" fmla="*/ 371 h 356"/>
                <a:gd name="T6" fmla="*/ 213 w 353"/>
                <a:gd name="T7" fmla="*/ 690 h 356"/>
                <a:gd name="T8" fmla="*/ 108 w 353"/>
                <a:gd name="T9" fmla="*/ 1130 h 356"/>
                <a:gd name="T10" fmla="*/ 50 w 353"/>
                <a:gd name="T11" fmla="*/ 1685 h 356"/>
                <a:gd name="T12" fmla="*/ 320 w 353"/>
                <a:gd name="T13" fmla="*/ 2074 h 356"/>
                <a:gd name="T14" fmla="*/ 495 w 353"/>
                <a:gd name="T15" fmla="*/ 2423 h 356"/>
                <a:gd name="T16" fmla="*/ 983 w 353"/>
                <a:gd name="T17" fmla="*/ 2495 h 356"/>
                <a:gd name="T18" fmla="*/ 1726 w 353"/>
                <a:gd name="T19" fmla="*/ 2287 h 356"/>
                <a:gd name="T20" fmla="*/ 2046 w 353"/>
                <a:gd name="T21" fmla="*/ 1903 h 356"/>
                <a:gd name="T22" fmla="*/ 2064 w 353"/>
                <a:gd name="T23" fmla="*/ 1357 h 356"/>
                <a:gd name="T24" fmla="*/ 2201 w 353"/>
                <a:gd name="T25" fmla="*/ 1016 h 356"/>
                <a:gd name="T26" fmla="*/ 1984 w 353"/>
                <a:gd name="T27" fmla="*/ 562 h 356"/>
                <a:gd name="T28" fmla="*/ 1688 w 353"/>
                <a:gd name="T29" fmla="*/ 179 h 356"/>
                <a:gd name="T30" fmla="*/ 1258 w 353"/>
                <a:gd name="T31" fmla="*/ 115 h 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3" h="356">
                  <a:moveTo>
                    <a:pt x="201" y="16"/>
                  </a:moveTo>
                  <a:cubicBezTo>
                    <a:pt x="172" y="13"/>
                    <a:pt x="145" y="0"/>
                    <a:pt x="123" y="8"/>
                  </a:cubicBezTo>
                  <a:cubicBezTo>
                    <a:pt x="103" y="16"/>
                    <a:pt x="98" y="35"/>
                    <a:pt x="83" y="52"/>
                  </a:cubicBezTo>
                  <a:cubicBezTo>
                    <a:pt x="69" y="67"/>
                    <a:pt x="44" y="79"/>
                    <a:pt x="34" y="97"/>
                  </a:cubicBezTo>
                  <a:cubicBezTo>
                    <a:pt x="21" y="116"/>
                    <a:pt x="22" y="140"/>
                    <a:pt x="17" y="159"/>
                  </a:cubicBezTo>
                  <a:cubicBezTo>
                    <a:pt x="8" y="189"/>
                    <a:pt x="0" y="212"/>
                    <a:pt x="8" y="237"/>
                  </a:cubicBezTo>
                  <a:cubicBezTo>
                    <a:pt x="16" y="260"/>
                    <a:pt x="38" y="274"/>
                    <a:pt x="51" y="292"/>
                  </a:cubicBezTo>
                  <a:cubicBezTo>
                    <a:pt x="63" y="308"/>
                    <a:pt x="67" y="329"/>
                    <a:pt x="79" y="341"/>
                  </a:cubicBezTo>
                  <a:cubicBezTo>
                    <a:pt x="101" y="356"/>
                    <a:pt x="130" y="352"/>
                    <a:pt x="157" y="351"/>
                  </a:cubicBezTo>
                  <a:cubicBezTo>
                    <a:pt x="196" y="349"/>
                    <a:pt x="242" y="353"/>
                    <a:pt x="276" y="322"/>
                  </a:cubicBezTo>
                  <a:cubicBezTo>
                    <a:pt x="295" y="305"/>
                    <a:pt x="313" y="303"/>
                    <a:pt x="327" y="268"/>
                  </a:cubicBezTo>
                  <a:cubicBezTo>
                    <a:pt x="342" y="233"/>
                    <a:pt x="324" y="207"/>
                    <a:pt x="330" y="191"/>
                  </a:cubicBezTo>
                  <a:cubicBezTo>
                    <a:pt x="337" y="172"/>
                    <a:pt x="353" y="161"/>
                    <a:pt x="352" y="143"/>
                  </a:cubicBezTo>
                  <a:cubicBezTo>
                    <a:pt x="350" y="115"/>
                    <a:pt x="340" y="104"/>
                    <a:pt x="317" y="79"/>
                  </a:cubicBezTo>
                  <a:cubicBezTo>
                    <a:pt x="305" y="66"/>
                    <a:pt x="299" y="49"/>
                    <a:pt x="270" y="25"/>
                  </a:cubicBezTo>
                  <a:cubicBezTo>
                    <a:pt x="256" y="13"/>
                    <a:pt x="228" y="19"/>
                    <a:pt x="201" y="16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125">
              <a:extLst>
                <a:ext uri="{FF2B5EF4-FFF2-40B4-BE49-F238E27FC236}">
                  <a16:creationId xmlns:a16="http://schemas.microsoft.com/office/drawing/2014/main" id="{9DFAD68A-DB52-4D12-B1CF-EB47CC1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657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Freeform 126">
              <a:extLst>
                <a:ext uri="{FF2B5EF4-FFF2-40B4-BE49-F238E27FC236}">
                  <a16:creationId xmlns:a16="http://schemas.microsoft.com/office/drawing/2014/main" id="{81B7DE3D-8F98-4DE6-B16D-68D46909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14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Freeform 127">
              <a:extLst>
                <a:ext uri="{FF2B5EF4-FFF2-40B4-BE49-F238E27FC236}">
                  <a16:creationId xmlns:a16="http://schemas.microsoft.com/office/drawing/2014/main" id="{A3876A2B-CC5C-4260-B778-6DC7BB5C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428"/>
              <a:ext cx="720" cy="834"/>
            </a:xfrm>
            <a:custGeom>
              <a:avLst/>
              <a:gdLst>
                <a:gd name="T0" fmla="*/ 1550 w 288"/>
                <a:gd name="T1" fmla="*/ 120 h 313"/>
                <a:gd name="T2" fmla="*/ 963 w 288"/>
                <a:gd name="T3" fmla="*/ 43 h 313"/>
                <a:gd name="T4" fmla="*/ 575 w 288"/>
                <a:gd name="T5" fmla="*/ 213 h 313"/>
                <a:gd name="T6" fmla="*/ 400 w 288"/>
                <a:gd name="T7" fmla="*/ 440 h 313"/>
                <a:gd name="T8" fmla="*/ 213 w 288"/>
                <a:gd name="T9" fmla="*/ 624 h 313"/>
                <a:gd name="T10" fmla="*/ 145 w 288"/>
                <a:gd name="T11" fmla="*/ 895 h 313"/>
                <a:gd name="T12" fmla="*/ 33 w 288"/>
                <a:gd name="T13" fmla="*/ 1327 h 313"/>
                <a:gd name="T14" fmla="*/ 120 w 288"/>
                <a:gd name="T15" fmla="*/ 1719 h 313"/>
                <a:gd name="T16" fmla="*/ 313 w 288"/>
                <a:gd name="T17" fmla="*/ 1953 h 313"/>
                <a:gd name="T18" fmla="*/ 413 w 288"/>
                <a:gd name="T19" fmla="*/ 2222 h 313"/>
                <a:gd name="T20" fmla="*/ 245 w 288"/>
                <a:gd name="T21" fmla="*/ 1783 h 313"/>
                <a:gd name="T22" fmla="*/ 158 w 288"/>
                <a:gd name="T23" fmla="*/ 1535 h 313"/>
                <a:gd name="T24" fmla="*/ 258 w 288"/>
                <a:gd name="T25" fmla="*/ 1391 h 313"/>
                <a:gd name="T26" fmla="*/ 245 w 288"/>
                <a:gd name="T27" fmla="*/ 1271 h 313"/>
                <a:gd name="T28" fmla="*/ 225 w 288"/>
                <a:gd name="T29" fmla="*/ 1100 h 313"/>
                <a:gd name="T30" fmla="*/ 320 w 288"/>
                <a:gd name="T31" fmla="*/ 930 h 313"/>
                <a:gd name="T32" fmla="*/ 463 w 288"/>
                <a:gd name="T33" fmla="*/ 831 h 313"/>
                <a:gd name="T34" fmla="*/ 520 w 288"/>
                <a:gd name="T35" fmla="*/ 610 h 313"/>
                <a:gd name="T36" fmla="*/ 738 w 288"/>
                <a:gd name="T37" fmla="*/ 434 h 313"/>
                <a:gd name="T38" fmla="*/ 1100 w 288"/>
                <a:gd name="T39" fmla="*/ 362 h 313"/>
                <a:gd name="T40" fmla="*/ 1450 w 288"/>
                <a:gd name="T41" fmla="*/ 221 h 313"/>
                <a:gd name="T42" fmla="*/ 1588 w 288"/>
                <a:gd name="T43" fmla="*/ 333 h 313"/>
                <a:gd name="T44" fmla="*/ 1700 w 288"/>
                <a:gd name="T45" fmla="*/ 354 h 313"/>
                <a:gd name="T46" fmla="*/ 1795 w 288"/>
                <a:gd name="T47" fmla="*/ 477 h 313"/>
                <a:gd name="T48" fmla="*/ 1675 w 288"/>
                <a:gd name="T49" fmla="*/ 234 h 313"/>
                <a:gd name="T50" fmla="*/ 1558 w 288"/>
                <a:gd name="T51" fmla="*/ 120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8" h="313">
                  <a:moveTo>
                    <a:pt x="248" y="17"/>
                  </a:moveTo>
                  <a:cubicBezTo>
                    <a:pt x="216" y="17"/>
                    <a:pt x="180" y="12"/>
                    <a:pt x="154" y="6"/>
                  </a:cubicBezTo>
                  <a:cubicBezTo>
                    <a:pt x="126" y="0"/>
                    <a:pt x="110" y="8"/>
                    <a:pt x="92" y="30"/>
                  </a:cubicBezTo>
                  <a:cubicBezTo>
                    <a:pt x="83" y="41"/>
                    <a:pt x="75" y="53"/>
                    <a:pt x="64" y="62"/>
                  </a:cubicBezTo>
                  <a:cubicBezTo>
                    <a:pt x="55" y="71"/>
                    <a:pt x="43" y="78"/>
                    <a:pt x="34" y="88"/>
                  </a:cubicBezTo>
                  <a:cubicBezTo>
                    <a:pt x="24" y="98"/>
                    <a:pt x="26" y="113"/>
                    <a:pt x="23" y="126"/>
                  </a:cubicBezTo>
                  <a:cubicBezTo>
                    <a:pt x="18" y="147"/>
                    <a:pt x="11" y="166"/>
                    <a:pt x="5" y="187"/>
                  </a:cubicBezTo>
                  <a:cubicBezTo>
                    <a:pt x="0" y="207"/>
                    <a:pt x="4" y="228"/>
                    <a:pt x="19" y="242"/>
                  </a:cubicBezTo>
                  <a:cubicBezTo>
                    <a:pt x="30" y="251"/>
                    <a:pt x="42" y="263"/>
                    <a:pt x="50" y="275"/>
                  </a:cubicBezTo>
                  <a:cubicBezTo>
                    <a:pt x="58" y="286"/>
                    <a:pt x="59" y="301"/>
                    <a:pt x="66" y="313"/>
                  </a:cubicBezTo>
                  <a:cubicBezTo>
                    <a:pt x="69" y="284"/>
                    <a:pt x="56" y="271"/>
                    <a:pt x="39" y="251"/>
                  </a:cubicBezTo>
                  <a:cubicBezTo>
                    <a:pt x="31" y="242"/>
                    <a:pt x="20" y="230"/>
                    <a:pt x="25" y="216"/>
                  </a:cubicBezTo>
                  <a:cubicBezTo>
                    <a:pt x="29" y="204"/>
                    <a:pt x="37" y="208"/>
                    <a:pt x="41" y="196"/>
                  </a:cubicBezTo>
                  <a:cubicBezTo>
                    <a:pt x="43" y="190"/>
                    <a:pt x="41" y="186"/>
                    <a:pt x="39" y="179"/>
                  </a:cubicBezTo>
                  <a:cubicBezTo>
                    <a:pt x="37" y="171"/>
                    <a:pt x="35" y="164"/>
                    <a:pt x="36" y="155"/>
                  </a:cubicBezTo>
                  <a:cubicBezTo>
                    <a:pt x="38" y="146"/>
                    <a:pt x="43" y="135"/>
                    <a:pt x="51" y="131"/>
                  </a:cubicBezTo>
                  <a:cubicBezTo>
                    <a:pt x="61" y="127"/>
                    <a:pt x="68" y="130"/>
                    <a:pt x="74" y="117"/>
                  </a:cubicBezTo>
                  <a:cubicBezTo>
                    <a:pt x="79" y="108"/>
                    <a:pt x="79" y="96"/>
                    <a:pt x="83" y="86"/>
                  </a:cubicBezTo>
                  <a:cubicBezTo>
                    <a:pt x="88" y="74"/>
                    <a:pt x="111" y="73"/>
                    <a:pt x="118" y="61"/>
                  </a:cubicBezTo>
                  <a:cubicBezTo>
                    <a:pt x="126" y="47"/>
                    <a:pt x="152" y="55"/>
                    <a:pt x="176" y="51"/>
                  </a:cubicBezTo>
                  <a:cubicBezTo>
                    <a:pt x="194" y="48"/>
                    <a:pt x="211" y="22"/>
                    <a:pt x="232" y="31"/>
                  </a:cubicBezTo>
                  <a:cubicBezTo>
                    <a:pt x="241" y="34"/>
                    <a:pt x="245" y="45"/>
                    <a:pt x="254" y="47"/>
                  </a:cubicBezTo>
                  <a:cubicBezTo>
                    <a:pt x="260" y="49"/>
                    <a:pt x="264" y="45"/>
                    <a:pt x="272" y="50"/>
                  </a:cubicBezTo>
                  <a:cubicBezTo>
                    <a:pt x="278" y="55"/>
                    <a:pt x="282" y="61"/>
                    <a:pt x="287" y="67"/>
                  </a:cubicBezTo>
                  <a:cubicBezTo>
                    <a:pt x="288" y="50"/>
                    <a:pt x="277" y="45"/>
                    <a:pt x="268" y="33"/>
                  </a:cubicBezTo>
                  <a:cubicBezTo>
                    <a:pt x="262" y="26"/>
                    <a:pt x="258" y="21"/>
                    <a:pt x="249" y="17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Freeform 128">
              <a:extLst>
                <a:ext uri="{FF2B5EF4-FFF2-40B4-BE49-F238E27FC236}">
                  <a16:creationId xmlns:a16="http://schemas.microsoft.com/office/drawing/2014/main" id="{41B0D963-7380-4898-B583-13F02EEE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425"/>
              <a:ext cx="468" cy="595"/>
            </a:xfrm>
            <a:custGeom>
              <a:avLst/>
              <a:gdLst>
                <a:gd name="T0" fmla="*/ 1171 w 187"/>
                <a:gd name="T1" fmla="*/ 85 h 223"/>
                <a:gd name="T2" fmla="*/ 783 w 187"/>
                <a:gd name="T3" fmla="*/ 43 h 223"/>
                <a:gd name="T4" fmla="*/ 488 w 187"/>
                <a:gd name="T5" fmla="*/ 363 h 223"/>
                <a:gd name="T6" fmla="*/ 338 w 187"/>
                <a:gd name="T7" fmla="*/ 520 h 223"/>
                <a:gd name="T8" fmla="*/ 208 w 187"/>
                <a:gd name="T9" fmla="*/ 662 h 223"/>
                <a:gd name="T10" fmla="*/ 163 w 187"/>
                <a:gd name="T11" fmla="*/ 862 h 223"/>
                <a:gd name="T12" fmla="*/ 88 w 187"/>
                <a:gd name="T13" fmla="*/ 1139 h 223"/>
                <a:gd name="T14" fmla="*/ 45 w 187"/>
                <a:gd name="T15" fmla="*/ 1588 h 223"/>
                <a:gd name="T16" fmla="*/ 113 w 187"/>
                <a:gd name="T17" fmla="*/ 1203 h 223"/>
                <a:gd name="T18" fmla="*/ 258 w 187"/>
                <a:gd name="T19" fmla="*/ 934 h 223"/>
                <a:gd name="T20" fmla="*/ 345 w 187"/>
                <a:gd name="T21" fmla="*/ 662 h 223"/>
                <a:gd name="T22" fmla="*/ 596 w 187"/>
                <a:gd name="T23" fmla="*/ 440 h 223"/>
                <a:gd name="T24" fmla="*/ 858 w 187"/>
                <a:gd name="T25" fmla="*/ 149 h 223"/>
                <a:gd name="T26" fmla="*/ 1171 w 187"/>
                <a:gd name="T27" fmla="*/ 93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7" h="223">
                  <a:moveTo>
                    <a:pt x="187" y="12"/>
                  </a:moveTo>
                  <a:cubicBezTo>
                    <a:pt x="166" y="15"/>
                    <a:pt x="147" y="0"/>
                    <a:pt x="125" y="6"/>
                  </a:cubicBezTo>
                  <a:cubicBezTo>
                    <a:pt x="104" y="12"/>
                    <a:pt x="93" y="36"/>
                    <a:pt x="78" y="51"/>
                  </a:cubicBezTo>
                  <a:cubicBezTo>
                    <a:pt x="70" y="58"/>
                    <a:pt x="62" y="66"/>
                    <a:pt x="54" y="73"/>
                  </a:cubicBezTo>
                  <a:cubicBezTo>
                    <a:pt x="47" y="79"/>
                    <a:pt x="38" y="85"/>
                    <a:pt x="33" y="93"/>
                  </a:cubicBezTo>
                  <a:cubicBezTo>
                    <a:pt x="28" y="101"/>
                    <a:pt x="27" y="112"/>
                    <a:pt x="26" y="121"/>
                  </a:cubicBezTo>
                  <a:cubicBezTo>
                    <a:pt x="25" y="134"/>
                    <a:pt x="19" y="148"/>
                    <a:pt x="14" y="160"/>
                  </a:cubicBezTo>
                  <a:cubicBezTo>
                    <a:pt x="8" y="174"/>
                    <a:pt x="0" y="208"/>
                    <a:pt x="7" y="223"/>
                  </a:cubicBezTo>
                  <a:cubicBezTo>
                    <a:pt x="2" y="202"/>
                    <a:pt x="10" y="185"/>
                    <a:pt x="18" y="169"/>
                  </a:cubicBezTo>
                  <a:cubicBezTo>
                    <a:pt x="25" y="156"/>
                    <a:pt x="36" y="144"/>
                    <a:pt x="41" y="131"/>
                  </a:cubicBezTo>
                  <a:cubicBezTo>
                    <a:pt x="47" y="117"/>
                    <a:pt x="44" y="105"/>
                    <a:pt x="55" y="93"/>
                  </a:cubicBezTo>
                  <a:cubicBezTo>
                    <a:pt x="66" y="82"/>
                    <a:pt x="86" y="75"/>
                    <a:pt x="95" y="62"/>
                  </a:cubicBezTo>
                  <a:cubicBezTo>
                    <a:pt x="109" y="42"/>
                    <a:pt x="110" y="24"/>
                    <a:pt x="137" y="21"/>
                  </a:cubicBezTo>
                  <a:cubicBezTo>
                    <a:pt x="150" y="20"/>
                    <a:pt x="177" y="23"/>
                    <a:pt x="187" y="13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Freeform 129">
              <a:extLst>
                <a:ext uri="{FF2B5EF4-FFF2-40B4-BE49-F238E27FC236}">
                  <a16:creationId xmlns:a16="http://schemas.microsoft.com/office/drawing/2014/main" id="{5C910443-734D-4458-8343-16C4535E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630"/>
              <a:ext cx="352" cy="472"/>
            </a:xfrm>
            <a:custGeom>
              <a:avLst/>
              <a:gdLst>
                <a:gd name="T0" fmla="*/ 879 w 141"/>
                <a:gd name="T1" fmla="*/ 299 h 177"/>
                <a:gd name="T2" fmla="*/ 612 w 141"/>
                <a:gd name="T3" fmla="*/ 235 h 177"/>
                <a:gd name="T4" fmla="*/ 374 w 141"/>
                <a:gd name="T5" fmla="*/ 328 h 177"/>
                <a:gd name="T6" fmla="*/ 305 w 141"/>
                <a:gd name="T7" fmla="*/ 533 h 177"/>
                <a:gd name="T8" fmla="*/ 150 w 141"/>
                <a:gd name="T9" fmla="*/ 648 h 177"/>
                <a:gd name="T10" fmla="*/ 275 w 141"/>
                <a:gd name="T11" fmla="*/ 989 h 177"/>
                <a:gd name="T12" fmla="*/ 449 w 141"/>
                <a:gd name="T13" fmla="*/ 1259 h 177"/>
                <a:gd name="T14" fmla="*/ 275 w 141"/>
                <a:gd name="T15" fmla="*/ 1075 h 177"/>
                <a:gd name="T16" fmla="*/ 155 w 141"/>
                <a:gd name="T17" fmla="*/ 989 h 177"/>
                <a:gd name="T18" fmla="*/ 117 w 141"/>
                <a:gd name="T19" fmla="*/ 883 h 177"/>
                <a:gd name="T20" fmla="*/ 42 w 141"/>
                <a:gd name="T21" fmla="*/ 669 h 177"/>
                <a:gd name="T22" fmla="*/ 137 w 141"/>
                <a:gd name="T23" fmla="*/ 285 h 177"/>
                <a:gd name="T24" fmla="*/ 504 w 141"/>
                <a:gd name="T25" fmla="*/ 35 h 177"/>
                <a:gd name="T26" fmla="*/ 874 w 141"/>
                <a:gd name="T27" fmla="*/ 277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1" h="177">
                  <a:moveTo>
                    <a:pt x="141" y="42"/>
                  </a:moveTo>
                  <a:cubicBezTo>
                    <a:pt x="124" y="52"/>
                    <a:pt x="111" y="51"/>
                    <a:pt x="98" y="33"/>
                  </a:cubicBezTo>
                  <a:cubicBezTo>
                    <a:pt x="81" y="6"/>
                    <a:pt x="72" y="33"/>
                    <a:pt x="60" y="46"/>
                  </a:cubicBezTo>
                  <a:cubicBezTo>
                    <a:pt x="49" y="57"/>
                    <a:pt x="53" y="61"/>
                    <a:pt x="49" y="75"/>
                  </a:cubicBezTo>
                  <a:cubicBezTo>
                    <a:pt x="45" y="90"/>
                    <a:pt x="31" y="77"/>
                    <a:pt x="24" y="91"/>
                  </a:cubicBezTo>
                  <a:cubicBezTo>
                    <a:pt x="17" y="107"/>
                    <a:pt x="33" y="129"/>
                    <a:pt x="44" y="139"/>
                  </a:cubicBezTo>
                  <a:cubicBezTo>
                    <a:pt x="53" y="148"/>
                    <a:pt x="70" y="164"/>
                    <a:pt x="72" y="177"/>
                  </a:cubicBezTo>
                  <a:cubicBezTo>
                    <a:pt x="68" y="167"/>
                    <a:pt x="54" y="156"/>
                    <a:pt x="44" y="151"/>
                  </a:cubicBezTo>
                  <a:cubicBezTo>
                    <a:pt x="38" y="147"/>
                    <a:pt x="30" y="144"/>
                    <a:pt x="25" y="139"/>
                  </a:cubicBezTo>
                  <a:cubicBezTo>
                    <a:pt x="22" y="135"/>
                    <a:pt x="21" y="129"/>
                    <a:pt x="19" y="124"/>
                  </a:cubicBezTo>
                  <a:cubicBezTo>
                    <a:pt x="15" y="114"/>
                    <a:pt x="10" y="104"/>
                    <a:pt x="7" y="94"/>
                  </a:cubicBezTo>
                  <a:cubicBezTo>
                    <a:pt x="0" y="70"/>
                    <a:pt x="7" y="57"/>
                    <a:pt x="22" y="40"/>
                  </a:cubicBezTo>
                  <a:cubicBezTo>
                    <a:pt x="35" y="25"/>
                    <a:pt x="62" y="8"/>
                    <a:pt x="81" y="5"/>
                  </a:cubicBezTo>
                  <a:cubicBezTo>
                    <a:pt x="108" y="0"/>
                    <a:pt x="119" y="33"/>
                    <a:pt x="140" y="39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Freeform 130">
              <a:extLst>
                <a:ext uri="{FF2B5EF4-FFF2-40B4-BE49-F238E27FC236}">
                  <a16:creationId xmlns:a16="http://schemas.microsoft.com/office/drawing/2014/main" id="{0D5DEE62-C24B-4E26-8EF6-B4B08D1AA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774"/>
              <a:ext cx="232" cy="374"/>
            </a:xfrm>
            <a:custGeom>
              <a:avLst/>
              <a:gdLst>
                <a:gd name="T0" fmla="*/ 0 w 93"/>
                <a:gd name="T1" fmla="*/ 935 h 140"/>
                <a:gd name="T2" fmla="*/ 317 w 93"/>
                <a:gd name="T3" fmla="*/ 863 h 140"/>
                <a:gd name="T4" fmla="*/ 511 w 93"/>
                <a:gd name="T5" fmla="*/ 671 h 140"/>
                <a:gd name="T6" fmla="*/ 566 w 93"/>
                <a:gd name="T7" fmla="*/ 337 h 140"/>
                <a:gd name="T8" fmla="*/ 392 w 93"/>
                <a:gd name="T9" fmla="*/ 8 h 140"/>
                <a:gd name="T10" fmla="*/ 474 w 93"/>
                <a:gd name="T11" fmla="*/ 171 h 140"/>
                <a:gd name="T12" fmla="*/ 362 w 93"/>
                <a:gd name="T13" fmla="*/ 299 h 140"/>
                <a:gd name="T14" fmla="*/ 287 w 93"/>
                <a:gd name="T15" fmla="*/ 414 h 140"/>
                <a:gd name="T16" fmla="*/ 354 w 93"/>
                <a:gd name="T17" fmla="*/ 620 h 140"/>
                <a:gd name="T18" fmla="*/ 279 w 93"/>
                <a:gd name="T19" fmla="*/ 700 h 140"/>
                <a:gd name="T20" fmla="*/ 287 w 93"/>
                <a:gd name="T21" fmla="*/ 772 h 140"/>
                <a:gd name="T22" fmla="*/ 205 w 93"/>
                <a:gd name="T23" fmla="*/ 828 h 140"/>
                <a:gd name="T24" fmla="*/ 75 w 93"/>
                <a:gd name="T25" fmla="*/ 884 h 140"/>
                <a:gd name="T26" fmla="*/ 25 w 93"/>
                <a:gd name="T27" fmla="*/ 943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140">
                  <a:moveTo>
                    <a:pt x="0" y="131"/>
                  </a:moveTo>
                  <a:cubicBezTo>
                    <a:pt x="10" y="140"/>
                    <a:pt x="40" y="124"/>
                    <a:pt x="51" y="121"/>
                  </a:cubicBezTo>
                  <a:cubicBezTo>
                    <a:pt x="67" y="117"/>
                    <a:pt x="75" y="109"/>
                    <a:pt x="82" y="94"/>
                  </a:cubicBezTo>
                  <a:cubicBezTo>
                    <a:pt x="89" y="80"/>
                    <a:pt x="93" y="62"/>
                    <a:pt x="91" y="47"/>
                  </a:cubicBezTo>
                  <a:cubicBezTo>
                    <a:pt x="90" y="35"/>
                    <a:pt x="79" y="0"/>
                    <a:pt x="63" y="1"/>
                  </a:cubicBezTo>
                  <a:cubicBezTo>
                    <a:pt x="62" y="8"/>
                    <a:pt x="74" y="15"/>
                    <a:pt x="76" y="24"/>
                  </a:cubicBezTo>
                  <a:cubicBezTo>
                    <a:pt x="80" y="40"/>
                    <a:pt x="71" y="40"/>
                    <a:pt x="58" y="42"/>
                  </a:cubicBezTo>
                  <a:cubicBezTo>
                    <a:pt x="45" y="44"/>
                    <a:pt x="37" y="47"/>
                    <a:pt x="46" y="58"/>
                  </a:cubicBezTo>
                  <a:cubicBezTo>
                    <a:pt x="52" y="64"/>
                    <a:pt x="67" y="75"/>
                    <a:pt x="57" y="87"/>
                  </a:cubicBezTo>
                  <a:cubicBezTo>
                    <a:pt x="50" y="96"/>
                    <a:pt x="47" y="86"/>
                    <a:pt x="45" y="98"/>
                  </a:cubicBezTo>
                  <a:cubicBezTo>
                    <a:pt x="45" y="102"/>
                    <a:pt x="48" y="103"/>
                    <a:pt x="46" y="108"/>
                  </a:cubicBezTo>
                  <a:cubicBezTo>
                    <a:pt x="44" y="111"/>
                    <a:pt x="36" y="115"/>
                    <a:pt x="33" y="116"/>
                  </a:cubicBezTo>
                  <a:cubicBezTo>
                    <a:pt x="22" y="119"/>
                    <a:pt x="19" y="113"/>
                    <a:pt x="12" y="124"/>
                  </a:cubicBezTo>
                  <a:cubicBezTo>
                    <a:pt x="10" y="128"/>
                    <a:pt x="10" y="135"/>
                    <a:pt x="4" y="132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Freeform 131">
              <a:extLst>
                <a:ext uri="{FF2B5EF4-FFF2-40B4-BE49-F238E27FC236}">
                  <a16:creationId xmlns:a16="http://schemas.microsoft.com/office/drawing/2014/main" id="{0E83CBFC-AD99-441B-BA5B-2F70C38E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673"/>
              <a:ext cx="137" cy="272"/>
            </a:xfrm>
            <a:custGeom>
              <a:avLst/>
              <a:gdLst>
                <a:gd name="T0" fmla="*/ 336 w 55"/>
                <a:gd name="T1" fmla="*/ 0 h 102"/>
                <a:gd name="T2" fmla="*/ 62 w 55"/>
                <a:gd name="T3" fmla="*/ 277 h 102"/>
                <a:gd name="T4" fmla="*/ 0 w 55"/>
                <a:gd name="T5" fmla="*/ 448 h 102"/>
                <a:gd name="T6" fmla="*/ 100 w 55"/>
                <a:gd name="T7" fmla="*/ 725 h 102"/>
                <a:gd name="T8" fmla="*/ 67 w 55"/>
                <a:gd name="T9" fmla="*/ 397 h 102"/>
                <a:gd name="T10" fmla="*/ 162 w 55"/>
                <a:gd name="T11" fmla="*/ 355 h 102"/>
                <a:gd name="T12" fmla="*/ 187 w 55"/>
                <a:gd name="T13" fmla="*/ 243 h 102"/>
                <a:gd name="T14" fmla="*/ 279 w 55"/>
                <a:gd name="T15" fmla="*/ 136 h 102"/>
                <a:gd name="T16" fmla="*/ 341 w 55"/>
                <a:gd name="T17" fmla="*/ 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02">
                  <a:moveTo>
                    <a:pt x="54" y="0"/>
                  </a:moveTo>
                  <a:cubicBezTo>
                    <a:pt x="37" y="13"/>
                    <a:pt x="22" y="20"/>
                    <a:pt x="10" y="39"/>
                  </a:cubicBezTo>
                  <a:cubicBezTo>
                    <a:pt x="5" y="46"/>
                    <a:pt x="0" y="54"/>
                    <a:pt x="0" y="63"/>
                  </a:cubicBezTo>
                  <a:cubicBezTo>
                    <a:pt x="1" y="76"/>
                    <a:pt x="13" y="89"/>
                    <a:pt x="16" y="102"/>
                  </a:cubicBezTo>
                  <a:cubicBezTo>
                    <a:pt x="10" y="93"/>
                    <a:pt x="3" y="66"/>
                    <a:pt x="11" y="56"/>
                  </a:cubicBezTo>
                  <a:cubicBezTo>
                    <a:pt x="16" y="51"/>
                    <a:pt x="21" y="54"/>
                    <a:pt x="26" y="50"/>
                  </a:cubicBezTo>
                  <a:cubicBezTo>
                    <a:pt x="32" y="45"/>
                    <a:pt x="29" y="39"/>
                    <a:pt x="30" y="34"/>
                  </a:cubicBezTo>
                  <a:cubicBezTo>
                    <a:pt x="33" y="22"/>
                    <a:pt x="38" y="25"/>
                    <a:pt x="45" y="19"/>
                  </a:cubicBezTo>
                  <a:cubicBezTo>
                    <a:pt x="52" y="13"/>
                    <a:pt x="47" y="3"/>
                    <a:pt x="55" y="0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132">
              <a:extLst>
                <a:ext uri="{FF2B5EF4-FFF2-40B4-BE49-F238E27FC236}">
                  <a16:creationId xmlns:a16="http://schemas.microsoft.com/office/drawing/2014/main" id="{B06A9FF2-3AF7-4E13-8D9A-4A29F2FD4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668"/>
              <a:ext cx="565" cy="653"/>
            </a:xfrm>
            <a:custGeom>
              <a:avLst/>
              <a:gdLst>
                <a:gd name="T0" fmla="*/ 0 w 226"/>
                <a:gd name="T1" fmla="*/ 1740 h 245"/>
                <a:gd name="T2" fmla="*/ 650 w 226"/>
                <a:gd name="T3" fmla="*/ 1676 h 245"/>
                <a:gd name="T4" fmla="*/ 850 w 226"/>
                <a:gd name="T5" fmla="*/ 1549 h 245"/>
                <a:gd name="T6" fmla="*/ 988 w 226"/>
                <a:gd name="T7" fmla="*/ 1429 h 245"/>
                <a:gd name="T8" fmla="*/ 1150 w 226"/>
                <a:gd name="T9" fmla="*/ 1365 h 245"/>
                <a:gd name="T10" fmla="*/ 1258 w 226"/>
                <a:gd name="T11" fmla="*/ 776 h 245"/>
                <a:gd name="T12" fmla="*/ 1363 w 226"/>
                <a:gd name="T13" fmla="*/ 440 h 245"/>
                <a:gd name="T14" fmla="*/ 1250 w 226"/>
                <a:gd name="T15" fmla="*/ 0 h 245"/>
                <a:gd name="T16" fmla="*/ 1170 w 226"/>
                <a:gd name="T17" fmla="*/ 341 h 245"/>
                <a:gd name="T18" fmla="*/ 1138 w 226"/>
                <a:gd name="T19" fmla="*/ 618 h 245"/>
                <a:gd name="T20" fmla="*/ 1070 w 226"/>
                <a:gd name="T21" fmla="*/ 909 h 245"/>
                <a:gd name="T22" fmla="*/ 1063 w 226"/>
                <a:gd name="T23" fmla="*/ 1221 h 245"/>
                <a:gd name="T24" fmla="*/ 783 w 226"/>
                <a:gd name="T25" fmla="*/ 1391 h 245"/>
                <a:gd name="T26" fmla="*/ 613 w 226"/>
                <a:gd name="T27" fmla="*/ 1613 h 245"/>
                <a:gd name="T28" fmla="*/ 400 w 226"/>
                <a:gd name="T29" fmla="*/ 1613 h 245"/>
                <a:gd name="T30" fmla="*/ 213 w 226"/>
                <a:gd name="T31" fmla="*/ 1676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6" h="245">
                  <a:moveTo>
                    <a:pt x="0" y="245"/>
                  </a:moveTo>
                  <a:cubicBezTo>
                    <a:pt x="31" y="237"/>
                    <a:pt x="72" y="239"/>
                    <a:pt x="104" y="236"/>
                  </a:cubicBezTo>
                  <a:cubicBezTo>
                    <a:pt x="120" y="235"/>
                    <a:pt x="121" y="227"/>
                    <a:pt x="136" y="218"/>
                  </a:cubicBezTo>
                  <a:cubicBezTo>
                    <a:pt x="143" y="213"/>
                    <a:pt x="150" y="205"/>
                    <a:pt x="158" y="201"/>
                  </a:cubicBezTo>
                  <a:cubicBezTo>
                    <a:pt x="166" y="197"/>
                    <a:pt x="176" y="197"/>
                    <a:pt x="184" y="192"/>
                  </a:cubicBezTo>
                  <a:cubicBezTo>
                    <a:pt x="217" y="174"/>
                    <a:pt x="205" y="140"/>
                    <a:pt x="201" y="109"/>
                  </a:cubicBezTo>
                  <a:cubicBezTo>
                    <a:pt x="197" y="85"/>
                    <a:pt x="212" y="82"/>
                    <a:pt x="218" y="62"/>
                  </a:cubicBezTo>
                  <a:cubicBezTo>
                    <a:pt x="226" y="39"/>
                    <a:pt x="220" y="13"/>
                    <a:pt x="200" y="0"/>
                  </a:cubicBezTo>
                  <a:cubicBezTo>
                    <a:pt x="213" y="19"/>
                    <a:pt x="202" y="35"/>
                    <a:pt x="187" y="48"/>
                  </a:cubicBezTo>
                  <a:cubicBezTo>
                    <a:pt x="170" y="63"/>
                    <a:pt x="178" y="65"/>
                    <a:pt x="182" y="87"/>
                  </a:cubicBezTo>
                  <a:cubicBezTo>
                    <a:pt x="185" y="105"/>
                    <a:pt x="170" y="112"/>
                    <a:pt x="171" y="128"/>
                  </a:cubicBezTo>
                  <a:cubicBezTo>
                    <a:pt x="171" y="147"/>
                    <a:pt x="184" y="154"/>
                    <a:pt x="170" y="172"/>
                  </a:cubicBezTo>
                  <a:cubicBezTo>
                    <a:pt x="158" y="188"/>
                    <a:pt x="140" y="187"/>
                    <a:pt x="125" y="196"/>
                  </a:cubicBezTo>
                  <a:cubicBezTo>
                    <a:pt x="112" y="203"/>
                    <a:pt x="110" y="222"/>
                    <a:pt x="98" y="227"/>
                  </a:cubicBezTo>
                  <a:cubicBezTo>
                    <a:pt x="88" y="232"/>
                    <a:pt x="74" y="225"/>
                    <a:pt x="64" y="227"/>
                  </a:cubicBezTo>
                  <a:cubicBezTo>
                    <a:pt x="53" y="228"/>
                    <a:pt x="46" y="238"/>
                    <a:pt x="34" y="236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133">
              <a:extLst>
                <a:ext uri="{FF2B5EF4-FFF2-40B4-BE49-F238E27FC236}">
                  <a16:creationId xmlns:a16="http://schemas.microsoft.com/office/drawing/2014/main" id="{81ED6BF0-060A-45FD-BA32-D309ABF1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985"/>
              <a:ext cx="305" cy="312"/>
            </a:xfrm>
            <a:custGeom>
              <a:avLst/>
              <a:gdLst>
                <a:gd name="T0" fmla="*/ 0 w 122"/>
                <a:gd name="T1" fmla="*/ 803 h 117"/>
                <a:gd name="T2" fmla="*/ 245 w 122"/>
                <a:gd name="T3" fmla="*/ 755 h 117"/>
                <a:gd name="T4" fmla="*/ 550 w 122"/>
                <a:gd name="T5" fmla="*/ 541 h 117"/>
                <a:gd name="T6" fmla="*/ 700 w 122"/>
                <a:gd name="T7" fmla="*/ 0 h 117"/>
                <a:gd name="T8" fmla="*/ 700 w 122"/>
                <a:gd name="T9" fmla="*/ 291 h 117"/>
                <a:gd name="T10" fmla="*/ 508 w 122"/>
                <a:gd name="T11" fmla="*/ 435 h 117"/>
                <a:gd name="T12" fmla="*/ 308 w 122"/>
                <a:gd name="T13" fmla="*/ 576 h 117"/>
                <a:gd name="T14" fmla="*/ 138 w 122"/>
                <a:gd name="T15" fmla="*/ 803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117">
                  <a:moveTo>
                    <a:pt x="0" y="113"/>
                  </a:moveTo>
                  <a:cubicBezTo>
                    <a:pt x="12" y="116"/>
                    <a:pt x="25" y="117"/>
                    <a:pt x="39" y="106"/>
                  </a:cubicBezTo>
                  <a:cubicBezTo>
                    <a:pt x="53" y="95"/>
                    <a:pt x="72" y="83"/>
                    <a:pt x="88" y="76"/>
                  </a:cubicBezTo>
                  <a:cubicBezTo>
                    <a:pt x="122" y="60"/>
                    <a:pt x="116" y="32"/>
                    <a:pt x="112" y="0"/>
                  </a:cubicBezTo>
                  <a:cubicBezTo>
                    <a:pt x="116" y="13"/>
                    <a:pt x="121" y="29"/>
                    <a:pt x="112" y="41"/>
                  </a:cubicBezTo>
                  <a:cubicBezTo>
                    <a:pt x="105" y="50"/>
                    <a:pt x="90" y="55"/>
                    <a:pt x="81" y="61"/>
                  </a:cubicBezTo>
                  <a:cubicBezTo>
                    <a:pt x="70" y="68"/>
                    <a:pt x="58" y="73"/>
                    <a:pt x="49" y="81"/>
                  </a:cubicBezTo>
                  <a:cubicBezTo>
                    <a:pt x="38" y="90"/>
                    <a:pt x="34" y="106"/>
                    <a:pt x="22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134">
              <a:extLst>
                <a:ext uri="{FF2B5EF4-FFF2-40B4-BE49-F238E27FC236}">
                  <a16:creationId xmlns:a16="http://schemas.microsoft.com/office/drawing/2014/main" id="{970ACC9E-243C-4CDD-B33B-D876B0ED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401"/>
              <a:ext cx="883" cy="949"/>
            </a:xfrm>
            <a:custGeom>
              <a:avLst/>
              <a:gdLst>
                <a:gd name="T0" fmla="*/ 1258 w 353"/>
                <a:gd name="T1" fmla="*/ 115 h 356"/>
                <a:gd name="T2" fmla="*/ 770 w 353"/>
                <a:gd name="T3" fmla="*/ 56 h 356"/>
                <a:gd name="T4" fmla="*/ 520 w 353"/>
                <a:gd name="T5" fmla="*/ 371 h 356"/>
                <a:gd name="T6" fmla="*/ 213 w 353"/>
                <a:gd name="T7" fmla="*/ 690 h 356"/>
                <a:gd name="T8" fmla="*/ 108 w 353"/>
                <a:gd name="T9" fmla="*/ 1130 h 356"/>
                <a:gd name="T10" fmla="*/ 50 w 353"/>
                <a:gd name="T11" fmla="*/ 1685 h 356"/>
                <a:gd name="T12" fmla="*/ 320 w 353"/>
                <a:gd name="T13" fmla="*/ 2074 h 356"/>
                <a:gd name="T14" fmla="*/ 495 w 353"/>
                <a:gd name="T15" fmla="*/ 2423 h 356"/>
                <a:gd name="T16" fmla="*/ 983 w 353"/>
                <a:gd name="T17" fmla="*/ 2495 h 356"/>
                <a:gd name="T18" fmla="*/ 1726 w 353"/>
                <a:gd name="T19" fmla="*/ 2287 h 356"/>
                <a:gd name="T20" fmla="*/ 2046 w 353"/>
                <a:gd name="T21" fmla="*/ 1903 h 356"/>
                <a:gd name="T22" fmla="*/ 2064 w 353"/>
                <a:gd name="T23" fmla="*/ 1357 h 356"/>
                <a:gd name="T24" fmla="*/ 2201 w 353"/>
                <a:gd name="T25" fmla="*/ 1016 h 356"/>
                <a:gd name="T26" fmla="*/ 1984 w 353"/>
                <a:gd name="T27" fmla="*/ 562 h 356"/>
                <a:gd name="T28" fmla="*/ 1688 w 353"/>
                <a:gd name="T29" fmla="*/ 179 h 356"/>
                <a:gd name="T30" fmla="*/ 1258 w 353"/>
                <a:gd name="T31" fmla="*/ 115 h 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3" h="356">
                  <a:moveTo>
                    <a:pt x="201" y="16"/>
                  </a:moveTo>
                  <a:cubicBezTo>
                    <a:pt x="172" y="13"/>
                    <a:pt x="145" y="0"/>
                    <a:pt x="123" y="8"/>
                  </a:cubicBezTo>
                  <a:cubicBezTo>
                    <a:pt x="103" y="16"/>
                    <a:pt x="98" y="35"/>
                    <a:pt x="83" y="52"/>
                  </a:cubicBezTo>
                  <a:cubicBezTo>
                    <a:pt x="69" y="67"/>
                    <a:pt x="44" y="79"/>
                    <a:pt x="34" y="97"/>
                  </a:cubicBezTo>
                  <a:cubicBezTo>
                    <a:pt x="21" y="116"/>
                    <a:pt x="22" y="140"/>
                    <a:pt x="17" y="159"/>
                  </a:cubicBezTo>
                  <a:cubicBezTo>
                    <a:pt x="8" y="189"/>
                    <a:pt x="0" y="212"/>
                    <a:pt x="8" y="237"/>
                  </a:cubicBezTo>
                  <a:cubicBezTo>
                    <a:pt x="16" y="260"/>
                    <a:pt x="38" y="274"/>
                    <a:pt x="51" y="292"/>
                  </a:cubicBezTo>
                  <a:cubicBezTo>
                    <a:pt x="63" y="308"/>
                    <a:pt x="67" y="329"/>
                    <a:pt x="79" y="341"/>
                  </a:cubicBezTo>
                  <a:cubicBezTo>
                    <a:pt x="101" y="356"/>
                    <a:pt x="130" y="352"/>
                    <a:pt x="157" y="351"/>
                  </a:cubicBezTo>
                  <a:cubicBezTo>
                    <a:pt x="196" y="349"/>
                    <a:pt x="242" y="353"/>
                    <a:pt x="276" y="322"/>
                  </a:cubicBezTo>
                  <a:cubicBezTo>
                    <a:pt x="295" y="305"/>
                    <a:pt x="313" y="303"/>
                    <a:pt x="327" y="268"/>
                  </a:cubicBezTo>
                  <a:cubicBezTo>
                    <a:pt x="342" y="233"/>
                    <a:pt x="324" y="207"/>
                    <a:pt x="330" y="191"/>
                  </a:cubicBezTo>
                  <a:cubicBezTo>
                    <a:pt x="337" y="172"/>
                    <a:pt x="353" y="161"/>
                    <a:pt x="352" y="143"/>
                  </a:cubicBezTo>
                  <a:cubicBezTo>
                    <a:pt x="350" y="115"/>
                    <a:pt x="340" y="104"/>
                    <a:pt x="317" y="79"/>
                  </a:cubicBezTo>
                  <a:cubicBezTo>
                    <a:pt x="305" y="66"/>
                    <a:pt x="299" y="49"/>
                    <a:pt x="270" y="25"/>
                  </a:cubicBezTo>
                  <a:cubicBezTo>
                    <a:pt x="256" y="13"/>
                    <a:pt x="228" y="19"/>
                    <a:pt x="201" y="1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135">
              <a:extLst>
                <a:ext uri="{FF2B5EF4-FFF2-40B4-BE49-F238E27FC236}">
                  <a16:creationId xmlns:a16="http://schemas.microsoft.com/office/drawing/2014/main" id="{6B867640-1FDC-4BDE-9E22-B36F99F8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14"/>
              <a:ext cx="505" cy="539"/>
            </a:xfrm>
            <a:custGeom>
              <a:avLst/>
              <a:gdLst>
                <a:gd name="T0" fmla="*/ 8 w 202"/>
                <a:gd name="T1" fmla="*/ 590 h 202"/>
                <a:gd name="T2" fmla="*/ 170 w 202"/>
                <a:gd name="T3" fmla="*/ 1025 h 202"/>
                <a:gd name="T4" fmla="*/ 400 w 202"/>
                <a:gd name="T5" fmla="*/ 1225 h 202"/>
                <a:gd name="T6" fmla="*/ 650 w 202"/>
                <a:gd name="T7" fmla="*/ 1430 h 202"/>
                <a:gd name="T8" fmla="*/ 1083 w 202"/>
                <a:gd name="T9" fmla="*/ 1259 h 202"/>
                <a:gd name="T10" fmla="*/ 1233 w 202"/>
                <a:gd name="T11" fmla="*/ 849 h 202"/>
                <a:gd name="T12" fmla="*/ 1083 w 202"/>
                <a:gd name="T13" fmla="*/ 376 h 202"/>
                <a:gd name="T14" fmla="*/ 863 w 202"/>
                <a:gd name="T15" fmla="*/ 205 h 202"/>
                <a:gd name="T16" fmla="*/ 613 w 202"/>
                <a:gd name="T17" fmla="*/ 8 h 202"/>
                <a:gd name="T18" fmla="*/ 258 w 202"/>
                <a:gd name="T19" fmla="*/ 192 h 202"/>
                <a:gd name="T20" fmla="*/ 8 w 202"/>
                <a:gd name="T21" fmla="*/ 59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02">
                  <a:moveTo>
                    <a:pt x="1" y="83"/>
                  </a:moveTo>
                  <a:cubicBezTo>
                    <a:pt x="0" y="102"/>
                    <a:pt x="18" y="124"/>
                    <a:pt x="27" y="144"/>
                  </a:cubicBezTo>
                  <a:cubicBezTo>
                    <a:pt x="34" y="155"/>
                    <a:pt x="52" y="162"/>
                    <a:pt x="64" y="172"/>
                  </a:cubicBezTo>
                  <a:cubicBezTo>
                    <a:pt x="78" y="185"/>
                    <a:pt x="86" y="201"/>
                    <a:pt x="104" y="201"/>
                  </a:cubicBezTo>
                  <a:cubicBezTo>
                    <a:pt x="123" y="202"/>
                    <a:pt x="157" y="193"/>
                    <a:pt x="173" y="177"/>
                  </a:cubicBezTo>
                  <a:cubicBezTo>
                    <a:pt x="187" y="158"/>
                    <a:pt x="194" y="133"/>
                    <a:pt x="197" y="119"/>
                  </a:cubicBezTo>
                  <a:cubicBezTo>
                    <a:pt x="202" y="91"/>
                    <a:pt x="179" y="71"/>
                    <a:pt x="173" y="53"/>
                  </a:cubicBezTo>
                  <a:cubicBezTo>
                    <a:pt x="168" y="43"/>
                    <a:pt x="151" y="39"/>
                    <a:pt x="138" y="29"/>
                  </a:cubicBezTo>
                  <a:cubicBezTo>
                    <a:pt x="124" y="19"/>
                    <a:pt x="115" y="2"/>
                    <a:pt x="98" y="1"/>
                  </a:cubicBezTo>
                  <a:cubicBezTo>
                    <a:pt x="78" y="0"/>
                    <a:pt x="54" y="19"/>
                    <a:pt x="41" y="27"/>
                  </a:cubicBezTo>
                  <a:cubicBezTo>
                    <a:pt x="20" y="47"/>
                    <a:pt x="1" y="63"/>
                    <a:pt x="1" y="8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Oval 136">
              <a:extLst>
                <a:ext uri="{FF2B5EF4-FFF2-40B4-BE49-F238E27FC236}">
                  <a16:creationId xmlns:a16="http://schemas.microsoft.com/office/drawing/2014/main" id="{8AB0B548-EC53-441B-8708-FC614FD7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694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94" name="Oval 137">
              <a:extLst>
                <a:ext uri="{FF2B5EF4-FFF2-40B4-BE49-F238E27FC236}">
                  <a16:creationId xmlns:a16="http://schemas.microsoft.com/office/drawing/2014/main" id="{FFD6C52E-344C-42D5-AFC4-95C553A04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660"/>
              <a:ext cx="40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95" name="Oval 138">
              <a:extLst>
                <a:ext uri="{FF2B5EF4-FFF2-40B4-BE49-F238E27FC236}">
                  <a16:creationId xmlns:a16="http://schemas.microsoft.com/office/drawing/2014/main" id="{258AC4E0-F603-4578-8864-E51CAD71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777"/>
              <a:ext cx="32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96" name="Group 139">
            <a:extLst>
              <a:ext uri="{FF2B5EF4-FFF2-40B4-BE49-F238E27FC236}">
                <a16:creationId xmlns:a16="http://schemas.microsoft.com/office/drawing/2014/main" id="{82E9B748-9CC3-410C-A9D5-2083AD85338B}"/>
              </a:ext>
            </a:extLst>
          </p:cNvPr>
          <p:cNvGrpSpPr>
            <a:grpSpLocks/>
          </p:cNvGrpSpPr>
          <p:nvPr/>
        </p:nvGrpSpPr>
        <p:grpSpPr bwMode="auto">
          <a:xfrm>
            <a:off x="3528236" y="5759194"/>
            <a:ext cx="868552" cy="967469"/>
            <a:chOff x="3509" y="2372"/>
            <a:chExt cx="901" cy="978"/>
          </a:xfrm>
        </p:grpSpPr>
        <p:sp>
          <p:nvSpPr>
            <p:cNvPr id="197" name="Freeform 140">
              <a:extLst>
                <a:ext uri="{FF2B5EF4-FFF2-40B4-BE49-F238E27FC236}">
                  <a16:creationId xmlns:a16="http://schemas.microsoft.com/office/drawing/2014/main" id="{D0207504-F18B-4CEB-9060-8241789B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72"/>
              <a:ext cx="901" cy="978"/>
            </a:xfrm>
            <a:custGeom>
              <a:avLst/>
              <a:gdLst>
                <a:gd name="T0" fmla="*/ 2142 w 360"/>
                <a:gd name="T1" fmla="*/ 653 h 367"/>
                <a:gd name="T2" fmla="*/ 1629 w 360"/>
                <a:gd name="T3" fmla="*/ 328 h 367"/>
                <a:gd name="T4" fmla="*/ 1076 w 360"/>
                <a:gd name="T5" fmla="*/ 21 h 367"/>
                <a:gd name="T6" fmla="*/ 626 w 360"/>
                <a:gd name="T7" fmla="*/ 256 h 367"/>
                <a:gd name="T8" fmla="*/ 275 w 360"/>
                <a:gd name="T9" fmla="*/ 853 h 367"/>
                <a:gd name="T10" fmla="*/ 13 w 360"/>
                <a:gd name="T11" fmla="*/ 1386 h 367"/>
                <a:gd name="T12" fmla="*/ 183 w 360"/>
                <a:gd name="T13" fmla="*/ 1967 h 367"/>
                <a:gd name="T14" fmla="*/ 646 w 360"/>
                <a:gd name="T15" fmla="*/ 2273 h 367"/>
                <a:gd name="T16" fmla="*/ 1159 w 360"/>
                <a:gd name="T17" fmla="*/ 2585 h 367"/>
                <a:gd name="T18" fmla="*/ 1922 w 360"/>
                <a:gd name="T19" fmla="*/ 2444 h 367"/>
                <a:gd name="T20" fmla="*/ 2180 w 360"/>
                <a:gd name="T21" fmla="*/ 1924 h 367"/>
                <a:gd name="T22" fmla="*/ 2180 w 360"/>
                <a:gd name="T23" fmla="*/ 1407 h 367"/>
                <a:gd name="T24" fmla="*/ 2142 w 360"/>
                <a:gd name="T25" fmla="*/ 653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0" h="367">
                  <a:moveTo>
                    <a:pt x="342" y="92"/>
                  </a:moveTo>
                  <a:cubicBezTo>
                    <a:pt x="323" y="63"/>
                    <a:pt x="289" y="59"/>
                    <a:pt x="260" y="46"/>
                  </a:cubicBezTo>
                  <a:cubicBezTo>
                    <a:pt x="233" y="33"/>
                    <a:pt x="219" y="0"/>
                    <a:pt x="172" y="3"/>
                  </a:cubicBezTo>
                  <a:cubicBezTo>
                    <a:pt x="126" y="6"/>
                    <a:pt x="122" y="27"/>
                    <a:pt x="100" y="36"/>
                  </a:cubicBezTo>
                  <a:cubicBezTo>
                    <a:pt x="64" y="52"/>
                    <a:pt x="61" y="84"/>
                    <a:pt x="44" y="120"/>
                  </a:cubicBezTo>
                  <a:cubicBezTo>
                    <a:pt x="34" y="143"/>
                    <a:pt x="0" y="161"/>
                    <a:pt x="2" y="195"/>
                  </a:cubicBezTo>
                  <a:cubicBezTo>
                    <a:pt x="4" y="225"/>
                    <a:pt x="14" y="253"/>
                    <a:pt x="29" y="277"/>
                  </a:cubicBezTo>
                  <a:cubicBezTo>
                    <a:pt x="46" y="304"/>
                    <a:pt x="73" y="305"/>
                    <a:pt x="103" y="320"/>
                  </a:cubicBezTo>
                  <a:cubicBezTo>
                    <a:pt x="127" y="333"/>
                    <a:pt x="153" y="362"/>
                    <a:pt x="185" y="364"/>
                  </a:cubicBezTo>
                  <a:cubicBezTo>
                    <a:pt x="224" y="364"/>
                    <a:pt x="275" y="367"/>
                    <a:pt x="307" y="344"/>
                  </a:cubicBezTo>
                  <a:cubicBezTo>
                    <a:pt x="328" y="330"/>
                    <a:pt x="343" y="299"/>
                    <a:pt x="348" y="271"/>
                  </a:cubicBezTo>
                  <a:cubicBezTo>
                    <a:pt x="352" y="251"/>
                    <a:pt x="347" y="225"/>
                    <a:pt x="348" y="198"/>
                  </a:cubicBezTo>
                  <a:cubicBezTo>
                    <a:pt x="347" y="156"/>
                    <a:pt x="360" y="121"/>
                    <a:pt x="342" y="92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Freeform 141">
              <a:extLst>
                <a:ext uri="{FF2B5EF4-FFF2-40B4-BE49-F238E27FC236}">
                  <a16:creationId xmlns:a16="http://schemas.microsoft.com/office/drawing/2014/main" id="{D8884ADB-475B-4C12-A0A4-118128EB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684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142">
              <a:extLst>
                <a:ext uri="{FF2B5EF4-FFF2-40B4-BE49-F238E27FC236}">
                  <a16:creationId xmlns:a16="http://schemas.microsoft.com/office/drawing/2014/main" id="{040849C2-F949-4330-9454-A7A376D4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641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143">
              <a:extLst>
                <a:ext uri="{FF2B5EF4-FFF2-40B4-BE49-F238E27FC236}">
                  <a16:creationId xmlns:a16="http://schemas.microsoft.com/office/drawing/2014/main" id="{792A1A22-7B31-45C1-9BDF-D138F0DC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398"/>
              <a:ext cx="824" cy="782"/>
            </a:xfrm>
            <a:custGeom>
              <a:avLst/>
              <a:gdLst>
                <a:gd name="T0" fmla="*/ 954 w 329"/>
                <a:gd name="T1" fmla="*/ 13 h 293"/>
                <a:gd name="T2" fmla="*/ 741 w 329"/>
                <a:gd name="T3" fmla="*/ 171 h 293"/>
                <a:gd name="T4" fmla="*/ 521 w 329"/>
                <a:gd name="T5" fmla="*/ 286 h 293"/>
                <a:gd name="T6" fmla="*/ 283 w 329"/>
                <a:gd name="T7" fmla="*/ 819 h 293"/>
                <a:gd name="T8" fmla="*/ 120 w 329"/>
                <a:gd name="T9" fmla="*/ 1046 h 293"/>
                <a:gd name="T10" fmla="*/ 33 w 329"/>
                <a:gd name="T11" fmla="*/ 1447 h 293"/>
                <a:gd name="T12" fmla="*/ 158 w 329"/>
                <a:gd name="T13" fmla="*/ 1839 h 293"/>
                <a:gd name="T14" fmla="*/ 250 w 329"/>
                <a:gd name="T15" fmla="*/ 2002 h 293"/>
                <a:gd name="T16" fmla="*/ 433 w 329"/>
                <a:gd name="T17" fmla="*/ 2079 h 293"/>
                <a:gd name="T18" fmla="*/ 188 w 329"/>
                <a:gd name="T19" fmla="*/ 1660 h 293"/>
                <a:gd name="T20" fmla="*/ 383 w 329"/>
                <a:gd name="T21" fmla="*/ 1473 h 293"/>
                <a:gd name="T22" fmla="*/ 321 w 329"/>
                <a:gd name="T23" fmla="*/ 1281 h 293"/>
                <a:gd name="T24" fmla="*/ 333 w 329"/>
                <a:gd name="T25" fmla="*/ 1033 h 293"/>
                <a:gd name="T26" fmla="*/ 501 w 329"/>
                <a:gd name="T27" fmla="*/ 1020 h 293"/>
                <a:gd name="T28" fmla="*/ 729 w 329"/>
                <a:gd name="T29" fmla="*/ 699 h 293"/>
                <a:gd name="T30" fmla="*/ 929 w 329"/>
                <a:gd name="T31" fmla="*/ 683 h 293"/>
                <a:gd name="T32" fmla="*/ 1054 w 329"/>
                <a:gd name="T33" fmla="*/ 456 h 293"/>
                <a:gd name="T34" fmla="*/ 1110 w 329"/>
                <a:gd name="T35" fmla="*/ 192 h 293"/>
                <a:gd name="T36" fmla="*/ 1317 w 329"/>
                <a:gd name="T37" fmla="*/ 248 h 293"/>
                <a:gd name="T38" fmla="*/ 1450 w 329"/>
                <a:gd name="T39" fmla="*/ 414 h 293"/>
                <a:gd name="T40" fmla="*/ 1643 w 329"/>
                <a:gd name="T41" fmla="*/ 427 h 293"/>
                <a:gd name="T42" fmla="*/ 1876 w 329"/>
                <a:gd name="T43" fmla="*/ 598 h 293"/>
                <a:gd name="T44" fmla="*/ 2064 w 329"/>
                <a:gd name="T45" fmla="*/ 713 h 293"/>
                <a:gd name="T46" fmla="*/ 1851 w 329"/>
                <a:gd name="T47" fmla="*/ 448 h 293"/>
                <a:gd name="T48" fmla="*/ 1538 w 329"/>
                <a:gd name="T49" fmla="*/ 312 h 293"/>
                <a:gd name="T50" fmla="*/ 1205 w 329"/>
                <a:gd name="T51" fmla="*/ 35 h 293"/>
                <a:gd name="T52" fmla="*/ 954 w 329"/>
                <a:gd name="T53" fmla="*/ 13 h 2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9" h="293">
                  <a:moveTo>
                    <a:pt x="152" y="2"/>
                  </a:moveTo>
                  <a:cubicBezTo>
                    <a:pt x="140" y="4"/>
                    <a:pt x="126" y="17"/>
                    <a:pt x="118" y="24"/>
                  </a:cubicBezTo>
                  <a:cubicBezTo>
                    <a:pt x="108" y="32"/>
                    <a:pt x="93" y="32"/>
                    <a:pt x="83" y="40"/>
                  </a:cubicBezTo>
                  <a:cubicBezTo>
                    <a:pt x="58" y="56"/>
                    <a:pt x="57" y="90"/>
                    <a:pt x="45" y="115"/>
                  </a:cubicBezTo>
                  <a:cubicBezTo>
                    <a:pt x="38" y="129"/>
                    <a:pt x="28" y="136"/>
                    <a:pt x="19" y="147"/>
                  </a:cubicBezTo>
                  <a:cubicBezTo>
                    <a:pt x="4" y="165"/>
                    <a:pt x="0" y="179"/>
                    <a:pt x="5" y="203"/>
                  </a:cubicBezTo>
                  <a:cubicBezTo>
                    <a:pt x="9" y="222"/>
                    <a:pt x="13" y="242"/>
                    <a:pt x="25" y="258"/>
                  </a:cubicBezTo>
                  <a:cubicBezTo>
                    <a:pt x="32" y="267"/>
                    <a:pt x="31" y="277"/>
                    <a:pt x="40" y="281"/>
                  </a:cubicBezTo>
                  <a:cubicBezTo>
                    <a:pt x="49" y="286"/>
                    <a:pt x="60" y="293"/>
                    <a:pt x="69" y="292"/>
                  </a:cubicBezTo>
                  <a:cubicBezTo>
                    <a:pt x="51" y="290"/>
                    <a:pt x="20" y="251"/>
                    <a:pt x="30" y="233"/>
                  </a:cubicBezTo>
                  <a:cubicBezTo>
                    <a:pt x="37" y="222"/>
                    <a:pt x="59" y="220"/>
                    <a:pt x="61" y="207"/>
                  </a:cubicBezTo>
                  <a:cubicBezTo>
                    <a:pt x="63" y="198"/>
                    <a:pt x="53" y="190"/>
                    <a:pt x="51" y="180"/>
                  </a:cubicBezTo>
                  <a:cubicBezTo>
                    <a:pt x="49" y="172"/>
                    <a:pt x="47" y="152"/>
                    <a:pt x="53" y="145"/>
                  </a:cubicBezTo>
                  <a:cubicBezTo>
                    <a:pt x="62" y="136"/>
                    <a:pt x="71" y="143"/>
                    <a:pt x="80" y="143"/>
                  </a:cubicBezTo>
                  <a:cubicBezTo>
                    <a:pt x="110" y="140"/>
                    <a:pt x="95" y="112"/>
                    <a:pt x="116" y="98"/>
                  </a:cubicBezTo>
                  <a:cubicBezTo>
                    <a:pt x="126" y="92"/>
                    <a:pt x="136" y="97"/>
                    <a:pt x="148" y="96"/>
                  </a:cubicBezTo>
                  <a:cubicBezTo>
                    <a:pt x="167" y="93"/>
                    <a:pt x="169" y="80"/>
                    <a:pt x="168" y="64"/>
                  </a:cubicBezTo>
                  <a:cubicBezTo>
                    <a:pt x="167" y="51"/>
                    <a:pt x="164" y="34"/>
                    <a:pt x="177" y="27"/>
                  </a:cubicBezTo>
                  <a:cubicBezTo>
                    <a:pt x="188" y="21"/>
                    <a:pt x="202" y="27"/>
                    <a:pt x="210" y="35"/>
                  </a:cubicBezTo>
                  <a:cubicBezTo>
                    <a:pt x="216" y="43"/>
                    <a:pt x="219" y="56"/>
                    <a:pt x="231" y="58"/>
                  </a:cubicBezTo>
                  <a:cubicBezTo>
                    <a:pt x="243" y="61"/>
                    <a:pt x="248" y="52"/>
                    <a:pt x="262" y="60"/>
                  </a:cubicBezTo>
                  <a:cubicBezTo>
                    <a:pt x="276" y="68"/>
                    <a:pt x="282" y="79"/>
                    <a:pt x="299" y="84"/>
                  </a:cubicBezTo>
                  <a:cubicBezTo>
                    <a:pt x="311" y="87"/>
                    <a:pt x="323" y="86"/>
                    <a:pt x="329" y="100"/>
                  </a:cubicBezTo>
                  <a:cubicBezTo>
                    <a:pt x="325" y="82"/>
                    <a:pt x="312" y="71"/>
                    <a:pt x="295" y="63"/>
                  </a:cubicBezTo>
                  <a:cubicBezTo>
                    <a:pt x="278" y="55"/>
                    <a:pt x="261" y="51"/>
                    <a:pt x="245" y="44"/>
                  </a:cubicBezTo>
                  <a:cubicBezTo>
                    <a:pt x="225" y="36"/>
                    <a:pt x="212" y="14"/>
                    <a:pt x="192" y="5"/>
                  </a:cubicBezTo>
                  <a:cubicBezTo>
                    <a:pt x="180" y="0"/>
                    <a:pt x="165" y="0"/>
                    <a:pt x="152" y="2"/>
                  </a:cubicBezTo>
                  <a:close/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144">
              <a:extLst>
                <a:ext uri="{FF2B5EF4-FFF2-40B4-BE49-F238E27FC236}">
                  <a16:creationId xmlns:a16="http://schemas.microsoft.com/office/drawing/2014/main" id="{9F98975A-69CB-430B-8064-3C3BECC2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09"/>
              <a:ext cx="370" cy="619"/>
            </a:xfrm>
            <a:custGeom>
              <a:avLst/>
              <a:gdLst>
                <a:gd name="T0" fmla="*/ 63 w 148"/>
                <a:gd name="T1" fmla="*/ 1580 h 232"/>
                <a:gd name="T2" fmla="*/ 8 w 148"/>
                <a:gd name="T3" fmla="*/ 1267 h 232"/>
                <a:gd name="T4" fmla="*/ 120 w 148"/>
                <a:gd name="T5" fmla="*/ 1019 h 232"/>
                <a:gd name="T6" fmla="*/ 270 w 148"/>
                <a:gd name="T7" fmla="*/ 827 h 232"/>
                <a:gd name="T8" fmla="*/ 345 w 148"/>
                <a:gd name="T9" fmla="*/ 590 h 232"/>
                <a:gd name="T10" fmla="*/ 413 w 148"/>
                <a:gd name="T11" fmla="*/ 371 h 232"/>
                <a:gd name="T12" fmla="*/ 563 w 148"/>
                <a:gd name="T13" fmla="*/ 235 h 232"/>
                <a:gd name="T14" fmla="*/ 713 w 148"/>
                <a:gd name="T15" fmla="*/ 141 h 232"/>
                <a:gd name="T16" fmla="*/ 925 w 148"/>
                <a:gd name="T17" fmla="*/ 0 h 232"/>
                <a:gd name="T18" fmla="*/ 745 w 148"/>
                <a:gd name="T19" fmla="*/ 200 h 232"/>
                <a:gd name="T20" fmla="*/ 645 w 148"/>
                <a:gd name="T21" fmla="*/ 299 h 232"/>
                <a:gd name="T22" fmla="*/ 500 w 148"/>
                <a:gd name="T23" fmla="*/ 398 h 232"/>
                <a:gd name="T24" fmla="*/ 483 w 148"/>
                <a:gd name="T25" fmla="*/ 670 h 232"/>
                <a:gd name="T26" fmla="*/ 320 w 148"/>
                <a:gd name="T27" fmla="*/ 854 h 232"/>
                <a:gd name="T28" fmla="*/ 200 w 148"/>
                <a:gd name="T29" fmla="*/ 1089 h 232"/>
                <a:gd name="T30" fmla="*/ 70 w 148"/>
                <a:gd name="T31" fmla="*/ 1217 h 232"/>
                <a:gd name="T32" fmla="*/ 63 w 148"/>
                <a:gd name="T33" fmla="*/ 1473 h 232"/>
                <a:gd name="T34" fmla="*/ 75 w 148"/>
                <a:gd name="T35" fmla="*/ 1574 h 232"/>
                <a:gd name="T36" fmla="*/ 75 w 148"/>
                <a:gd name="T37" fmla="*/ 1652 h 2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8" h="232">
                  <a:moveTo>
                    <a:pt x="10" y="222"/>
                  </a:moveTo>
                  <a:cubicBezTo>
                    <a:pt x="5" y="210"/>
                    <a:pt x="0" y="192"/>
                    <a:pt x="1" y="178"/>
                  </a:cubicBezTo>
                  <a:cubicBezTo>
                    <a:pt x="2" y="164"/>
                    <a:pt x="10" y="153"/>
                    <a:pt x="19" y="143"/>
                  </a:cubicBezTo>
                  <a:cubicBezTo>
                    <a:pt x="27" y="134"/>
                    <a:pt x="36" y="126"/>
                    <a:pt x="43" y="116"/>
                  </a:cubicBezTo>
                  <a:cubicBezTo>
                    <a:pt x="49" y="107"/>
                    <a:pt x="51" y="93"/>
                    <a:pt x="55" y="83"/>
                  </a:cubicBezTo>
                  <a:cubicBezTo>
                    <a:pt x="58" y="73"/>
                    <a:pt x="60" y="61"/>
                    <a:pt x="66" y="52"/>
                  </a:cubicBezTo>
                  <a:cubicBezTo>
                    <a:pt x="73" y="43"/>
                    <a:pt x="80" y="38"/>
                    <a:pt x="90" y="33"/>
                  </a:cubicBezTo>
                  <a:cubicBezTo>
                    <a:pt x="100" y="27"/>
                    <a:pt x="104" y="26"/>
                    <a:pt x="114" y="20"/>
                  </a:cubicBezTo>
                  <a:cubicBezTo>
                    <a:pt x="126" y="15"/>
                    <a:pt x="135" y="3"/>
                    <a:pt x="148" y="0"/>
                  </a:cubicBezTo>
                  <a:cubicBezTo>
                    <a:pt x="134" y="5"/>
                    <a:pt x="130" y="18"/>
                    <a:pt x="119" y="28"/>
                  </a:cubicBezTo>
                  <a:cubicBezTo>
                    <a:pt x="114" y="34"/>
                    <a:pt x="110" y="39"/>
                    <a:pt x="103" y="42"/>
                  </a:cubicBezTo>
                  <a:cubicBezTo>
                    <a:pt x="94" y="46"/>
                    <a:pt x="86" y="48"/>
                    <a:pt x="80" y="56"/>
                  </a:cubicBezTo>
                  <a:cubicBezTo>
                    <a:pt x="69" y="68"/>
                    <a:pt x="80" y="79"/>
                    <a:pt x="77" y="94"/>
                  </a:cubicBezTo>
                  <a:cubicBezTo>
                    <a:pt x="75" y="103"/>
                    <a:pt x="58" y="113"/>
                    <a:pt x="51" y="120"/>
                  </a:cubicBezTo>
                  <a:cubicBezTo>
                    <a:pt x="42" y="128"/>
                    <a:pt x="39" y="144"/>
                    <a:pt x="32" y="153"/>
                  </a:cubicBezTo>
                  <a:cubicBezTo>
                    <a:pt x="25" y="161"/>
                    <a:pt x="14" y="161"/>
                    <a:pt x="11" y="171"/>
                  </a:cubicBezTo>
                  <a:cubicBezTo>
                    <a:pt x="9" y="182"/>
                    <a:pt x="6" y="196"/>
                    <a:pt x="10" y="207"/>
                  </a:cubicBezTo>
                  <a:cubicBezTo>
                    <a:pt x="12" y="211"/>
                    <a:pt x="12" y="216"/>
                    <a:pt x="12" y="221"/>
                  </a:cubicBezTo>
                  <a:cubicBezTo>
                    <a:pt x="11" y="225"/>
                    <a:pt x="12" y="227"/>
                    <a:pt x="12" y="232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145">
              <a:extLst>
                <a:ext uri="{FF2B5EF4-FFF2-40B4-BE49-F238E27FC236}">
                  <a16:creationId xmlns:a16="http://schemas.microsoft.com/office/drawing/2014/main" id="{736F6C66-F6F5-417F-8290-73E44919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2670"/>
              <a:ext cx="395" cy="440"/>
            </a:xfrm>
            <a:custGeom>
              <a:avLst/>
              <a:gdLst>
                <a:gd name="T0" fmla="*/ 708 w 158"/>
                <a:gd name="T1" fmla="*/ 0 h 165"/>
                <a:gd name="T2" fmla="*/ 520 w 158"/>
                <a:gd name="T3" fmla="*/ 93 h 165"/>
                <a:gd name="T4" fmla="*/ 325 w 158"/>
                <a:gd name="T5" fmla="*/ 213 h 165"/>
                <a:gd name="T6" fmla="*/ 88 w 158"/>
                <a:gd name="T7" fmla="*/ 469 h 165"/>
                <a:gd name="T8" fmla="*/ 95 w 158"/>
                <a:gd name="T9" fmla="*/ 840 h 165"/>
                <a:gd name="T10" fmla="*/ 263 w 158"/>
                <a:gd name="T11" fmla="*/ 1016 h 165"/>
                <a:gd name="T12" fmla="*/ 313 w 158"/>
                <a:gd name="T13" fmla="*/ 1101 h 165"/>
                <a:gd name="T14" fmla="*/ 450 w 158"/>
                <a:gd name="T15" fmla="*/ 1173 h 165"/>
                <a:gd name="T16" fmla="*/ 300 w 158"/>
                <a:gd name="T17" fmla="*/ 939 h 165"/>
                <a:gd name="T18" fmla="*/ 208 w 158"/>
                <a:gd name="T19" fmla="*/ 648 h 165"/>
                <a:gd name="T20" fmla="*/ 333 w 158"/>
                <a:gd name="T21" fmla="*/ 640 h 165"/>
                <a:gd name="T22" fmla="*/ 383 w 158"/>
                <a:gd name="T23" fmla="*/ 525 h 165"/>
                <a:gd name="T24" fmla="*/ 375 w 158"/>
                <a:gd name="T25" fmla="*/ 405 h 165"/>
                <a:gd name="T26" fmla="*/ 458 w 158"/>
                <a:gd name="T27" fmla="*/ 363 h 165"/>
                <a:gd name="T28" fmla="*/ 638 w 158"/>
                <a:gd name="T29" fmla="*/ 491 h 165"/>
                <a:gd name="T30" fmla="*/ 675 w 158"/>
                <a:gd name="T31" fmla="*/ 384 h 165"/>
                <a:gd name="T32" fmla="*/ 745 w 158"/>
                <a:gd name="T33" fmla="*/ 269 h 165"/>
                <a:gd name="T34" fmla="*/ 800 w 158"/>
                <a:gd name="T35" fmla="*/ 115 h 165"/>
                <a:gd name="T36" fmla="*/ 988 w 158"/>
                <a:gd name="T37" fmla="*/ 256 h 165"/>
                <a:gd name="T38" fmla="*/ 850 w 158"/>
                <a:gd name="T39" fmla="*/ 56 h 165"/>
                <a:gd name="T40" fmla="*/ 720 w 158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" h="165">
                  <a:moveTo>
                    <a:pt x="113" y="0"/>
                  </a:moveTo>
                  <a:cubicBezTo>
                    <a:pt x="99" y="0"/>
                    <a:pt x="93" y="3"/>
                    <a:pt x="83" y="13"/>
                  </a:cubicBezTo>
                  <a:cubicBezTo>
                    <a:pt x="74" y="21"/>
                    <a:pt x="64" y="26"/>
                    <a:pt x="52" y="30"/>
                  </a:cubicBezTo>
                  <a:cubicBezTo>
                    <a:pt x="30" y="36"/>
                    <a:pt x="20" y="42"/>
                    <a:pt x="14" y="66"/>
                  </a:cubicBezTo>
                  <a:cubicBezTo>
                    <a:pt x="10" y="84"/>
                    <a:pt x="0" y="102"/>
                    <a:pt x="15" y="118"/>
                  </a:cubicBezTo>
                  <a:cubicBezTo>
                    <a:pt x="23" y="127"/>
                    <a:pt x="34" y="133"/>
                    <a:pt x="42" y="143"/>
                  </a:cubicBezTo>
                  <a:cubicBezTo>
                    <a:pt x="45" y="146"/>
                    <a:pt x="47" y="152"/>
                    <a:pt x="50" y="155"/>
                  </a:cubicBezTo>
                  <a:cubicBezTo>
                    <a:pt x="56" y="160"/>
                    <a:pt x="66" y="159"/>
                    <a:pt x="72" y="165"/>
                  </a:cubicBezTo>
                  <a:cubicBezTo>
                    <a:pt x="60" y="156"/>
                    <a:pt x="54" y="144"/>
                    <a:pt x="48" y="132"/>
                  </a:cubicBezTo>
                  <a:cubicBezTo>
                    <a:pt x="44" y="123"/>
                    <a:pt x="20" y="102"/>
                    <a:pt x="33" y="91"/>
                  </a:cubicBezTo>
                  <a:cubicBezTo>
                    <a:pt x="38" y="87"/>
                    <a:pt x="46" y="93"/>
                    <a:pt x="53" y="90"/>
                  </a:cubicBezTo>
                  <a:cubicBezTo>
                    <a:pt x="60" y="86"/>
                    <a:pt x="62" y="81"/>
                    <a:pt x="61" y="74"/>
                  </a:cubicBezTo>
                  <a:cubicBezTo>
                    <a:pt x="61" y="66"/>
                    <a:pt x="55" y="66"/>
                    <a:pt x="60" y="57"/>
                  </a:cubicBezTo>
                  <a:cubicBezTo>
                    <a:pt x="63" y="52"/>
                    <a:pt x="68" y="49"/>
                    <a:pt x="73" y="51"/>
                  </a:cubicBezTo>
                  <a:cubicBezTo>
                    <a:pt x="85" y="54"/>
                    <a:pt x="86" y="83"/>
                    <a:pt x="102" y="69"/>
                  </a:cubicBezTo>
                  <a:cubicBezTo>
                    <a:pt x="106" y="65"/>
                    <a:pt x="105" y="58"/>
                    <a:pt x="108" y="54"/>
                  </a:cubicBezTo>
                  <a:cubicBezTo>
                    <a:pt x="113" y="47"/>
                    <a:pt x="118" y="46"/>
                    <a:pt x="119" y="38"/>
                  </a:cubicBezTo>
                  <a:cubicBezTo>
                    <a:pt x="120" y="31"/>
                    <a:pt x="115" y="16"/>
                    <a:pt x="128" y="16"/>
                  </a:cubicBezTo>
                  <a:cubicBezTo>
                    <a:pt x="138" y="16"/>
                    <a:pt x="153" y="29"/>
                    <a:pt x="158" y="36"/>
                  </a:cubicBezTo>
                  <a:cubicBezTo>
                    <a:pt x="153" y="27"/>
                    <a:pt x="145" y="14"/>
                    <a:pt x="136" y="8"/>
                  </a:cubicBezTo>
                  <a:cubicBezTo>
                    <a:pt x="130" y="3"/>
                    <a:pt x="121" y="0"/>
                    <a:pt x="115" y="0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146">
              <a:extLst>
                <a:ext uri="{FF2B5EF4-FFF2-40B4-BE49-F238E27FC236}">
                  <a16:creationId xmlns:a16="http://schemas.microsoft.com/office/drawing/2014/main" id="{26CA998D-14E7-4CF3-BE75-F48887916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812"/>
              <a:ext cx="258" cy="306"/>
            </a:xfrm>
            <a:custGeom>
              <a:avLst/>
              <a:gdLst>
                <a:gd name="T0" fmla="*/ 0 w 103"/>
                <a:gd name="T1" fmla="*/ 801 h 115"/>
                <a:gd name="T2" fmla="*/ 313 w 103"/>
                <a:gd name="T3" fmla="*/ 785 h 115"/>
                <a:gd name="T4" fmla="*/ 476 w 103"/>
                <a:gd name="T5" fmla="*/ 644 h 115"/>
                <a:gd name="T6" fmla="*/ 496 w 103"/>
                <a:gd name="T7" fmla="*/ 0 h 115"/>
                <a:gd name="T8" fmla="*/ 521 w 103"/>
                <a:gd name="T9" fmla="*/ 162 h 115"/>
                <a:gd name="T10" fmla="*/ 401 w 103"/>
                <a:gd name="T11" fmla="*/ 277 h 115"/>
                <a:gd name="T12" fmla="*/ 346 w 103"/>
                <a:gd name="T13" fmla="*/ 567 h 115"/>
                <a:gd name="T14" fmla="*/ 138 w 103"/>
                <a:gd name="T15" fmla="*/ 679 h 115"/>
                <a:gd name="T16" fmla="*/ 100 w 103"/>
                <a:gd name="T17" fmla="*/ 742 h 115"/>
                <a:gd name="T18" fmla="*/ 0 w 103"/>
                <a:gd name="T19" fmla="*/ 814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15">
                  <a:moveTo>
                    <a:pt x="0" y="113"/>
                  </a:moveTo>
                  <a:cubicBezTo>
                    <a:pt x="17" y="114"/>
                    <a:pt x="33" y="109"/>
                    <a:pt x="50" y="111"/>
                  </a:cubicBezTo>
                  <a:cubicBezTo>
                    <a:pt x="67" y="113"/>
                    <a:pt x="72" y="108"/>
                    <a:pt x="76" y="91"/>
                  </a:cubicBezTo>
                  <a:cubicBezTo>
                    <a:pt x="82" y="63"/>
                    <a:pt x="103" y="24"/>
                    <a:pt x="79" y="0"/>
                  </a:cubicBezTo>
                  <a:cubicBezTo>
                    <a:pt x="80" y="7"/>
                    <a:pt x="84" y="16"/>
                    <a:pt x="83" y="23"/>
                  </a:cubicBezTo>
                  <a:cubicBezTo>
                    <a:pt x="81" y="36"/>
                    <a:pt x="73" y="34"/>
                    <a:pt x="64" y="39"/>
                  </a:cubicBezTo>
                  <a:cubicBezTo>
                    <a:pt x="47" y="50"/>
                    <a:pt x="64" y="66"/>
                    <a:pt x="55" y="80"/>
                  </a:cubicBezTo>
                  <a:cubicBezTo>
                    <a:pt x="48" y="90"/>
                    <a:pt x="31" y="87"/>
                    <a:pt x="22" y="96"/>
                  </a:cubicBezTo>
                  <a:cubicBezTo>
                    <a:pt x="21" y="98"/>
                    <a:pt x="19" y="102"/>
                    <a:pt x="16" y="105"/>
                  </a:cubicBezTo>
                  <a:cubicBezTo>
                    <a:pt x="11" y="109"/>
                    <a:pt x="6" y="112"/>
                    <a:pt x="0" y="115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147">
              <a:extLst>
                <a:ext uri="{FF2B5EF4-FFF2-40B4-BE49-F238E27FC236}">
                  <a16:creationId xmlns:a16="http://schemas.microsoft.com/office/drawing/2014/main" id="{4D8D7E16-63D1-4061-964E-063DE63E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76"/>
              <a:ext cx="235" cy="258"/>
            </a:xfrm>
            <a:custGeom>
              <a:avLst/>
              <a:gdLst>
                <a:gd name="T0" fmla="*/ 0 w 94"/>
                <a:gd name="T1" fmla="*/ 686 h 97"/>
                <a:gd name="T2" fmla="*/ 58 w 94"/>
                <a:gd name="T3" fmla="*/ 354 h 97"/>
                <a:gd name="T4" fmla="*/ 238 w 94"/>
                <a:gd name="T5" fmla="*/ 218 h 97"/>
                <a:gd name="T6" fmla="*/ 413 w 94"/>
                <a:gd name="T7" fmla="*/ 128 h 97"/>
                <a:gd name="T8" fmla="*/ 588 w 94"/>
                <a:gd name="T9" fmla="*/ 0 h 97"/>
                <a:gd name="T10" fmla="*/ 425 w 94"/>
                <a:gd name="T11" fmla="*/ 218 h 97"/>
                <a:gd name="T12" fmla="*/ 275 w 94"/>
                <a:gd name="T13" fmla="*/ 261 h 97"/>
                <a:gd name="T14" fmla="*/ 225 w 94"/>
                <a:gd name="T15" fmla="*/ 383 h 97"/>
                <a:gd name="T16" fmla="*/ 75 w 94"/>
                <a:gd name="T17" fmla="*/ 511 h 97"/>
                <a:gd name="T18" fmla="*/ 20 w 94"/>
                <a:gd name="T19" fmla="*/ 65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97">
                  <a:moveTo>
                    <a:pt x="0" y="97"/>
                  </a:moveTo>
                  <a:cubicBezTo>
                    <a:pt x="5" y="83"/>
                    <a:pt x="1" y="64"/>
                    <a:pt x="9" y="50"/>
                  </a:cubicBezTo>
                  <a:cubicBezTo>
                    <a:pt x="16" y="40"/>
                    <a:pt x="27" y="35"/>
                    <a:pt x="38" y="31"/>
                  </a:cubicBezTo>
                  <a:cubicBezTo>
                    <a:pt x="48" y="27"/>
                    <a:pt x="58" y="24"/>
                    <a:pt x="66" y="18"/>
                  </a:cubicBezTo>
                  <a:cubicBezTo>
                    <a:pt x="76" y="11"/>
                    <a:pt x="83" y="4"/>
                    <a:pt x="94" y="0"/>
                  </a:cubicBezTo>
                  <a:cubicBezTo>
                    <a:pt x="78" y="5"/>
                    <a:pt x="80" y="23"/>
                    <a:pt x="68" y="31"/>
                  </a:cubicBezTo>
                  <a:cubicBezTo>
                    <a:pt x="61" y="35"/>
                    <a:pt x="52" y="31"/>
                    <a:pt x="44" y="37"/>
                  </a:cubicBezTo>
                  <a:cubicBezTo>
                    <a:pt x="37" y="42"/>
                    <a:pt x="39" y="47"/>
                    <a:pt x="36" y="54"/>
                  </a:cubicBezTo>
                  <a:cubicBezTo>
                    <a:pt x="30" y="67"/>
                    <a:pt x="19" y="61"/>
                    <a:pt x="12" y="72"/>
                  </a:cubicBezTo>
                  <a:cubicBezTo>
                    <a:pt x="9" y="76"/>
                    <a:pt x="3" y="87"/>
                    <a:pt x="3" y="9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148">
              <a:extLst>
                <a:ext uri="{FF2B5EF4-FFF2-40B4-BE49-F238E27FC236}">
                  <a16:creationId xmlns:a16="http://schemas.microsoft.com/office/drawing/2014/main" id="{F77153DD-0E88-4A83-A6C5-CD681A95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708"/>
              <a:ext cx="583" cy="616"/>
            </a:xfrm>
            <a:custGeom>
              <a:avLst/>
              <a:gdLst>
                <a:gd name="T0" fmla="*/ 0 w 233"/>
                <a:gd name="T1" fmla="*/ 1336 h 231"/>
                <a:gd name="T2" fmla="*/ 450 w 233"/>
                <a:gd name="T3" fmla="*/ 1613 h 231"/>
                <a:gd name="T4" fmla="*/ 771 w 233"/>
                <a:gd name="T5" fmla="*/ 1592 h 231"/>
                <a:gd name="T6" fmla="*/ 1158 w 233"/>
                <a:gd name="T7" fmla="*/ 1515 h 231"/>
                <a:gd name="T8" fmla="*/ 1451 w 233"/>
                <a:gd name="T9" fmla="*/ 883 h 231"/>
                <a:gd name="T10" fmla="*/ 1434 w 233"/>
                <a:gd name="T11" fmla="*/ 547 h 231"/>
                <a:gd name="T12" fmla="*/ 1414 w 233"/>
                <a:gd name="T13" fmla="*/ 0 h 231"/>
                <a:gd name="T14" fmla="*/ 1384 w 233"/>
                <a:gd name="T15" fmla="*/ 363 h 231"/>
                <a:gd name="T16" fmla="*/ 1321 w 233"/>
                <a:gd name="T17" fmla="*/ 675 h 231"/>
                <a:gd name="T18" fmla="*/ 1314 w 233"/>
                <a:gd name="T19" fmla="*/ 925 h 231"/>
                <a:gd name="T20" fmla="*/ 1209 w 233"/>
                <a:gd name="T21" fmla="*/ 1045 h 231"/>
                <a:gd name="T22" fmla="*/ 1113 w 233"/>
                <a:gd name="T23" fmla="*/ 1373 h 231"/>
                <a:gd name="T24" fmla="*/ 746 w 233"/>
                <a:gd name="T25" fmla="*/ 1344 h 231"/>
                <a:gd name="T26" fmla="*/ 483 w 233"/>
                <a:gd name="T27" fmla="*/ 1557 h 231"/>
                <a:gd name="T28" fmla="*/ 58 w 233"/>
                <a:gd name="T29" fmla="*/ 1323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3" h="231">
                  <a:moveTo>
                    <a:pt x="0" y="188"/>
                  </a:moveTo>
                  <a:cubicBezTo>
                    <a:pt x="29" y="190"/>
                    <a:pt x="43" y="221"/>
                    <a:pt x="72" y="227"/>
                  </a:cubicBezTo>
                  <a:cubicBezTo>
                    <a:pt x="88" y="231"/>
                    <a:pt x="106" y="226"/>
                    <a:pt x="123" y="224"/>
                  </a:cubicBezTo>
                  <a:cubicBezTo>
                    <a:pt x="143" y="221"/>
                    <a:pt x="166" y="223"/>
                    <a:pt x="185" y="213"/>
                  </a:cubicBezTo>
                  <a:cubicBezTo>
                    <a:pt x="217" y="196"/>
                    <a:pt x="228" y="157"/>
                    <a:pt x="232" y="124"/>
                  </a:cubicBezTo>
                  <a:cubicBezTo>
                    <a:pt x="233" y="108"/>
                    <a:pt x="230" y="94"/>
                    <a:pt x="229" y="77"/>
                  </a:cubicBezTo>
                  <a:cubicBezTo>
                    <a:pt x="227" y="52"/>
                    <a:pt x="228" y="26"/>
                    <a:pt x="226" y="0"/>
                  </a:cubicBezTo>
                  <a:cubicBezTo>
                    <a:pt x="218" y="13"/>
                    <a:pt x="223" y="36"/>
                    <a:pt x="221" y="51"/>
                  </a:cubicBezTo>
                  <a:cubicBezTo>
                    <a:pt x="218" y="69"/>
                    <a:pt x="208" y="75"/>
                    <a:pt x="211" y="95"/>
                  </a:cubicBezTo>
                  <a:cubicBezTo>
                    <a:pt x="212" y="106"/>
                    <a:pt x="216" y="119"/>
                    <a:pt x="210" y="130"/>
                  </a:cubicBezTo>
                  <a:cubicBezTo>
                    <a:pt x="206" y="140"/>
                    <a:pt x="200" y="140"/>
                    <a:pt x="193" y="147"/>
                  </a:cubicBezTo>
                  <a:cubicBezTo>
                    <a:pt x="179" y="161"/>
                    <a:pt x="192" y="180"/>
                    <a:pt x="178" y="193"/>
                  </a:cubicBezTo>
                  <a:cubicBezTo>
                    <a:pt x="156" y="214"/>
                    <a:pt x="140" y="184"/>
                    <a:pt x="119" y="189"/>
                  </a:cubicBezTo>
                  <a:cubicBezTo>
                    <a:pt x="99" y="193"/>
                    <a:pt x="99" y="218"/>
                    <a:pt x="77" y="219"/>
                  </a:cubicBezTo>
                  <a:cubicBezTo>
                    <a:pt x="52" y="219"/>
                    <a:pt x="37" y="182"/>
                    <a:pt x="9" y="186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149">
              <a:extLst>
                <a:ext uri="{FF2B5EF4-FFF2-40B4-BE49-F238E27FC236}">
                  <a16:creationId xmlns:a16="http://schemas.microsoft.com/office/drawing/2014/main" id="{9EAEEC4F-3D7D-4C0B-9F07-F6B73499B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030"/>
              <a:ext cx="336" cy="291"/>
            </a:xfrm>
            <a:custGeom>
              <a:avLst/>
              <a:gdLst>
                <a:gd name="T0" fmla="*/ 45 w 134"/>
                <a:gd name="T1" fmla="*/ 764 h 109"/>
                <a:gd name="T2" fmla="*/ 384 w 134"/>
                <a:gd name="T3" fmla="*/ 748 h 109"/>
                <a:gd name="T4" fmla="*/ 617 w 134"/>
                <a:gd name="T5" fmla="*/ 627 h 109"/>
                <a:gd name="T6" fmla="*/ 760 w 134"/>
                <a:gd name="T7" fmla="*/ 363 h 109"/>
                <a:gd name="T8" fmla="*/ 810 w 134"/>
                <a:gd name="T9" fmla="*/ 0 h 109"/>
                <a:gd name="T10" fmla="*/ 730 w 134"/>
                <a:gd name="T11" fmla="*/ 286 h 109"/>
                <a:gd name="T12" fmla="*/ 672 w 134"/>
                <a:gd name="T13" fmla="*/ 363 h 109"/>
                <a:gd name="T14" fmla="*/ 617 w 134"/>
                <a:gd name="T15" fmla="*/ 363 h 109"/>
                <a:gd name="T16" fmla="*/ 509 w 134"/>
                <a:gd name="T17" fmla="*/ 598 h 109"/>
                <a:gd name="T18" fmla="*/ 251 w 134"/>
                <a:gd name="T19" fmla="*/ 641 h 109"/>
                <a:gd name="T20" fmla="*/ 0 w 134"/>
                <a:gd name="T21" fmla="*/ 77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09">
                  <a:moveTo>
                    <a:pt x="7" y="107"/>
                  </a:moveTo>
                  <a:cubicBezTo>
                    <a:pt x="24" y="101"/>
                    <a:pt x="44" y="107"/>
                    <a:pt x="61" y="105"/>
                  </a:cubicBezTo>
                  <a:cubicBezTo>
                    <a:pt x="74" y="103"/>
                    <a:pt x="88" y="96"/>
                    <a:pt x="98" y="88"/>
                  </a:cubicBezTo>
                  <a:cubicBezTo>
                    <a:pt x="110" y="79"/>
                    <a:pt x="116" y="64"/>
                    <a:pt x="121" y="51"/>
                  </a:cubicBezTo>
                  <a:cubicBezTo>
                    <a:pt x="126" y="39"/>
                    <a:pt x="134" y="12"/>
                    <a:pt x="129" y="0"/>
                  </a:cubicBezTo>
                  <a:cubicBezTo>
                    <a:pt x="129" y="13"/>
                    <a:pt x="123" y="29"/>
                    <a:pt x="116" y="40"/>
                  </a:cubicBezTo>
                  <a:cubicBezTo>
                    <a:pt x="114" y="44"/>
                    <a:pt x="111" y="48"/>
                    <a:pt x="107" y="51"/>
                  </a:cubicBezTo>
                  <a:cubicBezTo>
                    <a:pt x="105" y="52"/>
                    <a:pt x="100" y="49"/>
                    <a:pt x="98" y="51"/>
                  </a:cubicBezTo>
                  <a:cubicBezTo>
                    <a:pt x="90" y="58"/>
                    <a:pt x="92" y="75"/>
                    <a:pt x="81" y="84"/>
                  </a:cubicBezTo>
                  <a:cubicBezTo>
                    <a:pt x="68" y="94"/>
                    <a:pt x="54" y="87"/>
                    <a:pt x="40" y="90"/>
                  </a:cubicBezTo>
                  <a:cubicBezTo>
                    <a:pt x="26" y="92"/>
                    <a:pt x="14" y="104"/>
                    <a:pt x="0" y="109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Freeform 150">
              <a:extLst>
                <a:ext uri="{FF2B5EF4-FFF2-40B4-BE49-F238E27FC236}">
                  <a16:creationId xmlns:a16="http://schemas.microsoft.com/office/drawing/2014/main" id="{13F2FE65-FB99-49D3-BA51-D960B1A3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72"/>
              <a:ext cx="901" cy="978"/>
            </a:xfrm>
            <a:custGeom>
              <a:avLst/>
              <a:gdLst>
                <a:gd name="T0" fmla="*/ 2142 w 360"/>
                <a:gd name="T1" fmla="*/ 653 h 367"/>
                <a:gd name="T2" fmla="*/ 1629 w 360"/>
                <a:gd name="T3" fmla="*/ 328 h 367"/>
                <a:gd name="T4" fmla="*/ 1076 w 360"/>
                <a:gd name="T5" fmla="*/ 21 h 367"/>
                <a:gd name="T6" fmla="*/ 626 w 360"/>
                <a:gd name="T7" fmla="*/ 256 h 367"/>
                <a:gd name="T8" fmla="*/ 275 w 360"/>
                <a:gd name="T9" fmla="*/ 853 h 367"/>
                <a:gd name="T10" fmla="*/ 13 w 360"/>
                <a:gd name="T11" fmla="*/ 1386 h 367"/>
                <a:gd name="T12" fmla="*/ 183 w 360"/>
                <a:gd name="T13" fmla="*/ 1967 h 367"/>
                <a:gd name="T14" fmla="*/ 646 w 360"/>
                <a:gd name="T15" fmla="*/ 2273 h 367"/>
                <a:gd name="T16" fmla="*/ 1159 w 360"/>
                <a:gd name="T17" fmla="*/ 2585 h 367"/>
                <a:gd name="T18" fmla="*/ 1922 w 360"/>
                <a:gd name="T19" fmla="*/ 2444 h 367"/>
                <a:gd name="T20" fmla="*/ 2180 w 360"/>
                <a:gd name="T21" fmla="*/ 1924 h 367"/>
                <a:gd name="T22" fmla="*/ 2180 w 360"/>
                <a:gd name="T23" fmla="*/ 1407 h 367"/>
                <a:gd name="T24" fmla="*/ 2142 w 360"/>
                <a:gd name="T25" fmla="*/ 653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0" h="367">
                  <a:moveTo>
                    <a:pt x="342" y="92"/>
                  </a:moveTo>
                  <a:cubicBezTo>
                    <a:pt x="323" y="63"/>
                    <a:pt x="289" y="59"/>
                    <a:pt x="260" y="46"/>
                  </a:cubicBezTo>
                  <a:cubicBezTo>
                    <a:pt x="233" y="33"/>
                    <a:pt x="219" y="0"/>
                    <a:pt x="172" y="3"/>
                  </a:cubicBezTo>
                  <a:cubicBezTo>
                    <a:pt x="126" y="6"/>
                    <a:pt x="122" y="27"/>
                    <a:pt x="100" y="36"/>
                  </a:cubicBezTo>
                  <a:cubicBezTo>
                    <a:pt x="64" y="52"/>
                    <a:pt x="61" y="84"/>
                    <a:pt x="44" y="120"/>
                  </a:cubicBezTo>
                  <a:cubicBezTo>
                    <a:pt x="34" y="143"/>
                    <a:pt x="0" y="161"/>
                    <a:pt x="2" y="195"/>
                  </a:cubicBezTo>
                  <a:cubicBezTo>
                    <a:pt x="4" y="225"/>
                    <a:pt x="14" y="253"/>
                    <a:pt x="29" y="277"/>
                  </a:cubicBezTo>
                  <a:cubicBezTo>
                    <a:pt x="46" y="304"/>
                    <a:pt x="73" y="305"/>
                    <a:pt x="103" y="320"/>
                  </a:cubicBezTo>
                  <a:cubicBezTo>
                    <a:pt x="127" y="333"/>
                    <a:pt x="153" y="362"/>
                    <a:pt x="185" y="364"/>
                  </a:cubicBezTo>
                  <a:cubicBezTo>
                    <a:pt x="224" y="364"/>
                    <a:pt x="275" y="367"/>
                    <a:pt x="307" y="344"/>
                  </a:cubicBezTo>
                  <a:cubicBezTo>
                    <a:pt x="328" y="330"/>
                    <a:pt x="343" y="299"/>
                    <a:pt x="348" y="271"/>
                  </a:cubicBezTo>
                  <a:cubicBezTo>
                    <a:pt x="352" y="251"/>
                    <a:pt x="347" y="225"/>
                    <a:pt x="348" y="198"/>
                  </a:cubicBezTo>
                  <a:cubicBezTo>
                    <a:pt x="347" y="156"/>
                    <a:pt x="360" y="121"/>
                    <a:pt x="342" y="9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Freeform 151">
              <a:extLst>
                <a:ext uri="{FF2B5EF4-FFF2-40B4-BE49-F238E27FC236}">
                  <a16:creationId xmlns:a16="http://schemas.microsoft.com/office/drawing/2014/main" id="{6DCA0A2B-46BB-47DA-A048-3371740B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641"/>
              <a:ext cx="475" cy="512"/>
            </a:xfrm>
            <a:custGeom>
              <a:avLst/>
              <a:gdLst>
                <a:gd name="T0" fmla="*/ 1175 w 190"/>
                <a:gd name="T1" fmla="*/ 589 h 192"/>
                <a:gd name="T2" fmla="*/ 1058 w 190"/>
                <a:gd name="T3" fmla="*/ 320 h 192"/>
                <a:gd name="T4" fmla="*/ 713 w 190"/>
                <a:gd name="T5" fmla="*/ 13 h 192"/>
                <a:gd name="T6" fmla="*/ 438 w 190"/>
                <a:gd name="T7" fmla="*/ 192 h 192"/>
                <a:gd name="T8" fmla="*/ 150 w 190"/>
                <a:gd name="T9" fmla="*/ 328 h 192"/>
                <a:gd name="T10" fmla="*/ 20 w 190"/>
                <a:gd name="T11" fmla="*/ 733 h 192"/>
                <a:gd name="T12" fmla="*/ 233 w 190"/>
                <a:gd name="T13" fmla="*/ 1117 h 192"/>
                <a:gd name="T14" fmla="*/ 645 w 190"/>
                <a:gd name="T15" fmla="*/ 1315 h 192"/>
                <a:gd name="T16" fmla="*/ 1038 w 190"/>
                <a:gd name="T17" fmla="*/ 1267 h 192"/>
                <a:gd name="T18" fmla="*/ 1133 w 190"/>
                <a:gd name="T19" fmla="*/ 917 h 192"/>
                <a:gd name="T20" fmla="*/ 1175 w 190"/>
                <a:gd name="T21" fmla="*/ 589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192">
                  <a:moveTo>
                    <a:pt x="188" y="83"/>
                  </a:moveTo>
                  <a:cubicBezTo>
                    <a:pt x="186" y="64"/>
                    <a:pt x="174" y="52"/>
                    <a:pt x="169" y="45"/>
                  </a:cubicBezTo>
                  <a:cubicBezTo>
                    <a:pt x="158" y="28"/>
                    <a:pt x="141" y="0"/>
                    <a:pt x="114" y="2"/>
                  </a:cubicBezTo>
                  <a:cubicBezTo>
                    <a:pt x="93" y="0"/>
                    <a:pt x="85" y="19"/>
                    <a:pt x="70" y="27"/>
                  </a:cubicBezTo>
                  <a:cubicBezTo>
                    <a:pt x="53" y="36"/>
                    <a:pt x="31" y="34"/>
                    <a:pt x="24" y="46"/>
                  </a:cubicBezTo>
                  <a:cubicBezTo>
                    <a:pt x="17" y="57"/>
                    <a:pt x="6" y="66"/>
                    <a:pt x="3" y="103"/>
                  </a:cubicBezTo>
                  <a:cubicBezTo>
                    <a:pt x="0" y="139"/>
                    <a:pt x="22" y="136"/>
                    <a:pt x="37" y="157"/>
                  </a:cubicBezTo>
                  <a:cubicBezTo>
                    <a:pt x="49" y="174"/>
                    <a:pt x="69" y="186"/>
                    <a:pt x="103" y="185"/>
                  </a:cubicBezTo>
                  <a:cubicBezTo>
                    <a:pt x="125" y="184"/>
                    <a:pt x="151" y="192"/>
                    <a:pt x="166" y="178"/>
                  </a:cubicBezTo>
                  <a:cubicBezTo>
                    <a:pt x="175" y="170"/>
                    <a:pt x="175" y="145"/>
                    <a:pt x="181" y="129"/>
                  </a:cubicBezTo>
                  <a:cubicBezTo>
                    <a:pt x="182" y="124"/>
                    <a:pt x="190" y="100"/>
                    <a:pt x="188" y="8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152">
              <a:extLst>
                <a:ext uri="{FF2B5EF4-FFF2-40B4-BE49-F238E27FC236}">
                  <a16:creationId xmlns:a16="http://schemas.microsoft.com/office/drawing/2014/main" id="{C6ACC28E-9009-45AC-8673-71FF13660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745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" name="Oval 153">
              <a:extLst>
                <a:ext uri="{FF2B5EF4-FFF2-40B4-BE49-F238E27FC236}">
                  <a16:creationId xmlns:a16="http://schemas.microsoft.com/office/drawing/2014/main" id="{6F5860D5-EAA1-4F80-831A-C1535E63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710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1" name="Oval 154">
              <a:extLst>
                <a:ext uri="{FF2B5EF4-FFF2-40B4-BE49-F238E27FC236}">
                  <a16:creationId xmlns:a16="http://schemas.microsoft.com/office/drawing/2014/main" id="{5B287AD9-1CE6-42FD-862E-7D887CD84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82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12" name="Group 155">
            <a:extLst>
              <a:ext uri="{FF2B5EF4-FFF2-40B4-BE49-F238E27FC236}">
                <a16:creationId xmlns:a16="http://schemas.microsoft.com/office/drawing/2014/main" id="{09390ABD-857C-4EFE-B1C7-8D526F6BB6DD}"/>
              </a:ext>
            </a:extLst>
          </p:cNvPr>
          <p:cNvGrpSpPr>
            <a:grpSpLocks/>
          </p:cNvGrpSpPr>
          <p:nvPr/>
        </p:nvGrpSpPr>
        <p:grpSpPr bwMode="auto">
          <a:xfrm>
            <a:off x="3472925" y="4467351"/>
            <a:ext cx="846379" cy="938781"/>
            <a:chOff x="4523" y="2409"/>
            <a:chExt cx="878" cy="949"/>
          </a:xfrm>
        </p:grpSpPr>
        <p:sp>
          <p:nvSpPr>
            <p:cNvPr id="213" name="Freeform 156">
              <a:extLst>
                <a:ext uri="{FF2B5EF4-FFF2-40B4-BE49-F238E27FC236}">
                  <a16:creationId xmlns:a16="http://schemas.microsoft.com/office/drawing/2014/main" id="{102F4543-F71F-4471-BA3B-E335E4712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157">
              <a:extLst>
                <a:ext uri="{FF2B5EF4-FFF2-40B4-BE49-F238E27FC236}">
                  <a16:creationId xmlns:a16="http://schemas.microsoft.com/office/drawing/2014/main" id="{A4DBB708-91DE-4261-87A5-075522EA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Freeform 158">
              <a:extLst>
                <a:ext uri="{FF2B5EF4-FFF2-40B4-BE49-F238E27FC236}">
                  <a16:creationId xmlns:a16="http://schemas.microsoft.com/office/drawing/2014/main" id="{61AF1809-4BCD-4B2C-AA4C-8089A117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Freeform 159">
              <a:extLst>
                <a:ext uri="{FF2B5EF4-FFF2-40B4-BE49-F238E27FC236}">
                  <a16:creationId xmlns:a16="http://schemas.microsoft.com/office/drawing/2014/main" id="{A148EE8D-26C6-4C9F-AC10-63C6A5DA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160">
              <a:extLst>
                <a:ext uri="{FF2B5EF4-FFF2-40B4-BE49-F238E27FC236}">
                  <a16:creationId xmlns:a16="http://schemas.microsoft.com/office/drawing/2014/main" id="{32C6901E-BF16-435C-B2C1-DA8D6BD6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Freeform 161">
              <a:extLst>
                <a:ext uri="{FF2B5EF4-FFF2-40B4-BE49-F238E27FC236}">
                  <a16:creationId xmlns:a16="http://schemas.microsoft.com/office/drawing/2014/main" id="{B49D8117-C7AD-4286-AEA5-E512BD5F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Freeform 162">
              <a:extLst>
                <a:ext uri="{FF2B5EF4-FFF2-40B4-BE49-F238E27FC236}">
                  <a16:creationId xmlns:a16="http://schemas.microsoft.com/office/drawing/2014/main" id="{89AD2D9D-DA65-4D53-99D4-D5C668BD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163">
              <a:extLst>
                <a:ext uri="{FF2B5EF4-FFF2-40B4-BE49-F238E27FC236}">
                  <a16:creationId xmlns:a16="http://schemas.microsoft.com/office/drawing/2014/main" id="{B854853C-A027-430D-BAFF-070D781FC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164">
              <a:extLst>
                <a:ext uri="{FF2B5EF4-FFF2-40B4-BE49-F238E27FC236}">
                  <a16:creationId xmlns:a16="http://schemas.microsoft.com/office/drawing/2014/main" id="{6AF4C40D-1170-4F0E-B168-90BCD02B4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165">
              <a:extLst>
                <a:ext uri="{FF2B5EF4-FFF2-40B4-BE49-F238E27FC236}">
                  <a16:creationId xmlns:a16="http://schemas.microsoft.com/office/drawing/2014/main" id="{352F1014-7BD7-4C19-A0EA-7398583D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166">
              <a:extLst>
                <a:ext uri="{FF2B5EF4-FFF2-40B4-BE49-F238E27FC236}">
                  <a16:creationId xmlns:a16="http://schemas.microsoft.com/office/drawing/2014/main" id="{C5DF7F19-FB8E-40C0-ABB1-6E5AEC3D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167">
              <a:extLst>
                <a:ext uri="{FF2B5EF4-FFF2-40B4-BE49-F238E27FC236}">
                  <a16:creationId xmlns:a16="http://schemas.microsoft.com/office/drawing/2014/main" id="{7ABEA7B6-E035-4D96-9E95-7F781657D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Oval 168">
              <a:extLst>
                <a:ext uri="{FF2B5EF4-FFF2-40B4-BE49-F238E27FC236}">
                  <a16:creationId xmlns:a16="http://schemas.microsoft.com/office/drawing/2014/main" id="{010DC301-F140-4D96-800E-29C15CB1B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6" name="Oval 169">
              <a:extLst>
                <a:ext uri="{FF2B5EF4-FFF2-40B4-BE49-F238E27FC236}">
                  <a16:creationId xmlns:a16="http://schemas.microsoft.com/office/drawing/2014/main" id="{2FB707DF-1BE5-4A5B-B916-D112304C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7" name="Oval 170">
              <a:extLst>
                <a:ext uri="{FF2B5EF4-FFF2-40B4-BE49-F238E27FC236}">
                  <a16:creationId xmlns:a16="http://schemas.microsoft.com/office/drawing/2014/main" id="{EF1330D5-C6FA-48C2-9B33-EE9C2FB0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28" name="Group 155">
            <a:extLst>
              <a:ext uri="{FF2B5EF4-FFF2-40B4-BE49-F238E27FC236}">
                <a16:creationId xmlns:a16="http://schemas.microsoft.com/office/drawing/2014/main" id="{1E0057B8-CB61-4365-9854-96E41EB25CF7}"/>
              </a:ext>
            </a:extLst>
          </p:cNvPr>
          <p:cNvGrpSpPr>
            <a:grpSpLocks/>
          </p:cNvGrpSpPr>
          <p:nvPr/>
        </p:nvGrpSpPr>
        <p:grpSpPr bwMode="auto">
          <a:xfrm>
            <a:off x="3508111" y="3981176"/>
            <a:ext cx="846379" cy="938781"/>
            <a:chOff x="4523" y="2409"/>
            <a:chExt cx="878" cy="949"/>
          </a:xfrm>
        </p:grpSpPr>
        <p:sp>
          <p:nvSpPr>
            <p:cNvPr id="229" name="Freeform 156">
              <a:extLst>
                <a:ext uri="{FF2B5EF4-FFF2-40B4-BE49-F238E27FC236}">
                  <a16:creationId xmlns:a16="http://schemas.microsoft.com/office/drawing/2014/main" id="{85D1E3E6-7F69-417E-87E7-E31D4F3C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Freeform 157">
              <a:extLst>
                <a:ext uri="{FF2B5EF4-FFF2-40B4-BE49-F238E27FC236}">
                  <a16:creationId xmlns:a16="http://schemas.microsoft.com/office/drawing/2014/main" id="{9648710E-76B5-47D2-9CBF-5FEE4E71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Freeform 158">
              <a:extLst>
                <a:ext uri="{FF2B5EF4-FFF2-40B4-BE49-F238E27FC236}">
                  <a16:creationId xmlns:a16="http://schemas.microsoft.com/office/drawing/2014/main" id="{3213EC8E-18EB-4A2A-819C-8E37526E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Freeform 159">
              <a:extLst>
                <a:ext uri="{FF2B5EF4-FFF2-40B4-BE49-F238E27FC236}">
                  <a16:creationId xmlns:a16="http://schemas.microsoft.com/office/drawing/2014/main" id="{CA32183F-62C0-426F-9D5A-E1F070F4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160">
              <a:extLst>
                <a:ext uri="{FF2B5EF4-FFF2-40B4-BE49-F238E27FC236}">
                  <a16:creationId xmlns:a16="http://schemas.microsoft.com/office/drawing/2014/main" id="{99CAE1BD-58EF-40E7-ADE1-A400C8D9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Freeform 161">
              <a:extLst>
                <a:ext uri="{FF2B5EF4-FFF2-40B4-BE49-F238E27FC236}">
                  <a16:creationId xmlns:a16="http://schemas.microsoft.com/office/drawing/2014/main" id="{66CCAF14-AEC9-4F6A-952A-F92E4FE33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Freeform 162">
              <a:extLst>
                <a:ext uri="{FF2B5EF4-FFF2-40B4-BE49-F238E27FC236}">
                  <a16:creationId xmlns:a16="http://schemas.microsoft.com/office/drawing/2014/main" id="{05265D39-A391-492F-8304-3C289B860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Freeform 163">
              <a:extLst>
                <a:ext uri="{FF2B5EF4-FFF2-40B4-BE49-F238E27FC236}">
                  <a16:creationId xmlns:a16="http://schemas.microsoft.com/office/drawing/2014/main" id="{FFA87571-6DAD-49CD-B7D1-56996E8D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Freeform 164">
              <a:extLst>
                <a:ext uri="{FF2B5EF4-FFF2-40B4-BE49-F238E27FC236}">
                  <a16:creationId xmlns:a16="http://schemas.microsoft.com/office/drawing/2014/main" id="{26A625FD-FB05-422F-8F40-BEA0F2CA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Freeform 165">
              <a:extLst>
                <a:ext uri="{FF2B5EF4-FFF2-40B4-BE49-F238E27FC236}">
                  <a16:creationId xmlns:a16="http://schemas.microsoft.com/office/drawing/2014/main" id="{C33E9B46-C5FB-405C-A60D-7A472FA6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Freeform 166">
              <a:extLst>
                <a:ext uri="{FF2B5EF4-FFF2-40B4-BE49-F238E27FC236}">
                  <a16:creationId xmlns:a16="http://schemas.microsoft.com/office/drawing/2014/main" id="{521AD4DF-9F37-43D9-B8F5-44698986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167">
              <a:extLst>
                <a:ext uri="{FF2B5EF4-FFF2-40B4-BE49-F238E27FC236}">
                  <a16:creationId xmlns:a16="http://schemas.microsoft.com/office/drawing/2014/main" id="{61F5CDB7-C041-429E-9DD9-8DED78BF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Oval 168">
              <a:extLst>
                <a:ext uri="{FF2B5EF4-FFF2-40B4-BE49-F238E27FC236}">
                  <a16:creationId xmlns:a16="http://schemas.microsoft.com/office/drawing/2014/main" id="{C0C84058-79D1-4298-9604-BD52BA69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42" name="Oval 169">
              <a:extLst>
                <a:ext uri="{FF2B5EF4-FFF2-40B4-BE49-F238E27FC236}">
                  <a16:creationId xmlns:a16="http://schemas.microsoft.com/office/drawing/2014/main" id="{BDA008C3-7479-4DEE-A9F7-09EFAE60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43" name="Oval 170">
              <a:extLst>
                <a:ext uri="{FF2B5EF4-FFF2-40B4-BE49-F238E27FC236}">
                  <a16:creationId xmlns:a16="http://schemas.microsoft.com/office/drawing/2014/main" id="{DDED6855-4CD8-40A3-B940-6FC1BDD2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44" name="Group 155">
            <a:extLst>
              <a:ext uri="{FF2B5EF4-FFF2-40B4-BE49-F238E27FC236}">
                <a16:creationId xmlns:a16="http://schemas.microsoft.com/office/drawing/2014/main" id="{3984D68E-7EE1-4D05-B40A-22F832301C5D}"/>
              </a:ext>
            </a:extLst>
          </p:cNvPr>
          <p:cNvGrpSpPr>
            <a:grpSpLocks/>
          </p:cNvGrpSpPr>
          <p:nvPr/>
        </p:nvGrpSpPr>
        <p:grpSpPr bwMode="auto">
          <a:xfrm>
            <a:off x="2119829" y="4926929"/>
            <a:ext cx="846379" cy="938781"/>
            <a:chOff x="4523" y="2409"/>
            <a:chExt cx="878" cy="949"/>
          </a:xfrm>
        </p:grpSpPr>
        <p:sp>
          <p:nvSpPr>
            <p:cNvPr id="245" name="Freeform 156">
              <a:extLst>
                <a:ext uri="{FF2B5EF4-FFF2-40B4-BE49-F238E27FC236}">
                  <a16:creationId xmlns:a16="http://schemas.microsoft.com/office/drawing/2014/main" id="{449F839D-80FB-4BFE-A168-D0773DFA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Freeform 157">
              <a:extLst>
                <a:ext uri="{FF2B5EF4-FFF2-40B4-BE49-F238E27FC236}">
                  <a16:creationId xmlns:a16="http://schemas.microsoft.com/office/drawing/2014/main" id="{159BED95-0BE2-456F-8B64-34A08E8B9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158">
              <a:extLst>
                <a:ext uri="{FF2B5EF4-FFF2-40B4-BE49-F238E27FC236}">
                  <a16:creationId xmlns:a16="http://schemas.microsoft.com/office/drawing/2014/main" id="{09166C38-CC3D-48F4-A153-AECA26C6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159">
              <a:extLst>
                <a:ext uri="{FF2B5EF4-FFF2-40B4-BE49-F238E27FC236}">
                  <a16:creationId xmlns:a16="http://schemas.microsoft.com/office/drawing/2014/main" id="{0D59E2D6-655E-4723-9967-32B69640B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160">
              <a:extLst>
                <a:ext uri="{FF2B5EF4-FFF2-40B4-BE49-F238E27FC236}">
                  <a16:creationId xmlns:a16="http://schemas.microsoft.com/office/drawing/2014/main" id="{7AE0360B-F04D-4B14-BA70-491AAD69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Freeform 161">
              <a:extLst>
                <a:ext uri="{FF2B5EF4-FFF2-40B4-BE49-F238E27FC236}">
                  <a16:creationId xmlns:a16="http://schemas.microsoft.com/office/drawing/2014/main" id="{02B0BEF4-4380-4355-ABBE-A3BFC6914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162">
              <a:extLst>
                <a:ext uri="{FF2B5EF4-FFF2-40B4-BE49-F238E27FC236}">
                  <a16:creationId xmlns:a16="http://schemas.microsoft.com/office/drawing/2014/main" id="{796754ED-6210-4885-9A3C-0302FD16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163">
              <a:extLst>
                <a:ext uri="{FF2B5EF4-FFF2-40B4-BE49-F238E27FC236}">
                  <a16:creationId xmlns:a16="http://schemas.microsoft.com/office/drawing/2014/main" id="{CCA0B0D6-0DA3-45FC-A323-5BF43C17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164">
              <a:extLst>
                <a:ext uri="{FF2B5EF4-FFF2-40B4-BE49-F238E27FC236}">
                  <a16:creationId xmlns:a16="http://schemas.microsoft.com/office/drawing/2014/main" id="{33D8F848-6519-46A4-BF8C-39DB81FD7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165">
              <a:extLst>
                <a:ext uri="{FF2B5EF4-FFF2-40B4-BE49-F238E27FC236}">
                  <a16:creationId xmlns:a16="http://schemas.microsoft.com/office/drawing/2014/main" id="{CE47885B-53C8-40DF-98DF-5C86BD36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166">
              <a:extLst>
                <a:ext uri="{FF2B5EF4-FFF2-40B4-BE49-F238E27FC236}">
                  <a16:creationId xmlns:a16="http://schemas.microsoft.com/office/drawing/2014/main" id="{AB0F3F0C-A6A6-4C00-ACEE-216A217F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Freeform 167">
              <a:extLst>
                <a:ext uri="{FF2B5EF4-FFF2-40B4-BE49-F238E27FC236}">
                  <a16:creationId xmlns:a16="http://schemas.microsoft.com/office/drawing/2014/main" id="{C58E45B5-40C7-45E9-A5B2-2F892558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Oval 168">
              <a:extLst>
                <a:ext uri="{FF2B5EF4-FFF2-40B4-BE49-F238E27FC236}">
                  <a16:creationId xmlns:a16="http://schemas.microsoft.com/office/drawing/2014/main" id="{0B363A94-BDB6-4FF4-A8EB-C55B58087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58" name="Oval 169">
              <a:extLst>
                <a:ext uri="{FF2B5EF4-FFF2-40B4-BE49-F238E27FC236}">
                  <a16:creationId xmlns:a16="http://schemas.microsoft.com/office/drawing/2014/main" id="{E63A835A-26E6-41BE-91D8-9F0E9649E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59" name="Oval 170">
              <a:extLst>
                <a:ext uri="{FF2B5EF4-FFF2-40B4-BE49-F238E27FC236}">
                  <a16:creationId xmlns:a16="http://schemas.microsoft.com/office/drawing/2014/main" id="{83A8DC4E-3E37-41BD-86BB-B0075648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60" name="Group 155">
            <a:extLst>
              <a:ext uri="{FF2B5EF4-FFF2-40B4-BE49-F238E27FC236}">
                <a16:creationId xmlns:a16="http://schemas.microsoft.com/office/drawing/2014/main" id="{F49B4E5E-77B6-43FE-9874-FE3A922BA818}"/>
              </a:ext>
            </a:extLst>
          </p:cNvPr>
          <p:cNvGrpSpPr>
            <a:grpSpLocks/>
          </p:cNvGrpSpPr>
          <p:nvPr/>
        </p:nvGrpSpPr>
        <p:grpSpPr bwMode="auto">
          <a:xfrm>
            <a:off x="2799310" y="4472905"/>
            <a:ext cx="846379" cy="938781"/>
            <a:chOff x="4523" y="2409"/>
            <a:chExt cx="878" cy="949"/>
          </a:xfrm>
        </p:grpSpPr>
        <p:sp>
          <p:nvSpPr>
            <p:cNvPr id="261" name="Freeform 156">
              <a:extLst>
                <a:ext uri="{FF2B5EF4-FFF2-40B4-BE49-F238E27FC236}">
                  <a16:creationId xmlns:a16="http://schemas.microsoft.com/office/drawing/2014/main" id="{C1ECA187-B1A9-4D61-9102-16438620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157">
              <a:extLst>
                <a:ext uri="{FF2B5EF4-FFF2-40B4-BE49-F238E27FC236}">
                  <a16:creationId xmlns:a16="http://schemas.microsoft.com/office/drawing/2014/main" id="{C32CFC50-0948-4C2B-BA79-F29CBE82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158">
              <a:extLst>
                <a:ext uri="{FF2B5EF4-FFF2-40B4-BE49-F238E27FC236}">
                  <a16:creationId xmlns:a16="http://schemas.microsoft.com/office/drawing/2014/main" id="{7907A120-B50A-4360-87C3-A89E085D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Freeform 159">
              <a:extLst>
                <a:ext uri="{FF2B5EF4-FFF2-40B4-BE49-F238E27FC236}">
                  <a16:creationId xmlns:a16="http://schemas.microsoft.com/office/drawing/2014/main" id="{0C6FD4EB-34CC-44F3-82F1-7F010E426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160">
              <a:extLst>
                <a:ext uri="{FF2B5EF4-FFF2-40B4-BE49-F238E27FC236}">
                  <a16:creationId xmlns:a16="http://schemas.microsoft.com/office/drawing/2014/main" id="{CD2FDAA8-843F-4851-9706-D55955BB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161">
              <a:extLst>
                <a:ext uri="{FF2B5EF4-FFF2-40B4-BE49-F238E27FC236}">
                  <a16:creationId xmlns:a16="http://schemas.microsoft.com/office/drawing/2014/main" id="{0FD8B84C-B6CF-4FD0-B813-3018E6555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162">
              <a:extLst>
                <a:ext uri="{FF2B5EF4-FFF2-40B4-BE49-F238E27FC236}">
                  <a16:creationId xmlns:a16="http://schemas.microsoft.com/office/drawing/2014/main" id="{B434FF4F-A7A5-4255-92DA-766E0FB8B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163">
              <a:extLst>
                <a:ext uri="{FF2B5EF4-FFF2-40B4-BE49-F238E27FC236}">
                  <a16:creationId xmlns:a16="http://schemas.microsoft.com/office/drawing/2014/main" id="{010408C6-AD23-4D89-B7A0-FB1CDA1B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164">
              <a:extLst>
                <a:ext uri="{FF2B5EF4-FFF2-40B4-BE49-F238E27FC236}">
                  <a16:creationId xmlns:a16="http://schemas.microsoft.com/office/drawing/2014/main" id="{D0615069-3253-4803-ADA7-64A953F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165">
              <a:extLst>
                <a:ext uri="{FF2B5EF4-FFF2-40B4-BE49-F238E27FC236}">
                  <a16:creationId xmlns:a16="http://schemas.microsoft.com/office/drawing/2014/main" id="{C5D9CEF0-9B7D-4EB5-84BA-2ECD5CF9F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166">
              <a:extLst>
                <a:ext uri="{FF2B5EF4-FFF2-40B4-BE49-F238E27FC236}">
                  <a16:creationId xmlns:a16="http://schemas.microsoft.com/office/drawing/2014/main" id="{144EF6B5-3057-4FE8-9E91-AA2C84096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67">
              <a:extLst>
                <a:ext uri="{FF2B5EF4-FFF2-40B4-BE49-F238E27FC236}">
                  <a16:creationId xmlns:a16="http://schemas.microsoft.com/office/drawing/2014/main" id="{3407EBF8-2AFB-44F2-AF80-EDB9C58B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Oval 168">
              <a:extLst>
                <a:ext uri="{FF2B5EF4-FFF2-40B4-BE49-F238E27FC236}">
                  <a16:creationId xmlns:a16="http://schemas.microsoft.com/office/drawing/2014/main" id="{A4FC6815-FF14-4A2F-AA04-7DFB21B24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74" name="Oval 169">
              <a:extLst>
                <a:ext uri="{FF2B5EF4-FFF2-40B4-BE49-F238E27FC236}">
                  <a16:creationId xmlns:a16="http://schemas.microsoft.com/office/drawing/2014/main" id="{1B29AE1F-27EF-45AD-882B-C7E7BDDEE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75" name="Oval 170">
              <a:extLst>
                <a:ext uri="{FF2B5EF4-FFF2-40B4-BE49-F238E27FC236}">
                  <a16:creationId xmlns:a16="http://schemas.microsoft.com/office/drawing/2014/main" id="{20EE67EE-43E5-4205-9589-8835661C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76" name="Group 155">
            <a:extLst>
              <a:ext uri="{FF2B5EF4-FFF2-40B4-BE49-F238E27FC236}">
                <a16:creationId xmlns:a16="http://schemas.microsoft.com/office/drawing/2014/main" id="{40C64025-13DD-4C35-965F-6534044FCC9F}"/>
              </a:ext>
            </a:extLst>
          </p:cNvPr>
          <p:cNvGrpSpPr>
            <a:grpSpLocks/>
          </p:cNvGrpSpPr>
          <p:nvPr/>
        </p:nvGrpSpPr>
        <p:grpSpPr bwMode="auto">
          <a:xfrm>
            <a:off x="1664525" y="5623594"/>
            <a:ext cx="846379" cy="938781"/>
            <a:chOff x="4523" y="2409"/>
            <a:chExt cx="878" cy="949"/>
          </a:xfrm>
        </p:grpSpPr>
        <p:sp>
          <p:nvSpPr>
            <p:cNvPr id="277" name="Freeform 156">
              <a:extLst>
                <a:ext uri="{FF2B5EF4-FFF2-40B4-BE49-F238E27FC236}">
                  <a16:creationId xmlns:a16="http://schemas.microsoft.com/office/drawing/2014/main" id="{475DB517-E433-4505-98B2-DE0CE493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157">
              <a:extLst>
                <a:ext uri="{FF2B5EF4-FFF2-40B4-BE49-F238E27FC236}">
                  <a16:creationId xmlns:a16="http://schemas.microsoft.com/office/drawing/2014/main" id="{31615339-FF4F-478A-9525-18EFAF80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158">
              <a:extLst>
                <a:ext uri="{FF2B5EF4-FFF2-40B4-BE49-F238E27FC236}">
                  <a16:creationId xmlns:a16="http://schemas.microsoft.com/office/drawing/2014/main" id="{64454409-197A-4F33-99A7-E8734EFB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159">
              <a:extLst>
                <a:ext uri="{FF2B5EF4-FFF2-40B4-BE49-F238E27FC236}">
                  <a16:creationId xmlns:a16="http://schemas.microsoft.com/office/drawing/2014/main" id="{2CB09A8A-C664-450B-80ED-AAEB1F2D9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60">
              <a:extLst>
                <a:ext uri="{FF2B5EF4-FFF2-40B4-BE49-F238E27FC236}">
                  <a16:creationId xmlns:a16="http://schemas.microsoft.com/office/drawing/2014/main" id="{02892C65-8C33-406C-A1A7-217BEAA19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61">
              <a:extLst>
                <a:ext uri="{FF2B5EF4-FFF2-40B4-BE49-F238E27FC236}">
                  <a16:creationId xmlns:a16="http://schemas.microsoft.com/office/drawing/2014/main" id="{7DC63798-2AFD-4BAC-894D-C2C22A18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62">
              <a:extLst>
                <a:ext uri="{FF2B5EF4-FFF2-40B4-BE49-F238E27FC236}">
                  <a16:creationId xmlns:a16="http://schemas.microsoft.com/office/drawing/2014/main" id="{760DD8D6-7E93-4940-A924-7FDAFE50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63">
              <a:extLst>
                <a:ext uri="{FF2B5EF4-FFF2-40B4-BE49-F238E27FC236}">
                  <a16:creationId xmlns:a16="http://schemas.microsoft.com/office/drawing/2014/main" id="{28988BFE-B8D6-4A9B-9DCF-97BEEAD2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Freeform 164">
              <a:extLst>
                <a:ext uri="{FF2B5EF4-FFF2-40B4-BE49-F238E27FC236}">
                  <a16:creationId xmlns:a16="http://schemas.microsoft.com/office/drawing/2014/main" id="{2818C840-F573-48D8-AA12-3299EFCA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Freeform 165">
              <a:extLst>
                <a:ext uri="{FF2B5EF4-FFF2-40B4-BE49-F238E27FC236}">
                  <a16:creationId xmlns:a16="http://schemas.microsoft.com/office/drawing/2014/main" id="{8D900785-D874-4167-9621-02AA24C09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" name="Freeform 166">
              <a:extLst>
                <a:ext uri="{FF2B5EF4-FFF2-40B4-BE49-F238E27FC236}">
                  <a16:creationId xmlns:a16="http://schemas.microsoft.com/office/drawing/2014/main" id="{DF7C14ED-A75B-47E7-A85B-4F852D7AC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Freeform 167">
              <a:extLst>
                <a:ext uri="{FF2B5EF4-FFF2-40B4-BE49-F238E27FC236}">
                  <a16:creationId xmlns:a16="http://schemas.microsoft.com/office/drawing/2014/main" id="{9A470DE4-5D4A-4003-979B-7345AC27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Oval 168">
              <a:extLst>
                <a:ext uri="{FF2B5EF4-FFF2-40B4-BE49-F238E27FC236}">
                  <a16:creationId xmlns:a16="http://schemas.microsoft.com/office/drawing/2014/main" id="{A407C35C-F3D3-4872-9967-6B334AB6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90" name="Oval 169">
              <a:extLst>
                <a:ext uri="{FF2B5EF4-FFF2-40B4-BE49-F238E27FC236}">
                  <a16:creationId xmlns:a16="http://schemas.microsoft.com/office/drawing/2014/main" id="{DBEDFE09-5A4A-4388-AA7E-EC5D844C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91" name="Oval 170">
              <a:extLst>
                <a:ext uri="{FF2B5EF4-FFF2-40B4-BE49-F238E27FC236}">
                  <a16:creationId xmlns:a16="http://schemas.microsoft.com/office/drawing/2014/main" id="{46E005A1-09EE-4C01-9193-4F499C85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93" name="Group 3">
            <a:extLst>
              <a:ext uri="{FF2B5EF4-FFF2-40B4-BE49-F238E27FC236}">
                <a16:creationId xmlns:a16="http://schemas.microsoft.com/office/drawing/2014/main" id="{2E42AF6E-5104-4E82-910F-BC450C17646E}"/>
              </a:ext>
            </a:extLst>
          </p:cNvPr>
          <p:cNvGrpSpPr>
            <a:grpSpLocks/>
          </p:cNvGrpSpPr>
          <p:nvPr/>
        </p:nvGrpSpPr>
        <p:grpSpPr bwMode="auto">
          <a:xfrm>
            <a:off x="1207366" y="1270517"/>
            <a:ext cx="2243068" cy="2255186"/>
            <a:chOff x="2519" y="1135"/>
            <a:chExt cx="2419" cy="2370"/>
          </a:xfrm>
        </p:grpSpPr>
        <p:sp>
          <p:nvSpPr>
            <p:cNvPr id="294" name="Freeform 4">
              <a:extLst>
                <a:ext uri="{FF2B5EF4-FFF2-40B4-BE49-F238E27FC236}">
                  <a16:creationId xmlns:a16="http://schemas.microsoft.com/office/drawing/2014/main" id="{23F8CFF7-C550-428E-BECE-396FEA34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>
                <a:gd name="T0" fmla="*/ 1389 w 1696"/>
                <a:gd name="T1" fmla="*/ 358 h 1662"/>
                <a:gd name="T2" fmla="*/ 1436 w 1696"/>
                <a:gd name="T3" fmla="*/ 955 h 1662"/>
                <a:gd name="T4" fmla="*/ 1335 w 1696"/>
                <a:gd name="T5" fmla="*/ 639 h 1662"/>
                <a:gd name="T6" fmla="*/ 1257 w 1696"/>
                <a:gd name="T7" fmla="*/ 483 h 1662"/>
                <a:gd name="T8" fmla="*/ 1257 w 1696"/>
                <a:gd name="T9" fmla="*/ 1050 h 1662"/>
                <a:gd name="T10" fmla="*/ 1087 w 1696"/>
                <a:gd name="T11" fmla="*/ 874 h 1662"/>
                <a:gd name="T12" fmla="*/ 973 w 1696"/>
                <a:gd name="T13" fmla="*/ 1278 h 1662"/>
                <a:gd name="T14" fmla="*/ 452 w 1696"/>
                <a:gd name="T15" fmla="*/ 1232 h 1662"/>
                <a:gd name="T16" fmla="*/ 310 w 1696"/>
                <a:gd name="T17" fmla="*/ 1185 h 1662"/>
                <a:gd name="T18" fmla="*/ 692 w 1696"/>
                <a:gd name="T19" fmla="*/ 1543 h 1662"/>
                <a:gd name="T20" fmla="*/ 745 w 1696"/>
                <a:gd name="T21" fmla="*/ 1724 h 1662"/>
                <a:gd name="T22" fmla="*/ 496 w 1696"/>
                <a:gd name="T23" fmla="*/ 1734 h 1662"/>
                <a:gd name="T24" fmla="*/ 720 w 1696"/>
                <a:gd name="T25" fmla="*/ 1801 h 1662"/>
                <a:gd name="T26" fmla="*/ 911 w 1696"/>
                <a:gd name="T27" fmla="*/ 1904 h 1662"/>
                <a:gd name="T28" fmla="*/ 944 w 1696"/>
                <a:gd name="T29" fmla="*/ 2145 h 1662"/>
                <a:gd name="T30" fmla="*/ 1007 w 1696"/>
                <a:gd name="T31" fmla="*/ 2239 h 1662"/>
                <a:gd name="T32" fmla="*/ 1016 w 1696"/>
                <a:gd name="T33" fmla="*/ 2343 h 1662"/>
                <a:gd name="T34" fmla="*/ 700 w 1696"/>
                <a:gd name="T35" fmla="*/ 2761 h 1662"/>
                <a:gd name="T36" fmla="*/ 1054 w 1696"/>
                <a:gd name="T37" fmla="*/ 2493 h 1662"/>
                <a:gd name="T38" fmla="*/ 1381 w 1696"/>
                <a:gd name="T39" fmla="*/ 2300 h 1662"/>
                <a:gd name="T40" fmla="*/ 1526 w 1696"/>
                <a:gd name="T41" fmla="*/ 2300 h 1662"/>
                <a:gd name="T42" fmla="*/ 1633 w 1696"/>
                <a:gd name="T43" fmla="*/ 2292 h 1662"/>
                <a:gd name="T44" fmla="*/ 1767 w 1696"/>
                <a:gd name="T45" fmla="*/ 2247 h 1662"/>
                <a:gd name="T46" fmla="*/ 2132 w 1696"/>
                <a:gd name="T47" fmla="*/ 3254 h 1662"/>
                <a:gd name="T48" fmla="*/ 2125 w 1696"/>
                <a:gd name="T49" fmla="*/ 2497 h 1662"/>
                <a:gd name="T50" fmla="*/ 2158 w 1696"/>
                <a:gd name="T51" fmla="*/ 2109 h 1662"/>
                <a:gd name="T52" fmla="*/ 2342 w 1696"/>
                <a:gd name="T53" fmla="*/ 2226 h 1662"/>
                <a:gd name="T54" fmla="*/ 2211 w 1696"/>
                <a:gd name="T55" fmla="*/ 1956 h 1662"/>
                <a:gd name="T56" fmla="*/ 2824 w 1696"/>
                <a:gd name="T57" fmla="*/ 1794 h 1662"/>
                <a:gd name="T58" fmla="*/ 3426 w 1696"/>
                <a:gd name="T59" fmla="*/ 1956 h 1662"/>
                <a:gd name="T60" fmla="*/ 2955 w 1696"/>
                <a:gd name="T61" fmla="*/ 1656 h 1662"/>
                <a:gd name="T62" fmla="*/ 2700 w 1696"/>
                <a:gd name="T63" fmla="*/ 1617 h 1662"/>
                <a:gd name="T64" fmla="*/ 2650 w 1696"/>
                <a:gd name="T65" fmla="*/ 1403 h 1662"/>
                <a:gd name="T66" fmla="*/ 2305 w 1696"/>
                <a:gd name="T67" fmla="*/ 1383 h 1662"/>
                <a:gd name="T68" fmla="*/ 2758 w 1696"/>
                <a:gd name="T69" fmla="*/ 970 h 1662"/>
                <a:gd name="T70" fmla="*/ 2476 w 1696"/>
                <a:gd name="T71" fmla="*/ 1156 h 1662"/>
                <a:gd name="T72" fmla="*/ 2185 w 1696"/>
                <a:gd name="T73" fmla="*/ 1228 h 1662"/>
                <a:gd name="T74" fmla="*/ 2679 w 1696"/>
                <a:gd name="T75" fmla="*/ 619 h 1662"/>
                <a:gd name="T76" fmla="*/ 2535 w 1696"/>
                <a:gd name="T77" fmla="*/ 548 h 1662"/>
                <a:gd name="T78" fmla="*/ 2024 w 1696"/>
                <a:gd name="T79" fmla="*/ 1045 h 1662"/>
                <a:gd name="T80" fmla="*/ 2001 w 1696"/>
                <a:gd name="T81" fmla="*/ 864 h 1662"/>
                <a:gd name="T82" fmla="*/ 1615 w 1696"/>
                <a:gd name="T83" fmla="*/ 756 h 1662"/>
                <a:gd name="T84" fmla="*/ 1627 w 1696"/>
                <a:gd name="T85" fmla="*/ 34 h 1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Freeform 5">
              <a:extLst>
                <a:ext uri="{FF2B5EF4-FFF2-40B4-BE49-F238E27FC236}">
                  <a16:creationId xmlns:a16="http://schemas.microsoft.com/office/drawing/2014/main" id="{DB99D9E5-9325-4633-A065-37EF0931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>
                <a:gd name="T0" fmla="*/ 1383 w 1637"/>
                <a:gd name="T1" fmla="*/ 731 h 1632"/>
                <a:gd name="T2" fmla="*/ 1270 w 1637"/>
                <a:gd name="T3" fmla="*/ 730 h 1632"/>
                <a:gd name="T4" fmla="*/ 1145 w 1637"/>
                <a:gd name="T5" fmla="*/ 712 h 1632"/>
                <a:gd name="T6" fmla="*/ 960 w 1637"/>
                <a:gd name="T7" fmla="*/ 870 h 1632"/>
                <a:gd name="T8" fmla="*/ 749 w 1637"/>
                <a:gd name="T9" fmla="*/ 1357 h 1632"/>
                <a:gd name="T10" fmla="*/ 57 w 1637"/>
                <a:gd name="T11" fmla="*/ 667 h 1632"/>
                <a:gd name="T12" fmla="*/ 711 w 1637"/>
                <a:gd name="T13" fmla="*/ 1570 h 1632"/>
                <a:gd name="T14" fmla="*/ 438 w 1637"/>
                <a:gd name="T15" fmla="*/ 1667 h 1632"/>
                <a:gd name="T16" fmla="*/ 753 w 1637"/>
                <a:gd name="T17" fmla="*/ 1795 h 1632"/>
                <a:gd name="T18" fmla="*/ 727 w 1637"/>
                <a:gd name="T19" fmla="*/ 2190 h 1632"/>
                <a:gd name="T20" fmla="*/ 1027 w 1637"/>
                <a:gd name="T21" fmla="*/ 2186 h 1632"/>
                <a:gd name="T22" fmla="*/ 740 w 1637"/>
                <a:gd name="T23" fmla="*/ 2887 h 1632"/>
                <a:gd name="T24" fmla="*/ 1305 w 1637"/>
                <a:gd name="T25" fmla="*/ 2316 h 1632"/>
                <a:gd name="T26" fmla="*/ 1436 w 1637"/>
                <a:gd name="T27" fmla="*/ 2293 h 1632"/>
                <a:gd name="T28" fmla="*/ 1537 w 1637"/>
                <a:gd name="T29" fmla="*/ 2397 h 1632"/>
                <a:gd name="T30" fmla="*/ 1618 w 1637"/>
                <a:gd name="T31" fmla="*/ 2279 h 1632"/>
                <a:gd name="T32" fmla="*/ 2196 w 1637"/>
                <a:gd name="T33" fmla="*/ 3318 h 1632"/>
                <a:gd name="T34" fmla="*/ 2005 w 1637"/>
                <a:gd name="T35" fmla="*/ 2090 h 1632"/>
                <a:gd name="T36" fmla="*/ 2228 w 1637"/>
                <a:gd name="T37" fmla="*/ 2139 h 1632"/>
                <a:gd name="T38" fmla="*/ 2954 w 1637"/>
                <a:gd name="T39" fmla="*/ 1846 h 1632"/>
                <a:gd name="T40" fmla="*/ 2862 w 1637"/>
                <a:gd name="T41" fmla="*/ 1628 h 1632"/>
                <a:gd name="T42" fmla="*/ 2206 w 1637"/>
                <a:gd name="T43" fmla="*/ 1531 h 1632"/>
                <a:gd name="T44" fmla="*/ 2545 w 1637"/>
                <a:gd name="T45" fmla="*/ 1366 h 1632"/>
                <a:gd name="T46" fmla="*/ 2293 w 1637"/>
                <a:gd name="T47" fmla="*/ 1283 h 1632"/>
                <a:gd name="T48" fmla="*/ 2370 w 1637"/>
                <a:gd name="T49" fmla="*/ 1131 h 1632"/>
                <a:gd name="T50" fmla="*/ 2578 w 1637"/>
                <a:gd name="T51" fmla="*/ 600 h 1632"/>
                <a:gd name="T52" fmla="*/ 2219 w 1637"/>
                <a:gd name="T53" fmla="*/ 764 h 1632"/>
                <a:gd name="T54" fmla="*/ 2015 w 1637"/>
                <a:gd name="T55" fmla="*/ 796 h 1632"/>
                <a:gd name="T56" fmla="*/ 1748 w 1637"/>
                <a:gd name="T57" fmla="*/ 950 h 1632"/>
                <a:gd name="T58" fmla="*/ 1523 w 1637"/>
                <a:gd name="T59" fmla="*/ 14 h 1632"/>
                <a:gd name="T60" fmla="*/ 1838 w 1637"/>
                <a:gd name="T61" fmla="*/ 923 h 1632"/>
                <a:gd name="T62" fmla="*/ 1921 w 1637"/>
                <a:gd name="T63" fmla="*/ 965 h 1632"/>
                <a:gd name="T64" fmla="*/ 2434 w 1637"/>
                <a:gd name="T65" fmla="*/ 529 h 1632"/>
                <a:gd name="T66" fmla="*/ 2133 w 1637"/>
                <a:gd name="T67" fmla="*/ 1051 h 1632"/>
                <a:gd name="T68" fmla="*/ 2579 w 1637"/>
                <a:gd name="T69" fmla="*/ 970 h 1632"/>
                <a:gd name="T70" fmla="*/ 2206 w 1637"/>
                <a:gd name="T71" fmla="*/ 1333 h 1632"/>
                <a:gd name="T72" fmla="*/ 2544 w 1637"/>
                <a:gd name="T73" fmla="*/ 1383 h 1632"/>
                <a:gd name="T74" fmla="*/ 2296 w 1637"/>
                <a:gd name="T75" fmla="*/ 1574 h 1632"/>
                <a:gd name="T76" fmla="*/ 3259 w 1637"/>
                <a:gd name="T77" fmla="*/ 1789 h 1632"/>
                <a:gd name="T78" fmla="*/ 2287 w 1637"/>
                <a:gd name="T79" fmla="*/ 1734 h 1632"/>
                <a:gd name="T80" fmla="*/ 2219 w 1637"/>
                <a:gd name="T81" fmla="*/ 2210 h 1632"/>
                <a:gd name="T82" fmla="*/ 1956 w 1637"/>
                <a:gd name="T83" fmla="*/ 2301 h 1632"/>
                <a:gd name="T84" fmla="*/ 1866 w 1637"/>
                <a:gd name="T85" fmla="*/ 2420 h 1632"/>
                <a:gd name="T86" fmla="*/ 1570 w 1637"/>
                <a:gd name="T87" fmla="*/ 2435 h 1632"/>
                <a:gd name="T88" fmla="*/ 1480 w 1637"/>
                <a:gd name="T89" fmla="*/ 2271 h 1632"/>
                <a:gd name="T90" fmla="*/ 1333 w 1637"/>
                <a:gd name="T91" fmla="*/ 2324 h 1632"/>
                <a:gd name="T92" fmla="*/ 868 w 1637"/>
                <a:gd name="T93" fmla="*/ 2592 h 1632"/>
                <a:gd name="T94" fmla="*/ 915 w 1637"/>
                <a:gd name="T95" fmla="*/ 2324 h 1632"/>
                <a:gd name="T96" fmla="*/ 746 w 1637"/>
                <a:gd name="T97" fmla="*/ 2271 h 1632"/>
                <a:gd name="T98" fmla="*/ 813 w 1637"/>
                <a:gd name="T99" fmla="*/ 1881 h 1632"/>
                <a:gd name="T100" fmla="*/ 406 w 1637"/>
                <a:gd name="T101" fmla="*/ 1732 h 1632"/>
                <a:gd name="T102" fmla="*/ 754 w 1637"/>
                <a:gd name="T103" fmla="*/ 1653 h 1632"/>
                <a:gd name="T104" fmla="*/ 57 w 1637"/>
                <a:gd name="T105" fmla="*/ 931 h 1632"/>
                <a:gd name="T106" fmla="*/ 473 w 1637"/>
                <a:gd name="T107" fmla="*/ 1355 h 1632"/>
                <a:gd name="T108" fmla="*/ 984 w 1637"/>
                <a:gd name="T109" fmla="*/ 1094 h 1632"/>
                <a:gd name="T110" fmla="*/ 1126 w 1637"/>
                <a:gd name="T111" fmla="*/ 1039 h 1632"/>
                <a:gd name="T112" fmla="*/ 1216 w 1637"/>
                <a:gd name="T113" fmla="*/ 515 h 1632"/>
                <a:gd name="T114" fmla="*/ 1362 w 1637"/>
                <a:gd name="T115" fmla="*/ 931 h 1632"/>
                <a:gd name="T116" fmla="*/ 1439 w 1637"/>
                <a:gd name="T117" fmla="*/ 24 h 16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id="{BF90A3F3-0546-4CED-930A-673739EF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>
                <a:gd name="T0" fmla="*/ 617 w 355"/>
                <a:gd name="T1" fmla="*/ 91 h 351"/>
                <a:gd name="T2" fmla="*/ 577 w 355"/>
                <a:gd name="T3" fmla="*/ 506 h 351"/>
                <a:gd name="T4" fmla="*/ 87 w 355"/>
                <a:gd name="T5" fmla="*/ 623 h 351"/>
                <a:gd name="T6" fmla="*/ 177 w 355"/>
                <a:gd name="T7" fmla="*/ 175 h 351"/>
                <a:gd name="T8" fmla="*/ 617 w 355"/>
                <a:gd name="T9" fmla="*/ 9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id="{FCC01182-CF1E-48CF-81E2-EB2C6EE8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>
                <a:gd name="T0" fmla="*/ 660 w 360"/>
                <a:gd name="T1" fmla="*/ 94 h 322"/>
                <a:gd name="T2" fmla="*/ 559 w 360"/>
                <a:gd name="T3" fmla="*/ 488 h 322"/>
                <a:gd name="T4" fmla="*/ 71 w 360"/>
                <a:gd name="T5" fmla="*/ 563 h 322"/>
                <a:gd name="T6" fmla="*/ 224 w 360"/>
                <a:gd name="T7" fmla="*/ 140 h 322"/>
                <a:gd name="T8" fmla="*/ 660 w 360"/>
                <a:gd name="T9" fmla="*/ 94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Freeform 8">
              <a:extLst>
                <a:ext uri="{FF2B5EF4-FFF2-40B4-BE49-F238E27FC236}">
                  <a16:creationId xmlns:a16="http://schemas.microsoft.com/office/drawing/2014/main" id="{6F8CA2C3-55F2-4AF4-962D-ADECEEEF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>
                <a:gd name="T0" fmla="*/ 165 w 338"/>
                <a:gd name="T1" fmla="*/ 173 h 222"/>
                <a:gd name="T2" fmla="*/ 147 w 338"/>
                <a:gd name="T3" fmla="*/ 0 h 222"/>
                <a:gd name="T4" fmla="*/ 61 w 338"/>
                <a:gd name="T5" fmla="*/ 361 h 222"/>
                <a:gd name="T6" fmla="*/ 549 w 338"/>
                <a:gd name="T7" fmla="*/ 286 h 222"/>
                <a:gd name="T8" fmla="*/ 687 w 338"/>
                <a:gd name="T9" fmla="*/ 70 h 222"/>
                <a:gd name="T10" fmla="*/ 165 w 338"/>
                <a:gd name="T11" fmla="*/ 17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Freeform 9">
              <a:extLst>
                <a:ext uri="{FF2B5EF4-FFF2-40B4-BE49-F238E27FC236}">
                  <a16:creationId xmlns:a16="http://schemas.microsoft.com/office/drawing/2014/main" id="{5D97031A-3C05-4EB2-81DF-1205E4DBC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>
                <a:gd name="T0" fmla="*/ 624 w 328"/>
                <a:gd name="T1" fmla="*/ 63 h 288"/>
                <a:gd name="T2" fmla="*/ 619 w 328"/>
                <a:gd name="T3" fmla="*/ 66 h 288"/>
                <a:gd name="T4" fmla="*/ 659 w 328"/>
                <a:gd name="T5" fmla="*/ 196 h 288"/>
                <a:gd name="T6" fmla="*/ 519 w 328"/>
                <a:gd name="T7" fmla="*/ 454 h 288"/>
                <a:gd name="T8" fmla="*/ 173 w 328"/>
                <a:gd name="T9" fmla="*/ 578 h 288"/>
                <a:gd name="T10" fmla="*/ 37 w 328"/>
                <a:gd name="T11" fmla="*/ 529 h 288"/>
                <a:gd name="T12" fmla="*/ 9 w 328"/>
                <a:gd name="T13" fmla="*/ 434 h 288"/>
                <a:gd name="T14" fmla="*/ 187 w 328"/>
                <a:gd name="T15" fmla="*/ 114 h 288"/>
                <a:gd name="T16" fmla="*/ 471 w 328"/>
                <a:gd name="T17" fmla="*/ 9 h 288"/>
                <a:gd name="T18" fmla="*/ 619 w 328"/>
                <a:gd name="T19" fmla="*/ 66 h 288"/>
                <a:gd name="T20" fmla="*/ 624 w 328"/>
                <a:gd name="T21" fmla="*/ 63 h 288"/>
                <a:gd name="T22" fmla="*/ 625 w 328"/>
                <a:gd name="T23" fmla="*/ 61 h 288"/>
                <a:gd name="T24" fmla="*/ 471 w 328"/>
                <a:gd name="T25" fmla="*/ 0 h 288"/>
                <a:gd name="T26" fmla="*/ 181 w 328"/>
                <a:gd name="T27" fmla="*/ 108 h 288"/>
                <a:gd name="T28" fmla="*/ 0 w 328"/>
                <a:gd name="T29" fmla="*/ 434 h 288"/>
                <a:gd name="T30" fmla="*/ 30 w 328"/>
                <a:gd name="T31" fmla="*/ 535 h 288"/>
                <a:gd name="T32" fmla="*/ 173 w 328"/>
                <a:gd name="T33" fmla="*/ 587 h 288"/>
                <a:gd name="T34" fmla="*/ 525 w 328"/>
                <a:gd name="T35" fmla="*/ 461 h 288"/>
                <a:gd name="T36" fmla="*/ 668 w 328"/>
                <a:gd name="T37" fmla="*/ 196 h 288"/>
                <a:gd name="T38" fmla="*/ 625 w 328"/>
                <a:gd name="T39" fmla="*/ 61 h 288"/>
                <a:gd name="T40" fmla="*/ 624 w 328"/>
                <a:gd name="T41" fmla="*/ 63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Freeform 10">
              <a:extLst>
                <a:ext uri="{FF2B5EF4-FFF2-40B4-BE49-F238E27FC236}">
                  <a16:creationId xmlns:a16="http://schemas.microsoft.com/office/drawing/2014/main" id="{18186D03-F6E0-4525-AC4C-6E8BC0B5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>
                <a:gd name="T0" fmla="*/ 187 w 110"/>
                <a:gd name="T1" fmla="*/ 9 h 92"/>
                <a:gd name="T2" fmla="*/ 143 w 110"/>
                <a:gd name="T3" fmla="*/ 1 h 92"/>
                <a:gd name="T4" fmla="*/ 70 w 110"/>
                <a:gd name="T5" fmla="*/ 10 h 92"/>
                <a:gd name="T6" fmla="*/ 1 w 110"/>
                <a:gd name="T7" fmla="*/ 107 h 92"/>
                <a:gd name="T8" fmla="*/ 140 w 110"/>
                <a:gd name="T9" fmla="*/ 177 h 92"/>
                <a:gd name="T10" fmla="*/ 220 w 110"/>
                <a:gd name="T11" fmla="*/ 97 h 92"/>
                <a:gd name="T12" fmla="*/ 196 w 110"/>
                <a:gd name="T13" fmla="*/ 23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Oval 11">
              <a:extLst>
                <a:ext uri="{FF2B5EF4-FFF2-40B4-BE49-F238E27FC236}">
                  <a16:creationId xmlns:a16="http://schemas.microsoft.com/office/drawing/2014/main" id="{60A197A1-0DFF-4911-9F87-38B0ED124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2" name="Oval 12">
              <a:extLst>
                <a:ext uri="{FF2B5EF4-FFF2-40B4-BE49-F238E27FC236}">
                  <a16:creationId xmlns:a16="http://schemas.microsoft.com/office/drawing/2014/main" id="{55A8A017-02CF-49FA-B00E-CAF0B970A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3" name="Freeform 13">
              <a:extLst>
                <a:ext uri="{FF2B5EF4-FFF2-40B4-BE49-F238E27FC236}">
                  <a16:creationId xmlns:a16="http://schemas.microsoft.com/office/drawing/2014/main" id="{F06A1622-FA74-4461-9920-CF367DBD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>
                <a:gd name="T0" fmla="*/ 238 w 576"/>
                <a:gd name="T1" fmla="*/ 598 h 1128"/>
                <a:gd name="T2" fmla="*/ 321 w 576"/>
                <a:gd name="T3" fmla="*/ 598 h 1128"/>
                <a:gd name="T4" fmla="*/ 464 w 576"/>
                <a:gd name="T5" fmla="*/ 616 h 1128"/>
                <a:gd name="T6" fmla="*/ 688 w 576"/>
                <a:gd name="T7" fmla="*/ 419 h 1128"/>
                <a:gd name="T8" fmla="*/ 891 w 576"/>
                <a:gd name="T9" fmla="*/ 257 h 1128"/>
                <a:gd name="T10" fmla="*/ 1036 w 576"/>
                <a:gd name="T11" fmla="*/ 110 h 1128"/>
                <a:gd name="T12" fmla="*/ 1115 w 576"/>
                <a:gd name="T13" fmla="*/ 0 h 1128"/>
                <a:gd name="T14" fmla="*/ 581 w 576"/>
                <a:gd name="T15" fmla="*/ 596 h 1128"/>
                <a:gd name="T16" fmla="*/ 509 w 576"/>
                <a:gd name="T17" fmla="*/ 879 h 1128"/>
                <a:gd name="T18" fmla="*/ 748 w 576"/>
                <a:gd name="T19" fmla="*/ 830 h 1128"/>
                <a:gd name="T20" fmla="*/ 581 w 576"/>
                <a:gd name="T21" fmla="*/ 996 h 1128"/>
                <a:gd name="T22" fmla="*/ 752 w 576"/>
                <a:gd name="T23" fmla="*/ 1017 h 1128"/>
                <a:gd name="T24" fmla="*/ 592 w 576"/>
                <a:gd name="T25" fmla="*/ 1101 h 1128"/>
                <a:gd name="T26" fmla="*/ 587 w 576"/>
                <a:gd name="T27" fmla="*/ 1184 h 1128"/>
                <a:gd name="T28" fmla="*/ 681 w 576"/>
                <a:gd name="T29" fmla="*/ 1230 h 1128"/>
                <a:gd name="T30" fmla="*/ 869 w 576"/>
                <a:gd name="T31" fmla="*/ 1268 h 1128"/>
                <a:gd name="T32" fmla="*/ 1092 w 576"/>
                <a:gd name="T33" fmla="*/ 1299 h 1128"/>
                <a:gd name="T34" fmla="*/ 855 w 576"/>
                <a:gd name="T35" fmla="*/ 1279 h 1128"/>
                <a:gd name="T36" fmla="*/ 605 w 576"/>
                <a:gd name="T37" fmla="*/ 1282 h 1128"/>
                <a:gd name="T38" fmla="*/ 509 w 576"/>
                <a:gd name="T39" fmla="*/ 1446 h 1128"/>
                <a:gd name="T40" fmla="*/ 477 w 576"/>
                <a:gd name="T41" fmla="*/ 1536 h 1128"/>
                <a:gd name="T42" fmla="*/ 507 w 576"/>
                <a:gd name="T43" fmla="*/ 1613 h 1128"/>
                <a:gd name="T44" fmla="*/ 414 w 576"/>
                <a:gd name="T45" fmla="*/ 1613 h 1128"/>
                <a:gd name="T46" fmla="*/ 361 w 576"/>
                <a:gd name="T47" fmla="*/ 1693 h 1128"/>
                <a:gd name="T48" fmla="*/ 310 w 576"/>
                <a:gd name="T49" fmla="*/ 1760 h 1128"/>
                <a:gd name="T50" fmla="*/ 330 w 576"/>
                <a:gd name="T51" fmla="*/ 1853 h 1128"/>
                <a:gd name="T52" fmla="*/ 438 w 576"/>
                <a:gd name="T53" fmla="*/ 2295 h 1128"/>
                <a:gd name="T54" fmla="*/ 350 w 576"/>
                <a:gd name="T55" fmla="*/ 2037 h 1128"/>
                <a:gd name="T56" fmla="*/ 280 w 576"/>
                <a:gd name="T57" fmla="*/ 1822 h 1128"/>
                <a:gd name="T58" fmla="*/ 144 w 576"/>
                <a:gd name="T59" fmla="*/ 1762 h 1128"/>
                <a:gd name="T60" fmla="*/ 258 w 576"/>
                <a:gd name="T61" fmla="*/ 1608 h 1128"/>
                <a:gd name="T62" fmla="*/ 430 w 576"/>
                <a:gd name="T63" fmla="*/ 1351 h 1128"/>
                <a:gd name="T64" fmla="*/ 509 w 576"/>
                <a:gd name="T65" fmla="*/ 1184 h 1128"/>
                <a:gd name="T66" fmla="*/ 478 w 576"/>
                <a:gd name="T67" fmla="*/ 1054 h 1128"/>
                <a:gd name="T68" fmla="*/ 432 w 576"/>
                <a:gd name="T69" fmla="*/ 849 h 1128"/>
                <a:gd name="T70" fmla="*/ 258 w 576"/>
                <a:gd name="T71" fmla="*/ 676 h 1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4" name="Freeform 14">
              <a:extLst>
                <a:ext uri="{FF2B5EF4-FFF2-40B4-BE49-F238E27FC236}">
                  <a16:creationId xmlns:a16="http://schemas.microsoft.com/office/drawing/2014/main" id="{EC67D255-CA4B-43D7-BFFE-87033DBA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>
                <a:gd name="T0" fmla="*/ 0 w 99"/>
                <a:gd name="T1" fmla="*/ 116 h 110"/>
                <a:gd name="T2" fmla="*/ 150 w 99"/>
                <a:gd name="T3" fmla="*/ 57 h 110"/>
                <a:gd name="T4" fmla="*/ 85 w 99"/>
                <a:gd name="T5" fmla="*/ 224 h 110"/>
                <a:gd name="T6" fmla="*/ 135 w 99"/>
                <a:gd name="T7" fmla="*/ 67 h 110"/>
                <a:gd name="T8" fmla="*/ 0 w 99"/>
                <a:gd name="T9" fmla="*/ 11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5" name="Freeform 15">
              <a:extLst>
                <a:ext uri="{FF2B5EF4-FFF2-40B4-BE49-F238E27FC236}">
                  <a16:creationId xmlns:a16="http://schemas.microsoft.com/office/drawing/2014/main" id="{80521E79-44FE-40A0-AD92-CA1763D1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>
                <a:gd name="T0" fmla="*/ 89 w 44"/>
                <a:gd name="T1" fmla="*/ 44 h 123"/>
                <a:gd name="T2" fmla="*/ 49 w 44"/>
                <a:gd name="T3" fmla="*/ 16 h 123"/>
                <a:gd name="T4" fmla="*/ 13 w 44"/>
                <a:gd name="T5" fmla="*/ 81 h 123"/>
                <a:gd name="T6" fmla="*/ 47 w 44"/>
                <a:gd name="T7" fmla="*/ 249 h 123"/>
                <a:gd name="T8" fmla="*/ 24 w 44"/>
                <a:gd name="T9" fmla="*/ 166 h 123"/>
                <a:gd name="T10" fmla="*/ 16 w 44"/>
                <a:gd name="T11" fmla="*/ 120 h 123"/>
                <a:gd name="T12" fmla="*/ 30 w 44"/>
                <a:gd name="T13" fmla="*/ 63 h 123"/>
                <a:gd name="T14" fmla="*/ 60 w 44"/>
                <a:gd name="T15" fmla="*/ 24 h 123"/>
                <a:gd name="T16" fmla="*/ 90 w 44"/>
                <a:gd name="T17" fmla="*/ 3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6" name="Freeform 16">
              <a:extLst>
                <a:ext uri="{FF2B5EF4-FFF2-40B4-BE49-F238E27FC236}">
                  <a16:creationId xmlns:a16="http://schemas.microsoft.com/office/drawing/2014/main" id="{7B3BC287-B153-477C-9850-C656741B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>
                <a:gd name="T0" fmla="*/ 61 w 31"/>
                <a:gd name="T1" fmla="*/ 14 h 86"/>
                <a:gd name="T2" fmla="*/ 37 w 31"/>
                <a:gd name="T3" fmla="*/ 6 h 86"/>
                <a:gd name="T4" fmla="*/ 20 w 31"/>
                <a:gd name="T5" fmla="*/ 44 h 86"/>
                <a:gd name="T6" fmla="*/ 23 w 31"/>
                <a:gd name="T7" fmla="*/ 104 h 86"/>
                <a:gd name="T8" fmla="*/ 28 w 31"/>
                <a:gd name="T9" fmla="*/ 142 h 86"/>
                <a:gd name="T10" fmla="*/ 37 w 31"/>
                <a:gd name="T11" fmla="*/ 176 h 86"/>
                <a:gd name="T12" fmla="*/ 57 w 31"/>
                <a:gd name="T13" fmla="*/ 6 h 86"/>
                <a:gd name="T14" fmla="*/ 58 w 31"/>
                <a:gd name="T15" fmla="*/ 1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" name="Freeform 17">
              <a:extLst>
                <a:ext uri="{FF2B5EF4-FFF2-40B4-BE49-F238E27FC236}">
                  <a16:creationId xmlns:a16="http://schemas.microsoft.com/office/drawing/2014/main" id="{C50FF709-53B4-4C9E-A0B3-1EFBFAA6B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>
                <a:gd name="T0" fmla="*/ 4 w 43"/>
                <a:gd name="T1" fmla="*/ 20 h 16"/>
                <a:gd name="T2" fmla="*/ 53 w 43"/>
                <a:gd name="T3" fmla="*/ 29 h 16"/>
                <a:gd name="T4" fmla="*/ 89 w 43"/>
                <a:gd name="T5" fmla="*/ 0 h 16"/>
                <a:gd name="T6" fmla="*/ 43 w 43"/>
                <a:gd name="T7" fmla="*/ 33 h 16"/>
                <a:gd name="T8" fmla="*/ 0 w 43"/>
                <a:gd name="T9" fmla="*/ 2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466CDC66-C224-4330-9EF4-1CA55E59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>
                <a:gd name="T0" fmla="*/ 20 w 41"/>
                <a:gd name="T1" fmla="*/ 0 h 34"/>
                <a:gd name="T2" fmla="*/ 82 w 41"/>
                <a:gd name="T3" fmla="*/ 32 h 34"/>
                <a:gd name="T4" fmla="*/ 20 w 41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Freeform 19">
              <a:extLst>
                <a:ext uri="{FF2B5EF4-FFF2-40B4-BE49-F238E27FC236}">
                  <a16:creationId xmlns:a16="http://schemas.microsoft.com/office/drawing/2014/main" id="{07878220-E381-4200-88F2-3BA3CEC3F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>
                <a:gd name="T0" fmla="*/ 33 w 58"/>
                <a:gd name="T1" fmla="*/ 0 h 71"/>
                <a:gd name="T2" fmla="*/ 119 w 58"/>
                <a:gd name="T3" fmla="*/ 110 h 71"/>
                <a:gd name="T4" fmla="*/ 33 w 5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Freeform 20">
              <a:extLst>
                <a:ext uri="{FF2B5EF4-FFF2-40B4-BE49-F238E27FC236}">
                  <a16:creationId xmlns:a16="http://schemas.microsoft.com/office/drawing/2014/main" id="{864926D1-36DE-4BC4-B777-12A8AFA01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>
                <a:gd name="T0" fmla="*/ 0 w 77"/>
                <a:gd name="T1" fmla="*/ 84 h 72"/>
                <a:gd name="T2" fmla="*/ 106 w 77"/>
                <a:gd name="T3" fmla="*/ 147 h 72"/>
                <a:gd name="T4" fmla="*/ 0 w 77"/>
                <a:gd name="T5" fmla="*/ 8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Freeform 21">
              <a:extLst>
                <a:ext uri="{FF2B5EF4-FFF2-40B4-BE49-F238E27FC236}">
                  <a16:creationId xmlns:a16="http://schemas.microsoft.com/office/drawing/2014/main" id="{1334F459-E729-4ED0-BF9A-AC2D8D34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>
                <a:gd name="T0" fmla="*/ 0 w 31"/>
                <a:gd name="T1" fmla="*/ 59 h 41"/>
                <a:gd name="T2" fmla="*/ 61 w 31"/>
                <a:gd name="T3" fmla="*/ 82 h 41"/>
                <a:gd name="T4" fmla="*/ 0 w 31"/>
                <a:gd name="T5" fmla="*/ 5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Freeform 22">
              <a:extLst>
                <a:ext uri="{FF2B5EF4-FFF2-40B4-BE49-F238E27FC236}">
                  <a16:creationId xmlns:a16="http://schemas.microsoft.com/office/drawing/2014/main" id="{054EF926-9BE5-438E-A0E9-46F8DFF5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>
                <a:gd name="T0" fmla="*/ 104 w 51"/>
                <a:gd name="T1" fmla="*/ 63 h 42"/>
                <a:gd name="T2" fmla="*/ 0 w 51"/>
                <a:gd name="T3" fmla="*/ 86 h 42"/>
                <a:gd name="T4" fmla="*/ 104 w 51"/>
                <a:gd name="T5" fmla="*/ 6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Freeform 23">
              <a:extLst>
                <a:ext uri="{FF2B5EF4-FFF2-40B4-BE49-F238E27FC236}">
                  <a16:creationId xmlns:a16="http://schemas.microsoft.com/office/drawing/2014/main" id="{5677040C-0F69-4D8D-A7CF-055681C1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>
                <a:gd name="T0" fmla="*/ 122 w 59"/>
                <a:gd name="T1" fmla="*/ 0 h 67"/>
                <a:gd name="T2" fmla="*/ 0 w 59"/>
                <a:gd name="T3" fmla="*/ 138 h 67"/>
                <a:gd name="T4" fmla="*/ 122 w 59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Freeform 24">
              <a:extLst>
                <a:ext uri="{FF2B5EF4-FFF2-40B4-BE49-F238E27FC236}">
                  <a16:creationId xmlns:a16="http://schemas.microsoft.com/office/drawing/2014/main" id="{A1E0DEF7-DA9A-4F81-996E-BFCCE5137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>
                <a:gd name="T0" fmla="*/ 24 w 70"/>
                <a:gd name="T1" fmla="*/ 0 h 33"/>
                <a:gd name="T2" fmla="*/ 0 w 70"/>
                <a:gd name="T3" fmla="*/ 67 h 33"/>
                <a:gd name="T4" fmla="*/ 24 w 7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Freeform 25">
              <a:extLst>
                <a:ext uri="{FF2B5EF4-FFF2-40B4-BE49-F238E27FC236}">
                  <a16:creationId xmlns:a16="http://schemas.microsoft.com/office/drawing/2014/main" id="{113483BE-1B59-499D-90D6-64DBA303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>
                <a:gd name="T0" fmla="*/ 0 w 144"/>
                <a:gd name="T1" fmla="*/ 1 h 130"/>
                <a:gd name="T2" fmla="*/ 91 w 144"/>
                <a:gd name="T3" fmla="*/ 19 h 130"/>
                <a:gd name="T4" fmla="*/ 142 w 144"/>
                <a:gd name="T5" fmla="*/ 43 h 130"/>
                <a:gd name="T6" fmla="*/ 249 w 144"/>
                <a:gd name="T7" fmla="*/ 127 h 130"/>
                <a:gd name="T8" fmla="*/ 265 w 144"/>
                <a:gd name="T9" fmla="*/ 236 h 130"/>
                <a:gd name="T10" fmla="*/ 148 w 144"/>
                <a:gd name="T11" fmla="*/ 246 h 130"/>
                <a:gd name="T12" fmla="*/ 100 w 144"/>
                <a:gd name="T13" fmla="*/ 222 h 130"/>
                <a:gd name="T14" fmla="*/ 188 w 144"/>
                <a:gd name="T15" fmla="*/ 236 h 130"/>
                <a:gd name="T16" fmla="*/ 238 w 144"/>
                <a:gd name="T17" fmla="*/ 233 h 130"/>
                <a:gd name="T18" fmla="*/ 229 w 144"/>
                <a:gd name="T19" fmla="*/ 119 h 130"/>
                <a:gd name="T20" fmla="*/ 185 w 144"/>
                <a:gd name="T21" fmla="*/ 76 h 130"/>
                <a:gd name="T22" fmla="*/ 125 w 144"/>
                <a:gd name="T23" fmla="*/ 53 h 130"/>
                <a:gd name="T24" fmla="*/ 80 w 144"/>
                <a:gd name="T25" fmla="*/ 29 h 130"/>
                <a:gd name="T26" fmla="*/ 9 w 144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Freeform 26">
              <a:extLst>
                <a:ext uri="{FF2B5EF4-FFF2-40B4-BE49-F238E27FC236}">
                  <a16:creationId xmlns:a16="http://schemas.microsoft.com/office/drawing/2014/main" id="{4E142AE5-94F7-499D-ACF7-253BB0E4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>
                <a:gd name="T0" fmla="*/ 6 w 119"/>
                <a:gd name="T1" fmla="*/ 13 h 78"/>
                <a:gd name="T2" fmla="*/ 135 w 119"/>
                <a:gd name="T3" fmla="*/ 142 h 78"/>
                <a:gd name="T4" fmla="*/ 202 w 119"/>
                <a:gd name="T5" fmla="*/ 157 h 78"/>
                <a:gd name="T6" fmla="*/ 234 w 119"/>
                <a:gd name="T7" fmla="*/ 97 h 78"/>
                <a:gd name="T8" fmla="*/ 124 w 119"/>
                <a:gd name="T9" fmla="*/ 125 h 78"/>
                <a:gd name="T10" fmla="*/ 57 w 119"/>
                <a:gd name="T11" fmla="*/ 77 h 78"/>
                <a:gd name="T12" fmla="*/ 0 w 11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" name="Freeform 27">
              <a:extLst>
                <a:ext uri="{FF2B5EF4-FFF2-40B4-BE49-F238E27FC236}">
                  <a16:creationId xmlns:a16="http://schemas.microsoft.com/office/drawing/2014/main" id="{5AC62DB4-A5C1-4562-9022-3277A904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>
                <a:gd name="T0" fmla="*/ 136 w 69"/>
                <a:gd name="T1" fmla="*/ 0 h 169"/>
                <a:gd name="T2" fmla="*/ 85 w 69"/>
                <a:gd name="T3" fmla="*/ 53 h 169"/>
                <a:gd name="T4" fmla="*/ 49 w 69"/>
                <a:gd name="T5" fmla="*/ 87 h 169"/>
                <a:gd name="T6" fmla="*/ 4 w 69"/>
                <a:gd name="T7" fmla="*/ 197 h 169"/>
                <a:gd name="T8" fmla="*/ 47 w 69"/>
                <a:gd name="T9" fmla="*/ 315 h 169"/>
                <a:gd name="T10" fmla="*/ 142 w 69"/>
                <a:gd name="T11" fmla="*/ 221 h 169"/>
                <a:gd name="T12" fmla="*/ 72 w 69"/>
                <a:gd name="T13" fmla="*/ 299 h 169"/>
                <a:gd name="T14" fmla="*/ 23 w 69"/>
                <a:gd name="T15" fmla="*/ 207 h 169"/>
                <a:gd name="T16" fmla="*/ 52 w 69"/>
                <a:gd name="T17" fmla="*/ 106 h 169"/>
                <a:gd name="T18" fmla="*/ 100 w 69"/>
                <a:gd name="T19" fmla="*/ 51 h 169"/>
                <a:gd name="T20" fmla="*/ 136 w 69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Freeform 28">
              <a:extLst>
                <a:ext uri="{FF2B5EF4-FFF2-40B4-BE49-F238E27FC236}">
                  <a16:creationId xmlns:a16="http://schemas.microsoft.com/office/drawing/2014/main" id="{33AFFB3D-5ADB-45B9-9122-FA8AA3B50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>
                <a:gd name="T0" fmla="*/ 138 w 67"/>
                <a:gd name="T1" fmla="*/ 30 h 130"/>
                <a:gd name="T2" fmla="*/ 77 w 67"/>
                <a:gd name="T3" fmla="*/ 0 h 130"/>
                <a:gd name="T4" fmla="*/ 16 w 67"/>
                <a:gd name="T5" fmla="*/ 39 h 130"/>
                <a:gd name="T6" fmla="*/ 19 w 67"/>
                <a:gd name="T7" fmla="*/ 143 h 130"/>
                <a:gd name="T8" fmla="*/ 70 w 67"/>
                <a:gd name="T9" fmla="*/ 266 h 130"/>
                <a:gd name="T10" fmla="*/ 39 w 67"/>
                <a:gd name="T11" fmla="*/ 170 h 130"/>
                <a:gd name="T12" fmla="*/ 27 w 67"/>
                <a:gd name="T13" fmla="*/ 134 h 130"/>
                <a:gd name="T14" fmla="*/ 27 w 67"/>
                <a:gd name="T15" fmla="*/ 53 h 130"/>
                <a:gd name="T16" fmla="*/ 76 w 67"/>
                <a:gd name="T17" fmla="*/ 10 h 130"/>
                <a:gd name="T18" fmla="*/ 136 w 67"/>
                <a:gd name="T19" fmla="*/ 2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Freeform 29">
              <a:extLst>
                <a:ext uri="{FF2B5EF4-FFF2-40B4-BE49-F238E27FC236}">
                  <a16:creationId xmlns:a16="http://schemas.microsoft.com/office/drawing/2014/main" id="{1940BF13-ABE8-489F-9B55-3DCA60CE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>
                <a:gd name="T0" fmla="*/ 81 w 41"/>
                <a:gd name="T1" fmla="*/ 1 h 62"/>
                <a:gd name="T2" fmla="*/ 10 w 41"/>
                <a:gd name="T3" fmla="*/ 62 h 62"/>
                <a:gd name="T4" fmla="*/ 52 w 41"/>
                <a:gd name="T5" fmla="*/ 128 h 62"/>
                <a:gd name="T6" fmla="*/ 20 w 41"/>
                <a:gd name="T7" fmla="*/ 99 h 62"/>
                <a:gd name="T8" fmla="*/ 27 w 41"/>
                <a:gd name="T9" fmla="*/ 56 h 62"/>
                <a:gd name="T10" fmla="*/ 85 w 4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Freeform 30">
              <a:extLst>
                <a:ext uri="{FF2B5EF4-FFF2-40B4-BE49-F238E27FC236}">
                  <a16:creationId xmlns:a16="http://schemas.microsoft.com/office/drawing/2014/main" id="{EB8B11FC-E611-48A9-AF0C-D5FBC9E0E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>
                <a:gd name="T0" fmla="*/ 1 w 114"/>
                <a:gd name="T1" fmla="*/ 148 h 75"/>
                <a:gd name="T2" fmla="*/ 124 w 114"/>
                <a:gd name="T3" fmla="*/ 23 h 75"/>
                <a:gd name="T4" fmla="*/ 190 w 114"/>
                <a:gd name="T5" fmla="*/ 4 h 75"/>
                <a:gd name="T6" fmla="*/ 233 w 114"/>
                <a:gd name="T7" fmla="*/ 53 h 75"/>
                <a:gd name="T8" fmla="*/ 182 w 114"/>
                <a:gd name="T9" fmla="*/ 14 h 75"/>
                <a:gd name="T10" fmla="*/ 127 w 114"/>
                <a:gd name="T11" fmla="*/ 43 h 75"/>
                <a:gd name="T12" fmla="*/ 57 w 114"/>
                <a:gd name="T13" fmla="*/ 96 h 75"/>
                <a:gd name="T14" fmla="*/ 0 w 114"/>
                <a:gd name="T15" fmla="*/ 1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Freeform 31">
              <a:extLst>
                <a:ext uri="{FF2B5EF4-FFF2-40B4-BE49-F238E27FC236}">
                  <a16:creationId xmlns:a16="http://schemas.microsoft.com/office/drawing/2014/main" id="{FEC1445A-19AB-469D-9345-7B00C4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>
                <a:gd name="T0" fmla="*/ 140 w 72"/>
                <a:gd name="T1" fmla="*/ 30 h 68"/>
                <a:gd name="T2" fmla="*/ 64 w 72"/>
                <a:gd name="T3" fmla="*/ 43 h 68"/>
                <a:gd name="T4" fmla="*/ 34 w 72"/>
                <a:gd name="T5" fmla="*/ 91 h 68"/>
                <a:gd name="T6" fmla="*/ 0 w 72"/>
                <a:gd name="T7" fmla="*/ 138 h 68"/>
                <a:gd name="T8" fmla="*/ 74 w 72"/>
                <a:gd name="T9" fmla="*/ 43 h 68"/>
                <a:gd name="T10" fmla="*/ 139 w 72"/>
                <a:gd name="T11" fmla="*/ 27 h 68"/>
                <a:gd name="T12" fmla="*/ 139 w 72"/>
                <a:gd name="T13" fmla="*/ 2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2" name="Freeform 32">
              <a:extLst>
                <a:ext uri="{FF2B5EF4-FFF2-40B4-BE49-F238E27FC236}">
                  <a16:creationId xmlns:a16="http://schemas.microsoft.com/office/drawing/2014/main" id="{000D445B-0823-48A9-991A-2DEA7C380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>
                <a:gd name="T0" fmla="*/ 86 w 203"/>
                <a:gd name="T1" fmla="*/ 0 h 156"/>
                <a:gd name="T2" fmla="*/ 414 w 203"/>
                <a:gd name="T3" fmla="*/ 178 h 156"/>
                <a:gd name="T4" fmla="*/ 86 w 203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3" name="Freeform 33">
              <a:extLst>
                <a:ext uri="{FF2B5EF4-FFF2-40B4-BE49-F238E27FC236}">
                  <a16:creationId xmlns:a16="http://schemas.microsoft.com/office/drawing/2014/main" id="{4A0788FC-5D80-4C21-AEF8-E0395047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>
                <a:gd name="T0" fmla="*/ 855 w 431"/>
                <a:gd name="T1" fmla="*/ 0 h 564"/>
                <a:gd name="T2" fmla="*/ 168 w 431"/>
                <a:gd name="T3" fmla="*/ 414 h 564"/>
                <a:gd name="T4" fmla="*/ 629 w 431"/>
                <a:gd name="T5" fmla="*/ 1149 h 564"/>
                <a:gd name="T6" fmla="*/ 639 w 431"/>
                <a:gd name="T7" fmla="*/ 1149 h 564"/>
                <a:gd name="T8" fmla="*/ 558 w 431"/>
                <a:gd name="T9" fmla="*/ 901 h 564"/>
                <a:gd name="T10" fmla="*/ 445 w 431"/>
                <a:gd name="T11" fmla="*/ 852 h 564"/>
                <a:gd name="T12" fmla="*/ 415 w 431"/>
                <a:gd name="T13" fmla="*/ 749 h 564"/>
                <a:gd name="T14" fmla="*/ 432 w 431"/>
                <a:gd name="T15" fmla="*/ 657 h 564"/>
                <a:gd name="T16" fmla="*/ 878 w 431"/>
                <a:gd name="T17" fmla="*/ 0 h 564"/>
                <a:gd name="T18" fmla="*/ 855 w 431"/>
                <a:gd name="T19" fmla="*/ 0 h 5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Freeform 34">
              <a:extLst>
                <a:ext uri="{FF2B5EF4-FFF2-40B4-BE49-F238E27FC236}">
                  <a16:creationId xmlns:a16="http://schemas.microsoft.com/office/drawing/2014/main" id="{13F15C40-1277-474B-A69A-D60719C4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>
                <a:gd name="T0" fmla="*/ 40 w 78"/>
                <a:gd name="T1" fmla="*/ 0 h 110"/>
                <a:gd name="T2" fmla="*/ 28 w 78"/>
                <a:gd name="T3" fmla="*/ 81 h 110"/>
                <a:gd name="T4" fmla="*/ 57 w 78"/>
                <a:gd name="T5" fmla="*/ 177 h 110"/>
                <a:gd name="T6" fmla="*/ 158 w 78"/>
                <a:gd name="T7" fmla="*/ 224 h 110"/>
                <a:gd name="T8" fmla="*/ 154 w 78"/>
                <a:gd name="T9" fmla="*/ 218 h 110"/>
                <a:gd name="T10" fmla="*/ 40 w 78"/>
                <a:gd name="T11" fmla="*/ 13 h 110"/>
                <a:gd name="T12" fmla="*/ 40 w 78"/>
                <a:gd name="T13" fmla="*/ 13 h 110"/>
                <a:gd name="T14" fmla="*/ 40 w 78"/>
                <a:gd name="T15" fmla="*/ 13 h 110"/>
                <a:gd name="T16" fmla="*/ 148 w 78"/>
                <a:gd name="T17" fmla="*/ 208 h 110"/>
                <a:gd name="T18" fmla="*/ 40 w 78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Freeform 35">
              <a:extLst>
                <a:ext uri="{FF2B5EF4-FFF2-40B4-BE49-F238E27FC236}">
                  <a16:creationId xmlns:a16="http://schemas.microsoft.com/office/drawing/2014/main" id="{BC4D6F71-4830-4D31-A6D5-96AB543D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>
                <a:gd name="T0" fmla="*/ 16 w 70"/>
                <a:gd name="T1" fmla="*/ 0 h 120"/>
                <a:gd name="T2" fmla="*/ 0 w 70"/>
                <a:gd name="T3" fmla="*/ 95 h 120"/>
                <a:gd name="T4" fmla="*/ 30 w 70"/>
                <a:gd name="T5" fmla="*/ 198 h 120"/>
                <a:gd name="T6" fmla="*/ 143 w 70"/>
                <a:gd name="T7" fmla="*/ 247 h 120"/>
                <a:gd name="T8" fmla="*/ 139 w 70"/>
                <a:gd name="T9" fmla="*/ 238 h 120"/>
                <a:gd name="T10" fmla="*/ 37 w 70"/>
                <a:gd name="T11" fmla="*/ 191 h 120"/>
                <a:gd name="T12" fmla="*/ 9 w 70"/>
                <a:gd name="T13" fmla="*/ 95 h 120"/>
                <a:gd name="T14" fmla="*/ 20 w 70"/>
                <a:gd name="T15" fmla="*/ 13 h 120"/>
                <a:gd name="T16" fmla="*/ 16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Freeform 36">
              <a:extLst>
                <a:ext uri="{FF2B5EF4-FFF2-40B4-BE49-F238E27FC236}">
                  <a16:creationId xmlns:a16="http://schemas.microsoft.com/office/drawing/2014/main" id="{39655DF0-5588-4E6B-911A-009F8E11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>
                <a:gd name="T0" fmla="*/ 40 w 76"/>
                <a:gd name="T1" fmla="*/ 0 h 101"/>
                <a:gd name="T2" fmla="*/ 153 w 76"/>
                <a:gd name="T3" fmla="*/ 205 h 101"/>
                <a:gd name="T4" fmla="*/ 148 w 76"/>
                <a:gd name="T5" fmla="*/ 195 h 101"/>
                <a:gd name="T6" fmla="*/ 40 w 76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Oval 37">
              <a:extLst>
                <a:ext uri="{FF2B5EF4-FFF2-40B4-BE49-F238E27FC236}">
                  <a16:creationId xmlns:a16="http://schemas.microsoft.com/office/drawing/2014/main" id="{AA039A99-858F-4CC6-BBB8-C9CB3E481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" name="Oval 38">
              <a:extLst>
                <a:ext uri="{FF2B5EF4-FFF2-40B4-BE49-F238E27FC236}">
                  <a16:creationId xmlns:a16="http://schemas.microsoft.com/office/drawing/2014/main" id="{DA0A2F1B-8C2D-4430-B89F-9B25BC23E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" name="Oval 39">
              <a:extLst>
                <a:ext uri="{FF2B5EF4-FFF2-40B4-BE49-F238E27FC236}">
                  <a16:creationId xmlns:a16="http://schemas.microsoft.com/office/drawing/2014/main" id="{B20CEFD6-53A0-4FDF-86C3-2569EA96D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30" name="Explosion : 8 points 329">
            <a:extLst>
              <a:ext uri="{FF2B5EF4-FFF2-40B4-BE49-F238E27FC236}">
                <a16:creationId xmlns:a16="http://schemas.microsoft.com/office/drawing/2014/main" id="{C07F2589-3375-4CC2-9D96-82DBCFE8D40A}"/>
              </a:ext>
            </a:extLst>
          </p:cNvPr>
          <p:cNvSpPr/>
          <p:nvPr/>
        </p:nvSpPr>
        <p:spPr>
          <a:xfrm>
            <a:off x="3303490" y="1348985"/>
            <a:ext cx="553488" cy="8137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Explosion : 8 points 330">
            <a:extLst>
              <a:ext uri="{FF2B5EF4-FFF2-40B4-BE49-F238E27FC236}">
                <a16:creationId xmlns:a16="http://schemas.microsoft.com/office/drawing/2014/main" id="{2C1B26F5-2A5E-44FF-8551-9907049A935D}"/>
              </a:ext>
            </a:extLst>
          </p:cNvPr>
          <p:cNvSpPr/>
          <p:nvPr/>
        </p:nvSpPr>
        <p:spPr>
          <a:xfrm>
            <a:off x="1635349" y="3691303"/>
            <a:ext cx="553488" cy="8137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A0CCA70E-17D7-491D-84EC-B1DC5645E817}"/>
              </a:ext>
            </a:extLst>
          </p:cNvPr>
          <p:cNvSpPr txBox="1"/>
          <p:nvPr/>
        </p:nvSpPr>
        <p:spPr>
          <a:xfrm>
            <a:off x="2142649" y="3767597"/>
            <a:ext cx="178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Antigènes tumoraux</a:t>
            </a:r>
          </a:p>
        </p:txBody>
      </p:sp>
      <p:cxnSp>
        <p:nvCxnSpPr>
          <p:cNvPr id="335" name="Connecteur droit avec flèche 334">
            <a:extLst>
              <a:ext uri="{FF2B5EF4-FFF2-40B4-BE49-F238E27FC236}">
                <a16:creationId xmlns:a16="http://schemas.microsoft.com/office/drawing/2014/main" id="{F39D2C74-C2EB-42F5-B60D-29DDC00DDDD1}"/>
              </a:ext>
            </a:extLst>
          </p:cNvPr>
          <p:cNvCxnSpPr/>
          <p:nvPr/>
        </p:nvCxnSpPr>
        <p:spPr>
          <a:xfrm flipV="1">
            <a:off x="1302449" y="2617052"/>
            <a:ext cx="26027" cy="194753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Ellipse 335">
            <a:extLst>
              <a:ext uri="{FF2B5EF4-FFF2-40B4-BE49-F238E27FC236}">
                <a16:creationId xmlns:a16="http://schemas.microsoft.com/office/drawing/2014/main" id="{B7FA207E-5CCF-49E1-B744-07F45B75054D}"/>
              </a:ext>
            </a:extLst>
          </p:cNvPr>
          <p:cNvSpPr/>
          <p:nvPr/>
        </p:nvSpPr>
        <p:spPr>
          <a:xfrm rot="4454478">
            <a:off x="2930801" y="1319878"/>
            <a:ext cx="174662" cy="941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7" name="Ellipse 336">
            <a:extLst>
              <a:ext uri="{FF2B5EF4-FFF2-40B4-BE49-F238E27FC236}">
                <a16:creationId xmlns:a16="http://schemas.microsoft.com/office/drawing/2014/main" id="{2EC127A4-CE9E-4099-9A9B-53A72FE744A6}"/>
              </a:ext>
            </a:extLst>
          </p:cNvPr>
          <p:cNvSpPr/>
          <p:nvPr/>
        </p:nvSpPr>
        <p:spPr>
          <a:xfrm rot="4454478">
            <a:off x="2987033" y="1578797"/>
            <a:ext cx="174662" cy="941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8" name="ZoneTexte 337">
            <a:extLst>
              <a:ext uri="{FF2B5EF4-FFF2-40B4-BE49-F238E27FC236}">
                <a16:creationId xmlns:a16="http://schemas.microsoft.com/office/drawing/2014/main" id="{01B63C21-9695-47B0-9A8C-6D470E22FF5F}"/>
              </a:ext>
            </a:extLst>
          </p:cNvPr>
          <p:cNvSpPr txBox="1"/>
          <p:nvPr/>
        </p:nvSpPr>
        <p:spPr>
          <a:xfrm rot="20768662">
            <a:off x="2606565" y="1307965"/>
            <a:ext cx="93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CMH</a:t>
            </a:r>
          </a:p>
        </p:txBody>
      </p:sp>
      <p:grpSp>
        <p:nvGrpSpPr>
          <p:cNvPr id="351" name="Group 207">
            <a:extLst>
              <a:ext uri="{FF2B5EF4-FFF2-40B4-BE49-F238E27FC236}">
                <a16:creationId xmlns:a16="http://schemas.microsoft.com/office/drawing/2014/main" id="{041A007A-CA24-445D-B60A-08C23746724F}"/>
              </a:ext>
            </a:extLst>
          </p:cNvPr>
          <p:cNvGrpSpPr>
            <a:grpSpLocks/>
          </p:cNvGrpSpPr>
          <p:nvPr/>
        </p:nvGrpSpPr>
        <p:grpSpPr bwMode="auto">
          <a:xfrm rot="1858398">
            <a:off x="5372984" y="4786486"/>
            <a:ext cx="186878" cy="928191"/>
            <a:chOff x="1684" y="768"/>
            <a:chExt cx="285" cy="557"/>
          </a:xfrm>
        </p:grpSpPr>
        <p:sp>
          <p:nvSpPr>
            <p:cNvPr id="352" name="Freeform 208">
              <a:extLst>
                <a:ext uri="{FF2B5EF4-FFF2-40B4-BE49-F238E27FC236}">
                  <a16:creationId xmlns:a16="http://schemas.microsoft.com/office/drawing/2014/main" id="{2B2A224E-48BB-45C9-8585-74775850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771"/>
              <a:ext cx="284" cy="546"/>
            </a:xfrm>
            <a:custGeom>
              <a:avLst/>
              <a:gdLst>
                <a:gd name="T0" fmla="*/ 401 w 189"/>
                <a:gd name="T1" fmla="*/ 428 h 341"/>
                <a:gd name="T2" fmla="*/ 395 w 189"/>
                <a:gd name="T3" fmla="*/ 389 h 341"/>
                <a:gd name="T4" fmla="*/ 410 w 189"/>
                <a:gd name="T5" fmla="*/ 269 h 341"/>
                <a:gd name="T6" fmla="*/ 198 w 189"/>
                <a:gd name="T7" fmla="*/ 5 h 341"/>
                <a:gd name="T8" fmla="*/ 5 w 189"/>
                <a:gd name="T9" fmla="*/ 290 h 341"/>
                <a:gd name="T10" fmla="*/ 27 w 189"/>
                <a:gd name="T11" fmla="*/ 402 h 341"/>
                <a:gd name="T12" fmla="*/ 21 w 189"/>
                <a:gd name="T13" fmla="*/ 447 h 341"/>
                <a:gd name="T14" fmla="*/ 32 w 189"/>
                <a:gd name="T15" fmla="*/ 487 h 341"/>
                <a:gd name="T16" fmla="*/ 17 w 189"/>
                <a:gd name="T17" fmla="*/ 605 h 341"/>
                <a:gd name="T18" fmla="*/ 228 w 189"/>
                <a:gd name="T19" fmla="*/ 869 h 341"/>
                <a:gd name="T20" fmla="*/ 422 w 189"/>
                <a:gd name="T21" fmla="*/ 584 h 341"/>
                <a:gd name="T22" fmla="*/ 397 w 189"/>
                <a:gd name="T23" fmla="*/ 466 h 341"/>
                <a:gd name="T24" fmla="*/ 401 w 189"/>
                <a:gd name="T25" fmla="*/ 428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9" h="341">
                  <a:moveTo>
                    <a:pt x="178" y="167"/>
                  </a:moveTo>
                  <a:cubicBezTo>
                    <a:pt x="178" y="161"/>
                    <a:pt x="177" y="156"/>
                    <a:pt x="175" y="152"/>
                  </a:cubicBezTo>
                  <a:cubicBezTo>
                    <a:pt x="180" y="138"/>
                    <a:pt x="183" y="122"/>
                    <a:pt x="182" y="105"/>
                  </a:cubicBezTo>
                  <a:cubicBezTo>
                    <a:pt x="179" y="46"/>
                    <a:pt x="137" y="0"/>
                    <a:pt x="88" y="2"/>
                  </a:cubicBezTo>
                  <a:cubicBezTo>
                    <a:pt x="38" y="4"/>
                    <a:pt x="0" y="54"/>
                    <a:pt x="2" y="113"/>
                  </a:cubicBezTo>
                  <a:cubicBezTo>
                    <a:pt x="3" y="129"/>
                    <a:pt x="6" y="144"/>
                    <a:pt x="12" y="157"/>
                  </a:cubicBezTo>
                  <a:cubicBezTo>
                    <a:pt x="10" y="161"/>
                    <a:pt x="9" y="167"/>
                    <a:pt x="9" y="174"/>
                  </a:cubicBezTo>
                  <a:cubicBezTo>
                    <a:pt x="10" y="180"/>
                    <a:pt x="11" y="186"/>
                    <a:pt x="14" y="190"/>
                  </a:cubicBezTo>
                  <a:cubicBezTo>
                    <a:pt x="9" y="204"/>
                    <a:pt x="6" y="220"/>
                    <a:pt x="7" y="236"/>
                  </a:cubicBezTo>
                  <a:cubicBezTo>
                    <a:pt x="9" y="295"/>
                    <a:pt x="52" y="341"/>
                    <a:pt x="101" y="339"/>
                  </a:cubicBezTo>
                  <a:cubicBezTo>
                    <a:pt x="151" y="337"/>
                    <a:pt x="189" y="287"/>
                    <a:pt x="187" y="228"/>
                  </a:cubicBezTo>
                  <a:cubicBezTo>
                    <a:pt x="186" y="212"/>
                    <a:pt x="182" y="196"/>
                    <a:pt x="176" y="182"/>
                  </a:cubicBezTo>
                  <a:cubicBezTo>
                    <a:pt x="178" y="178"/>
                    <a:pt x="179" y="173"/>
                    <a:pt x="178" y="167"/>
                  </a:cubicBezTo>
                  <a:close/>
                </a:path>
              </a:pathLst>
            </a:custGeom>
            <a:solidFill>
              <a:srgbClr val="F1E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3" name="Freeform 209">
              <a:extLst>
                <a:ext uri="{FF2B5EF4-FFF2-40B4-BE49-F238E27FC236}">
                  <a16:creationId xmlns:a16="http://schemas.microsoft.com/office/drawing/2014/main" id="{688E3DCB-E6A3-48B7-BFF9-292636EC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778"/>
              <a:ext cx="215" cy="275"/>
            </a:xfrm>
            <a:custGeom>
              <a:avLst/>
              <a:gdLst>
                <a:gd name="T0" fmla="*/ 283 w 143"/>
                <a:gd name="T1" fmla="*/ 278 h 172"/>
                <a:gd name="T2" fmla="*/ 90 w 143"/>
                <a:gd name="T3" fmla="*/ 406 h 172"/>
                <a:gd name="T4" fmla="*/ 41 w 143"/>
                <a:gd name="T5" fmla="*/ 158 h 172"/>
                <a:gd name="T6" fmla="*/ 235 w 143"/>
                <a:gd name="T7" fmla="*/ 34 h 172"/>
                <a:gd name="T8" fmla="*/ 283 w 143"/>
                <a:gd name="T9" fmla="*/ 278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72">
                  <a:moveTo>
                    <a:pt x="125" y="109"/>
                  </a:moveTo>
                  <a:cubicBezTo>
                    <a:pt x="108" y="150"/>
                    <a:pt x="69" y="172"/>
                    <a:pt x="40" y="159"/>
                  </a:cubicBezTo>
                  <a:cubicBezTo>
                    <a:pt x="10" y="146"/>
                    <a:pt x="0" y="103"/>
                    <a:pt x="18" y="62"/>
                  </a:cubicBezTo>
                  <a:cubicBezTo>
                    <a:pt x="36" y="22"/>
                    <a:pt x="74" y="0"/>
                    <a:pt x="104" y="13"/>
                  </a:cubicBezTo>
                  <a:cubicBezTo>
                    <a:pt x="133" y="26"/>
                    <a:pt x="143" y="69"/>
                    <a:pt x="125" y="109"/>
                  </a:cubicBezTo>
                  <a:close/>
                </a:path>
              </a:pathLst>
            </a:custGeom>
            <a:solidFill>
              <a:srgbClr val="F8F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4" name="Freeform 210">
              <a:extLst>
                <a:ext uri="{FF2B5EF4-FFF2-40B4-BE49-F238E27FC236}">
                  <a16:creationId xmlns:a16="http://schemas.microsoft.com/office/drawing/2014/main" id="{15ABE9FE-FFAB-4F10-82FA-C613C5F4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030"/>
              <a:ext cx="21" cy="48"/>
            </a:xfrm>
            <a:custGeom>
              <a:avLst/>
              <a:gdLst>
                <a:gd name="T0" fmla="*/ 30 w 14"/>
                <a:gd name="T1" fmla="*/ 0 h 30"/>
                <a:gd name="T2" fmla="*/ 32 w 14"/>
                <a:gd name="T3" fmla="*/ 77 h 30"/>
                <a:gd name="T4" fmla="*/ 30 w 1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0">
                  <a:moveTo>
                    <a:pt x="13" y="0"/>
                  </a:moveTo>
                  <a:cubicBezTo>
                    <a:pt x="13" y="0"/>
                    <a:pt x="0" y="15"/>
                    <a:pt x="14" y="30"/>
                  </a:cubicBezTo>
                  <a:cubicBezTo>
                    <a:pt x="14" y="30"/>
                    <a:pt x="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5" name="Freeform 211">
              <a:extLst>
                <a:ext uri="{FF2B5EF4-FFF2-40B4-BE49-F238E27FC236}">
                  <a16:creationId xmlns:a16="http://schemas.microsoft.com/office/drawing/2014/main" id="{0DA16321-E5CA-4CF9-9E87-5EEF4F99D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1066"/>
              <a:ext cx="192" cy="259"/>
            </a:xfrm>
            <a:custGeom>
              <a:avLst/>
              <a:gdLst>
                <a:gd name="T0" fmla="*/ 243 w 128"/>
                <a:gd name="T1" fmla="*/ 145 h 162"/>
                <a:gd name="T2" fmla="*/ 228 w 128"/>
                <a:gd name="T3" fmla="*/ 381 h 162"/>
                <a:gd name="T4" fmla="*/ 45 w 128"/>
                <a:gd name="T5" fmla="*/ 269 h 162"/>
                <a:gd name="T6" fmla="*/ 62 w 128"/>
                <a:gd name="T7" fmla="*/ 34 h 162"/>
                <a:gd name="T8" fmla="*/ 243 w 128"/>
                <a:gd name="T9" fmla="*/ 14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62">
                  <a:moveTo>
                    <a:pt x="108" y="57"/>
                  </a:moveTo>
                  <a:cubicBezTo>
                    <a:pt x="128" y="95"/>
                    <a:pt x="125" y="135"/>
                    <a:pt x="101" y="149"/>
                  </a:cubicBezTo>
                  <a:cubicBezTo>
                    <a:pt x="77" y="162"/>
                    <a:pt x="41" y="142"/>
                    <a:pt x="20" y="105"/>
                  </a:cubicBezTo>
                  <a:cubicBezTo>
                    <a:pt x="0" y="67"/>
                    <a:pt x="3" y="26"/>
                    <a:pt x="27" y="13"/>
                  </a:cubicBezTo>
                  <a:cubicBezTo>
                    <a:pt x="51" y="0"/>
                    <a:pt x="87" y="20"/>
                    <a:pt x="108" y="57"/>
                  </a:cubicBezTo>
                  <a:close/>
                </a:path>
              </a:pathLst>
            </a:custGeom>
            <a:solidFill>
              <a:srgbClr val="F8F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6" name="Freeform 212">
              <a:extLst>
                <a:ext uri="{FF2B5EF4-FFF2-40B4-BE49-F238E27FC236}">
                  <a16:creationId xmlns:a16="http://schemas.microsoft.com/office/drawing/2014/main" id="{5099725A-502E-47F7-A8A6-608FEA5DF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083"/>
              <a:ext cx="118" cy="152"/>
            </a:xfrm>
            <a:custGeom>
              <a:avLst/>
              <a:gdLst>
                <a:gd name="T0" fmla="*/ 167 w 79"/>
                <a:gd name="T1" fmla="*/ 106 h 95"/>
                <a:gd name="T2" fmla="*/ 105 w 79"/>
                <a:gd name="T3" fmla="*/ 235 h 95"/>
                <a:gd name="T4" fmla="*/ 9 w 79"/>
                <a:gd name="T5" fmla="*/ 136 h 95"/>
                <a:gd name="T6" fmla="*/ 72 w 79"/>
                <a:gd name="T7" fmla="*/ 8 h 95"/>
                <a:gd name="T8" fmla="*/ 167 w 79"/>
                <a:gd name="T9" fmla="*/ 10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5">
                  <a:moveTo>
                    <a:pt x="75" y="41"/>
                  </a:moveTo>
                  <a:cubicBezTo>
                    <a:pt x="79" y="66"/>
                    <a:pt x="67" y="88"/>
                    <a:pt x="47" y="92"/>
                  </a:cubicBezTo>
                  <a:cubicBezTo>
                    <a:pt x="28" y="95"/>
                    <a:pt x="8" y="78"/>
                    <a:pt x="4" y="53"/>
                  </a:cubicBezTo>
                  <a:cubicBezTo>
                    <a:pt x="0" y="29"/>
                    <a:pt x="12" y="6"/>
                    <a:pt x="32" y="3"/>
                  </a:cubicBezTo>
                  <a:cubicBezTo>
                    <a:pt x="51" y="0"/>
                    <a:pt x="71" y="17"/>
                    <a:pt x="75" y="41"/>
                  </a:cubicBezTo>
                  <a:close/>
                </a:path>
              </a:pathLst>
            </a:custGeom>
            <a:solidFill>
              <a:srgbClr val="F8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7" name="Freeform 213">
              <a:extLst>
                <a:ext uri="{FF2B5EF4-FFF2-40B4-BE49-F238E27FC236}">
                  <a16:creationId xmlns:a16="http://schemas.microsoft.com/office/drawing/2014/main" id="{7C7973C9-5F93-4496-AEE9-F4B92DB2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093"/>
              <a:ext cx="35" cy="33"/>
            </a:xfrm>
            <a:custGeom>
              <a:avLst/>
              <a:gdLst>
                <a:gd name="T0" fmla="*/ 53 w 23"/>
                <a:gd name="T1" fmla="*/ 25 h 21"/>
                <a:gd name="T2" fmla="*/ 27 w 23"/>
                <a:gd name="T3" fmla="*/ 52 h 21"/>
                <a:gd name="T4" fmla="*/ 3 w 23"/>
                <a:gd name="T5" fmla="*/ 27 h 21"/>
                <a:gd name="T6" fmla="*/ 26 w 23"/>
                <a:gd name="T7" fmla="*/ 0 h 21"/>
                <a:gd name="T8" fmla="*/ 53 w 23"/>
                <a:gd name="T9" fmla="*/ 2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1">
                  <a:moveTo>
                    <a:pt x="23" y="10"/>
                  </a:moveTo>
                  <a:cubicBezTo>
                    <a:pt x="23" y="16"/>
                    <a:pt x="18" y="21"/>
                    <a:pt x="12" y="21"/>
                  </a:cubicBezTo>
                  <a:cubicBezTo>
                    <a:pt x="6" y="21"/>
                    <a:pt x="1" y="17"/>
                    <a:pt x="1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4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8" name="Freeform 214">
              <a:extLst>
                <a:ext uri="{FF2B5EF4-FFF2-40B4-BE49-F238E27FC236}">
                  <a16:creationId xmlns:a16="http://schemas.microsoft.com/office/drawing/2014/main" id="{62812B93-A6D4-4864-8EAA-1CDA351D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137"/>
              <a:ext cx="24" cy="26"/>
            </a:xfrm>
            <a:custGeom>
              <a:avLst/>
              <a:gdLst>
                <a:gd name="T0" fmla="*/ 36 w 16"/>
                <a:gd name="T1" fmla="*/ 21 h 16"/>
                <a:gd name="T2" fmla="*/ 21 w 16"/>
                <a:gd name="T3" fmla="*/ 42 h 16"/>
                <a:gd name="T4" fmla="*/ 0 w 16"/>
                <a:gd name="T5" fmla="*/ 21 h 16"/>
                <a:gd name="T6" fmla="*/ 18 w 16"/>
                <a:gd name="T7" fmla="*/ 0 h 16"/>
                <a:gd name="T8" fmla="*/ 36 w 16"/>
                <a:gd name="T9" fmla="*/ 2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12"/>
                    <a:pt x="13" y="15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3" y="1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9" name="Freeform 215">
              <a:extLst>
                <a:ext uri="{FF2B5EF4-FFF2-40B4-BE49-F238E27FC236}">
                  <a16:creationId xmlns:a16="http://schemas.microsoft.com/office/drawing/2014/main" id="{D88CAC15-4B1A-42B7-9FB6-45BA9445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786"/>
              <a:ext cx="151" cy="176"/>
            </a:xfrm>
            <a:custGeom>
              <a:avLst/>
              <a:gdLst>
                <a:gd name="T0" fmla="*/ 193 w 101"/>
                <a:gd name="T1" fmla="*/ 34 h 110"/>
                <a:gd name="T2" fmla="*/ 176 w 101"/>
                <a:gd name="T3" fmla="*/ 202 h 110"/>
                <a:gd name="T4" fmla="*/ 33 w 101"/>
                <a:gd name="T5" fmla="*/ 248 h 110"/>
                <a:gd name="T6" fmla="*/ 49 w 101"/>
                <a:gd name="T7" fmla="*/ 80 h 110"/>
                <a:gd name="T8" fmla="*/ 193 w 101"/>
                <a:gd name="T9" fmla="*/ 34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10">
                  <a:moveTo>
                    <a:pt x="86" y="13"/>
                  </a:moveTo>
                  <a:cubicBezTo>
                    <a:pt x="101" y="26"/>
                    <a:pt x="98" y="55"/>
                    <a:pt x="79" y="79"/>
                  </a:cubicBezTo>
                  <a:cubicBezTo>
                    <a:pt x="60" y="102"/>
                    <a:pt x="31" y="110"/>
                    <a:pt x="15" y="97"/>
                  </a:cubicBezTo>
                  <a:cubicBezTo>
                    <a:pt x="0" y="84"/>
                    <a:pt x="3" y="55"/>
                    <a:pt x="22" y="31"/>
                  </a:cubicBezTo>
                  <a:cubicBezTo>
                    <a:pt x="41" y="8"/>
                    <a:pt x="70" y="0"/>
                    <a:pt x="86" y="13"/>
                  </a:cubicBezTo>
                  <a:close/>
                </a:path>
              </a:pathLst>
            </a:custGeom>
            <a:solidFill>
              <a:srgbClr val="F8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0" name="Freeform 216">
              <a:extLst>
                <a:ext uri="{FF2B5EF4-FFF2-40B4-BE49-F238E27FC236}">
                  <a16:creationId xmlns:a16="http://schemas.microsoft.com/office/drawing/2014/main" id="{0BCF5F1F-7717-42DE-8AB9-D08107B8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803"/>
              <a:ext cx="75" cy="85"/>
            </a:xfrm>
            <a:custGeom>
              <a:avLst/>
              <a:gdLst>
                <a:gd name="T0" fmla="*/ 93 w 50"/>
                <a:gd name="T1" fmla="*/ 101 h 53"/>
                <a:gd name="T2" fmla="*/ 21 w 50"/>
                <a:gd name="T3" fmla="*/ 115 h 53"/>
                <a:gd name="T4" fmla="*/ 21 w 50"/>
                <a:gd name="T5" fmla="*/ 34 h 53"/>
                <a:gd name="T6" fmla="*/ 90 w 50"/>
                <a:gd name="T7" fmla="*/ 18 h 53"/>
                <a:gd name="T8" fmla="*/ 93 w 50"/>
                <a:gd name="T9" fmla="*/ 10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3">
                  <a:moveTo>
                    <a:pt x="41" y="39"/>
                  </a:moveTo>
                  <a:cubicBezTo>
                    <a:pt x="32" y="50"/>
                    <a:pt x="18" y="53"/>
                    <a:pt x="9" y="45"/>
                  </a:cubicBezTo>
                  <a:cubicBezTo>
                    <a:pt x="0" y="38"/>
                    <a:pt x="0" y="24"/>
                    <a:pt x="9" y="13"/>
                  </a:cubicBezTo>
                  <a:cubicBezTo>
                    <a:pt x="17" y="2"/>
                    <a:pt x="31" y="0"/>
                    <a:pt x="40" y="7"/>
                  </a:cubicBezTo>
                  <a:cubicBezTo>
                    <a:pt x="49" y="14"/>
                    <a:pt x="50" y="29"/>
                    <a:pt x="4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1" name="Freeform 217">
              <a:extLst>
                <a:ext uri="{FF2B5EF4-FFF2-40B4-BE49-F238E27FC236}">
                  <a16:creationId xmlns:a16="http://schemas.microsoft.com/office/drawing/2014/main" id="{26D9E537-4066-4A1F-B3CF-0D1E8A690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882"/>
              <a:ext cx="45" cy="54"/>
            </a:xfrm>
            <a:custGeom>
              <a:avLst/>
              <a:gdLst>
                <a:gd name="T0" fmla="*/ 62 w 30"/>
                <a:gd name="T1" fmla="*/ 56 h 34"/>
                <a:gd name="T2" fmla="*/ 23 w 30"/>
                <a:gd name="T3" fmla="*/ 78 h 34"/>
                <a:gd name="T4" fmla="*/ 8 w 30"/>
                <a:gd name="T5" fmla="*/ 30 h 34"/>
                <a:gd name="T6" fmla="*/ 48 w 30"/>
                <a:gd name="T7" fmla="*/ 8 h 34"/>
                <a:gd name="T8" fmla="*/ 62 w 30"/>
                <a:gd name="T9" fmla="*/ 5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27" y="22"/>
                  </a:moveTo>
                  <a:cubicBezTo>
                    <a:pt x="24" y="29"/>
                    <a:pt x="16" y="34"/>
                    <a:pt x="10" y="31"/>
                  </a:cubicBezTo>
                  <a:cubicBezTo>
                    <a:pt x="3" y="28"/>
                    <a:pt x="0" y="20"/>
                    <a:pt x="3" y="12"/>
                  </a:cubicBezTo>
                  <a:cubicBezTo>
                    <a:pt x="6" y="5"/>
                    <a:pt x="14" y="0"/>
                    <a:pt x="21" y="3"/>
                  </a:cubicBezTo>
                  <a:cubicBezTo>
                    <a:pt x="27" y="6"/>
                    <a:pt x="30" y="14"/>
                    <a:pt x="2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2" name="Freeform 218">
              <a:extLst>
                <a:ext uri="{FF2B5EF4-FFF2-40B4-BE49-F238E27FC236}">
                  <a16:creationId xmlns:a16="http://schemas.microsoft.com/office/drawing/2014/main" id="{F666BE62-7E6B-4411-AD97-51200525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768"/>
              <a:ext cx="285" cy="545"/>
            </a:xfrm>
            <a:custGeom>
              <a:avLst/>
              <a:gdLst>
                <a:gd name="T0" fmla="*/ 404 w 190"/>
                <a:gd name="T1" fmla="*/ 427 h 341"/>
                <a:gd name="T2" fmla="*/ 395 w 190"/>
                <a:gd name="T3" fmla="*/ 388 h 341"/>
                <a:gd name="T4" fmla="*/ 410 w 190"/>
                <a:gd name="T5" fmla="*/ 269 h 341"/>
                <a:gd name="T6" fmla="*/ 198 w 190"/>
                <a:gd name="T7" fmla="*/ 5 h 341"/>
                <a:gd name="T8" fmla="*/ 5 w 190"/>
                <a:gd name="T9" fmla="*/ 289 h 341"/>
                <a:gd name="T10" fmla="*/ 27 w 190"/>
                <a:gd name="T11" fmla="*/ 401 h 341"/>
                <a:gd name="T12" fmla="*/ 21 w 190"/>
                <a:gd name="T13" fmla="*/ 444 h 341"/>
                <a:gd name="T14" fmla="*/ 32 w 190"/>
                <a:gd name="T15" fmla="*/ 486 h 341"/>
                <a:gd name="T16" fmla="*/ 17 w 190"/>
                <a:gd name="T17" fmla="*/ 603 h 341"/>
                <a:gd name="T18" fmla="*/ 230 w 190"/>
                <a:gd name="T19" fmla="*/ 866 h 341"/>
                <a:gd name="T20" fmla="*/ 422 w 190"/>
                <a:gd name="T21" fmla="*/ 582 h 341"/>
                <a:gd name="T22" fmla="*/ 396 w 190"/>
                <a:gd name="T23" fmla="*/ 465 h 341"/>
                <a:gd name="T24" fmla="*/ 404 w 190"/>
                <a:gd name="T25" fmla="*/ 427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341">
                  <a:moveTo>
                    <a:pt x="179" y="167"/>
                  </a:moveTo>
                  <a:cubicBezTo>
                    <a:pt x="178" y="161"/>
                    <a:pt x="177" y="156"/>
                    <a:pt x="175" y="152"/>
                  </a:cubicBezTo>
                  <a:cubicBezTo>
                    <a:pt x="180" y="138"/>
                    <a:pt x="183" y="122"/>
                    <a:pt x="182" y="105"/>
                  </a:cubicBezTo>
                  <a:cubicBezTo>
                    <a:pt x="180" y="46"/>
                    <a:pt x="137" y="0"/>
                    <a:pt x="88" y="2"/>
                  </a:cubicBezTo>
                  <a:cubicBezTo>
                    <a:pt x="38" y="4"/>
                    <a:pt x="0" y="54"/>
                    <a:pt x="2" y="113"/>
                  </a:cubicBezTo>
                  <a:cubicBezTo>
                    <a:pt x="3" y="129"/>
                    <a:pt x="6" y="144"/>
                    <a:pt x="12" y="157"/>
                  </a:cubicBezTo>
                  <a:cubicBezTo>
                    <a:pt x="10" y="161"/>
                    <a:pt x="9" y="167"/>
                    <a:pt x="9" y="174"/>
                  </a:cubicBezTo>
                  <a:cubicBezTo>
                    <a:pt x="10" y="180"/>
                    <a:pt x="11" y="186"/>
                    <a:pt x="14" y="190"/>
                  </a:cubicBezTo>
                  <a:cubicBezTo>
                    <a:pt x="9" y="204"/>
                    <a:pt x="7" y="220"/>
                    <a:pt x="7" y="236"/>
                  </a:cubicBezTo>
                  <a:cubicBezTo>
                    <a:pt x="10" y="295"/>
                    <a:pt x="52" y="341"/>
                    <a:pt x="102" y="339"/>
                  </a:cubicBezTo>
                  <a:cubicBezTo>
                    <a:pt x="151" y="337"/>
                    <a:pt x="190" y="287"/>
                    <a:pt x="187" y="228"/>
                  </a:cubicBezTo>
                  <a:cubicBezTo>
                    <a:pt x="186" y="212"/>
                    <a:pt x="183" y="196"/>
                    <a:pt x="176" y="182"/>
                  </a:cubicBezTo>
                  <a:cubicBezTo>
                    <a:pt x="178" y="178"/>
                    <a:pt x="179" y="173"/>
                    <a:pt x="179" y="167"/>
                  </a:cubicBez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363" name="Group 207">
            <a:extLst>
              <a:ext uri="{FF2B5EF4-FFF2-40B4-BE49-F238E27FC236}">
                <a16:creationId xmlns:a16="http://schemas.microsoft.com/office/drawing/2014/main" id="{2A6BC407-F92C-41AE-8DF9-677C42473ED9}"/>
              </a:ext>
            </a:extLst>
          </p:cNvPr>
          <p:cNvGrpSpPr>
            <a:grpSpLocks/>
          </p:cNvGrpSpPr>
          <p:nvPr/>
        </p:nvGrpSpPr>
        <p:grpSpPr bwMode="auto">
          <a:xfrm rot="1858398">
            <a:off x="4848193" y="4290834"/>
            <a:ext cx="220565" cy="790187"/>
            <a:chOff x="1684" y="768"/>
            <a:chExt cx="285" cy="557"/>
          </a:xfrm>
        </p:grpSpPr>
        <p:sp>
          <p:nvSpPr>
            <p:cNvPr id="364" name="Freeform 208">
              <a:extLst>
                <a:ext uri="{FF2B5EF4-FFF2-40B4-BE49-F238E27FC236}">
                  <a16:creationId xmlns:a16="http://schemas.microsoft.com/office/drawing/2014/main" id="{B313257A-6407-4A54-AF35-CA1922D7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771"/>
              <a:ext cx="284" cy="546"/>
            </a:xfrm>
            <a:custGeom>
              <a:avLst/>
              <a:gdLst>
                <a:gd name="T0" fmla="*/ 401 w 189"/>
                <a:gd name="T1" fmla="*/ 428 h 341"/>
                <a:gd name="T2" fmla="*/ 395 w 189"/>
                <a:gd name="T3" fmla="*/ 389 h 341"/>
                <a:gd name="T4" fmla="*/ 410 w 189"/>
                <a:gd name="T5" fmla="*/ 269 h 341"/>
                <a:gd name="T6" fmla="*/ 198 w 189"/>
                <a:gd name="T7" fmla="*/ 5 h 341"/>
                <a:gd name="T8" fmla="*/ 5 w 189"/>
                <a:gd name="T9" fmla="*/ 290 h 341"/>
                <a:gd name="T10" fmla="*/ 27 w 189"/>
                <a:gd name="T11" fmla="*/ 402 h 341"/>
                <a:gd name="T12" fmla="*/ 21 w 189"/>
                <a:gd name="T13" fmla="*/ 447 h 341"/>
                <a:gd name="T14" fmla="*/ 32 w 189"/>
                <a:gd name="T15" fmla="*/ 487 h 341"/>
                <a:gd name="T16" fmla="*/ 17 w 189"/>
                <a:gd name="T17" fmla="*/ 605 h 341"/>
                <a:gd name="T18" fmla="*/ 228 w 189"/>
                <a:gd name="T19" fmla="*/ 869 h 341"/>
                <a:gd name="T20" fmla="*/ 422 w 189"/>
                <a:gd name="T21" fmla="*/ 584 h 341"/>
                <a:gd name="T22" fmla="*/ 397 w 189"/>
                <a:gd name="T23" fmla="*/ 466 h 341"/>
                <a:gd name="T24" fmla="*/ 401 w 189"/>
                <a:gd name="T25" fmla="*/ 428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9" h="341">
                  <a:moveTo>
                    <a:pt x="178" y="167"/>
                  </a:moveTo>
                  <a:cubicBezTo>
                    <a:pt x="178" y="161"/>
                    <a:pt x="177" y="156"/>
                    <a:pt x="175" y="152"/>
                  </a:cubicBezTo>
                  <a:cubicBezTo>
                    <a:pt x="180" y="138"/>
                    <a:pt x="183" y="122"/>
                    <a:pt x="182" y="105"/>
                  </a:cubicBezTo>
                  <a:cubicBezTo>
                    <a:pt x="179" y="46"/>
                    <a:pt x="137" y="0"/>
                    <a:pt x="88" y="2"/>
                  </a:cubicBezTo>
                  <a:cubicBezTo>
                    <a:pt x="38" y="4"/>
                    <a:pt x="0" y="54"/>
                    <a:pt x="2" y="113"/>
                  </a:cubicBezTo>
                  <a:cubicBezTo>
                    <a:pt x="3" y="129"/>
                    <a:pt x="6" y="144"/>
                    <a:pt x="12" y="157"/>
                  </a:cubicBezTo>
                  <a:cubicBezTo>
                    <a:pt x="10" y="161"/>
                    <a:pt x="9" y="167"/>
                    <a:pt x="9" y="174"/>
                  </a:cubicBezTo>
                  <a:cubicBezTo>
                    <a:pt x="10" y="180"/>
                    <a:pt x="11" y="186"/>
                    <a:pt x="14" y="190"/>
                  </a:cubicBezTo>
                  <a:cubicBezTo>
                    <a:pt x="9" y="204"/>
                    <a:pt x="6" y="220"/>
                    <a:pt x="7" y="236"/>
                  </a:cubicBezTo>
                  <a:cubicBezTo>
                    <a:pt x="9" y="295"/>
                    <a:pt x="52" y="341"/>
                    <a:pt x="101" y="339"/>
                  </a:cubicBezTo>
                  <a:cubicBezTo>
                    <a:pt x="151" y="337"/>
                    <a:pt x="189" y="287"/>
                    <a:pt x="187" y="228"/>
                  </a:cubicBezTo>
                  <a:cubicBezTo>
                    <a:pt x="186" y="212"/>
                    <a:pt x="182" y="196"/>
                    <a:pt x="176" y="182"/>
                  </a:cubicBezTo>
                  <a:cubicBezTo>
                    <a:pt x="178" y="178"/>
                    <a:pt x="179" y="173"/>
                    <a:pt x="178" y="167"/>
                  </a:cubicBezTo>
                  <a:close/>
                </a:path>
              </a:pathLst>
            </a:custGeom>
            <a:solidFill>
              <a:srgbClr val="F1E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5" name="Freeform 209">
              <a:extLst>
                <a:ext uri="{FF2B5EF4-FFF2-40B4-BE49-F238E27FC236}">
                  <a16:creationId xmlns:a16="http://schemas.microsoft.com/office/drawing/2014/main" id="{EAAD80D7-37BE-408E-9067-CA62AFFA8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778"/>
              <a:ext cx="215" cy="275"/>
            </a:xfrm>
            <a:custGeom>
              <a:avLst/>
              <a:gdLst>
                <a:gd name="T0" fmla="*/ 283 w 143"/>
                <a:gd name="T1" fmla="*/ 278 h 172"/>
                <a:gd name="T2" fmla="*/ 90 w 143"/>
                <a:gd name="T3" fmla="*/ 406 h 172"/>
                <a:gd name="T4" fmla="*/ 41 w 143"/>
                <a:gd name="T5" fmla="*/ 158 h 172"/>
                <a:gd name="T6" fmla="*/ 235 w 143"/>
                <a:gd name="T7" fmla="*/ 34 h 172"/>
                <a:gd name="T8" fmla="*/ 283 w 143"/>
                <a:gd name="T9" fmla="*/ 278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72">
                  <a:moveTo>
                    <a:pt x="125" y="109"/>
                  </a:moveTo>
                  <a:cubicBezTo>
                    <a:pt x="108" y="150"/>
                    <a:pt x="69" y="172"/>
                    <a:pt x="40" y="159"/>
                  </a:cubicBezTo>
                  <a:cubicBezTo>
                    <a:pt x="10" y="146"/>
                    <a:pt x="0" y="103"/>
                    <a:pt x="18" y="62"/>
                  </a:cubicBezTo>
                  <a:cubicBezTo>
                    <a:pt x="36" y="22"/>
                    <a:pt x="74" y="0"/>
                    <a:pt x="104" y="13"/>
                  </a:cubicBezTo>
                  <a:cubicBezTo>
                    <a:pt x="133" y="26"/>
                    <a:pt x="143" y="69"/>
                    <a:pt x="125" y="109"/>
                  </a:cubicBezTo>
                  <a:close/>
                </a:path>
              </a:pathLst>
            </a:custGeom>
            <a:solidFill>
              <a:srgbClr val="F8F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6" name="Freeform 210">
              <a:extLst>
                <a:ext uri="{FF2B5EF4-FFF2-40B4-BE49-F238E27FC236}">
                  <a16:creationId xmlns:a16="http://schemas.microsoft.com/office/drawing/2014/main" id="{440B5466-24DF-47A8-B0E0-AEA37194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030"/>
              <a:ext cx="21" cy="48"/>
            </a:xfrm>
            <a:custGeom>
              <a:avLst/>
              <a:gdLst>
                <a:gd name="T0" fmla="*/ 30 w 14"/>
                <a:gd name="T1" fmla="*/ 0 h 30"/>
                <a:gd name="T2" fmla="*/ 32 w 14"/>
                <a:gd name="T3" fmla="*/ 77 h 30"/>
                <a:gd name="T4" fmla="*/ 30 w 1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0">
                  <a:moveTo>
                    <a:pt x="13" y="0"/>
                  </a:moveTo>
                  <a:cubicBezTo>
                    <a:pt x="13" y="0"/>
                    <a:pt x="0" y="15"/>
                    <a:pt x="14" y="30"/>
                  </a:cubicBezTo>
                  <a:cubicBezTo>
                    <a:pt x="14" y="30"/>
                    <a:pt x="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7" name="Freeform 211">
              <a:extLst>
                <a:ext uri="{FF2B5EF4-FFF2-40B4-BE49-F238E27FC236}">
                  <a16:creationId xmlns:a16="http://schemas.microsoft.com/office/drawing/2014/main" id="{AC70780D-E357-442B-A76C-4A62F687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1066"/>
              <a:ext cx="192" cy="259"/>
            </a:xfrm>
            <a:custGeom>
              <a:avLst/>
              <a:gdLst>
                <a:gd name="T0" fmla="*/ 243 w 128"/>
                <a:gd name="T1" fmla="*/ 145 h 162"/>
                <a:gd name="T2" fmla="*/ 228 w 128"/>
                <a:gd name="T3" fmla="*/ 381 h 162"/>
                <a:gd name="T4" fmla="*/ 45 w 128"/>
                <a:gd name="T5" fmla="*/ 269 h 162"/>
                <a:gd name="T6" fmla="*/ 62 w 128"/>
                <a:gd name="T7" fmla="*/ 34 h 162"/>
                <a:gd name="T8" fmla="*/ 243 w 128"/>
                <a:gd name="T9" fmla="*/ 14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62">
                  <a:moveTo>
                    <a:pt x="108" y="57"/>
                  </a:moveTo>
                  <a:cubicBezTo>
                    <a:pt x="128" y="95"/>
                    <a:pt x="125" y="135"/>
                    <a:pt x="101" y="149"/>
                  </a:cubicBezTo>
                  <a:cubicBezTo>
                    <a:pt x="77" y="162"/>
                    <a:pt x="41" y="142"/>
                    <a:pt x="20" y="105"/>
                  </a:cubicBezTo>
                  <a:cubicBezTo>
                    <a:pt x="0" y="67"/>
                    <a:pt x="3" y="26"/>
                    <a:pt x="27" y="13"/>
                  </a:cubicBezTo>
                  <a:cubicBezTo>
                    <a:pt x="51" y="0"/>
                    <a:pt x="87" y="20"/>
                    <a:pt x="108" y="57"/>
                  </a:cubicBezTo>
                  <a:close/>
                </a:path>
              </a:pathLst>
            </a:custGeom>
            <a:solidFill>
              <a:srgbClr val="F8F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8" name="Freeform 212">
              <a:extLst>
                <a:ext uri="{FF2B5EF4-FFF2-40B4-BE49-F238E27FC236}">
                  <a16:creationId xmlns:a16="http://schemas.microsoft.com/office/drawing/2014/main" id="{387EDC11-976F-4C67-B536-08A0E89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083"/>
              <a:ext cx="118" cy="152"/>
            </a:xfrm>
            <a:custGeom>
              <a:avLst/>
              <a:gdLst>
                <a:gd name="T0" fmla="*/ 167 w 79"/>
                <a:gd name="T1" fmla="*/ 106 h 95"/>
                <a:gd name="T2" fmla="*/ 105 w 79"/>
                <a:gd name="T3" fmla="*/ 235 h 95"/>
                <a:gd name="T4" fmla="*/ 9 w 79"/>
                <a:gd name="T5" fmla="*/ 136 h 95"/>
                <a:gd name="T6" fmla="*/ 72 w 79"/>
                <a:gd name="T7" fmla="*/ 8 h 95"/>
                <a:gd name="T8" fmla="*/ 167 w 79"/>
                <a:gd name="T9" fmla="*/ 10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5">
                  <a:moveTo>
                    <a:pt x="75" y="41"/>
                  </a:moveTo>
                  <a:cubicBezTo>
                    <a:pt x="79" y="66"/>
                    <a:pt x="67" y="88"/>
                    <a:pt x="47" y="92"/>
                  </a:cubicBezTo>
                  <a:cubicBezTo>
                    <a:pt x="28" y="95"/>
                    <a:pt x="8" y="78"/>
                    <a:pt x="4" y="53"/>
                  </a:cubicBezTo>
                  <a:cubicBezTo>
                    <a:pt x="0" y="29"/>
                    <a:pt x="12" y="6"/>
                    <a:pt x="32" y="3"/>
                  </a:cubicBezTo>
                  <a:cubicBezTo>
                    <a:pt x="51" y="0"/>
                    <a:pt x="71" y="17"/>
                    <a:pt x="75" y="41"/>
                  </a:cubicBezTo>
                  <a:close/>
                </a:path>
              </a:pathLst>
            </a:custGeom>
            <a:solidFill>
              <a:srgbClr val="F8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9" name="Freeform 213">
              <a:extLst>
                <a:ext uri="{FF2B5EF4-FFF2-40B4-BE49-F238E27FC236}">
                  <a16:creationId xmlns:a16="http://schemas.microsoft.com/office/drawing/2014/main" id="{B9E593A1-A847-4F62-BAC1-2F00F9D0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093"/>
              <a:ext cx="35" cy="33"/>
            </a:xfrm>
            <a:custGeom>
              <a:avLst/>
              <a:gdLst>
                <a:gd name="T0" fmla="*/ 53 w 23"/>
                <a:gd name="T1" fmla="*/ 25 h 21"/>
                <a:gd name="T2" fmla="*/ 27 w 23"/>
                <a:gd name="T3" fmla="*/ 52 h 21"/>
                <a:gd name="T4" fmla="*/ 3 w 23"/>
                <a:gd name="T5" fmla="*/ 27 h 21"/>
                <a:gd name="T6" fmla="*/ 26 w 23"/>
                <a:gd name="T7" fmla="*/ 0 h 21"/>
                <a:gd name="T8" fmla="*/ 53 w 23"/>
                <a:gd name="T9" fmla="*/ 2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1">
                  <a:moveTo>
                    <a:pt x="23" y="10"/>
                  </a:moveTo>
                  <a:cubicBezTo>
                    <a:pt x="23" y="16"/>
                    <a:pt x="18" y="21"/>
                    <a:pt x="12" y="21"/>
                  </a:cubicBezTo>
                  <a:cubicBezTo>
                    <a:pt x="6" y="21"/>
                    <a:pt x="1" y="17"/>
                    <a:pt x="1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4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0" name="Freeform 214">
              <a:extLst>
                <a:ext uri="{FF2B5EF4-FFF2-40B4-BE49-F238E27FC236}">
                  <a16:creationId xmlns:a16="http://schemas.microsoft.com/office/drawing/2014/main" id="{0186424A-64B5-455D-B77B-A9C865D42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137"/>
              <a:ext cx="24" cy="26"/>
            </a:xfrm>
            <a:custGeom>
              <a:avLst/>
              <a:gdLst>
                <a:gd name="T0" fmla="*/ 36 w 16"/>
                <a:gd name="T1" fmla="*/ 21 h 16"/>
                <a:gd name="T2" fmla="*/ 21 w 16"/>
                <a:gd name="T3" fmla="*/ 42 h 16"/>
                <a:gd name="T4" fmla="*/ 0 w 16"/>
                <a:gd name="T5" fmla="*/ 21 h 16"/>
                <a:gd name="T6" fmla="*/ 18 w 16"/>
                <a:gd name="T7" fmla="*/ 0 h 16"/>
                <a:gd name="T8" fmla="*/ 36 w 16"/>
                <a:gd name="T9" fmla="*/ 2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12"/>
                    <a:pt x="13" y="15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3" y="1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1" name="Freeform 215">
              <a:extLst>
                <a:ext uri="{FF2B5EF4-FFF2-40B4-BE49-F238E27FC236}">
                  <a16:creationId xmlns:a16="http://schemas.microsoft.com/office/drawing/2014/main" id="{DB919191-DC64-4C4D-9136-7BE0A4AE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786"/>
              <a:ext cx="151" cy="176"/>
            </a:xfrm>
            <a:custGeom>
              <a:avLst/>
              <a:gdLst>
                <a:gd name="T0" fmla="*/ 193 w 101"/>
                <a:gd name="T1" fmla="*/ 34 h 110"/>
                <a:gd name="T2" fmla="*/ 176 w 101"/>
                <a:gd name="T3" fmla="*/ 202 h 110"/>
                <a:gd name="T4" fmla="*/ 33 w 101"/>
                <a:gd name="T5" fmla="*/ 248 h 110"/>
                <a:gd name="T6" fmla="*/ 49 w 101"/>
                <a:gd name="T7" fmla="*/ 80 h 110"/>
                <a:gd name="T8" fmla="*/ 193 w 101"/>
                <a:gd name="T9" fmla="*/ 34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10">
                  <a:moveTo>
                    <a:pt x="86" y="13"/>
                  </a:moveTo>
                  <a:cubicBezTo>
                    <a:pt x="101" y="26"/>
                    <a:pt x="98" y="55"/>
                    <a:pt x="79" y="79"/>
                  </a:cubicBezTo>
                  <a:cubicBezTo>
                    <a:pt x="60" y="102"/>
                    <a:pt x="31" y="110"/>
                    <a:pt x="15" y="97"/>
                  </a:cubicBezTo>
                  <a:cubicBezTo>
                    <a:pt x="0" y="84"/>
                    <a:pt x="3" y="55"/>
                    <a:pt x="22" y="31"/>
                  </a:cubicBezTo>
                  <a:cubicBezTo>
                    <a:pt x="41" y="8"/>
                    <a:pt x="70" y="0"/>
                    <a:pt x="86" y="13"/>
                  </a:cubicBezTo>
                  <a:close/>
                </a:path>
              </a:pathLst>
            </a:custGeom>
            <a:solidFill>
              <a:srgbClr val="F8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2" name="Freeform 216">
              <a:extLst>
                <a:ext uri="{FF2B5EF4-FFF2-40B4-BE49-F238E27FC236}">
                  <a16:creationId xmlns:a16="http://schemas.microsoft.com/office/drawing/2014/main" id="{26C2294C-2495-49A6-AA56-527DE092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803"/>
              <a:ext cx="75" cy="85"/>
            </a:xfrm>
            <a:custGeom>
              <a:avLst/>
              <a:gdLst>
                <a:gd name="T0" fmla="*/ 93 w 50"/>
                <a:gd name="T1" fmla="*/ 101 h 53"/>
                <a:gd name="T2" fmla="*/ 21 w 50"/>
                <a:gd name="T3" fmla="*/ 115 h 53"/>
                <a:gd name="T4" fmla="*/ 21 w 50"/>
                <a:gd name="T5" fmla="*/ 34 h 53"/>
                <a:gd name="T6" fmla="*/ 90 w 50"/>
                <a:gd name="T7" fmla="*/ 18 h 53"/>
                <a:gd name="T8" fmla="*/ 93 w 50"/>
                <a:gd name="T9" fmla="*/ 10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3">
                  <a:moveTo>
                    <a:pt x="41" y="39"/>
                  </a:moveTo>
                  <a:cubicBezTo>
                    <a:pt x="32" y="50"/>
                    <a:pt x="18" y="53"/>
                    <a:pt x="9" y="45"/>
                  </a:cubicBezTo>
                  <a:cubicBezTo>
                    <a:pt x="0" y="38"/>
                    <a:pt x="0" y="24"/>
                    <a:pt x="9" y="13"/>
                  </a:cubicBezTo>
                  <a:cubicBezTo>
                    <a:pt x="17" y="2"/>
                    <a:pt x="31" y="0"/>
                    <a:pt x="40" y="7"/>
                  </a:cubicBezTo>
                  <a:cubicBezTo>
                    <a:pt x="49" y="14"/>
                    <a:pt x="50" y="29"/>
                    <a:pt x="4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3" name="Freeform 217">
              <a:extLst>
                <a:ext uri="{FF2B5EF4-FFF2-40B4-BE49-F238E27FC236}">
                  <a16:creationId xmlns:a16="http://schemas.microsoft.com/office/drawing/2014/main" id="{68AAAE47-C6AF-4699-953B-64D928706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882"/>
              <a:ext cx="45" cy="54"/>
            </a:xfrm>
            <a:custGeom>
              <a:avLst/>
              <a:gdLst>
                <a:gd name="T0" fmla="*/ 62 w 30"/>
                <a:gd name="T1" fmla="*/ 56 h 34"/>
                <a:gd name="T2" fmla="*/ 23 w 30"/>
                <a:gd name="T3" fmla="*/ 78 h 34"/>
                <a:gd name="T4" fmla="*/ 8 w 30"/>
                <a:gd name="T5" fmla="*/ 30 h 34"/>
                <a:gd name="T6" fmla="*/ 48 w 30"/>
                <a:gd name="T7" fmla="*/ 8 h 34"/>
                <a:gd name="T8" fmla="*/ 62 w 30"/>
                <a:gd name="T9" fmla="*/ 5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27" y="22"/>
                  </a:moveTo>
                  <a:cubicBezTo>
                    <a:pt x="24" y="29"/>
                    <a:pt x="16" y="34"/>
                    <a:pt x="10" y="31"/>
                  </a:cubicBezTo>
                  <a:cubicBezTo>
                    <a:pt x="3" y="28"/>
                    <a:pt x="0" y="20"/>
                    <a:pt x="3" y="12"/>
                  </a:cubicBezTo>
                  <a:cubicBezTo>
                    <a:pt x="6" y="5"/>
                    <a:pt x="14" y="0"/>
                    <a:pt x="21" y="3"/>
                  </a:cubicBezTo>
                  <a:cubicBezTo>
                    <a:pt x="27" y="6"/>
                    <a:pt x="30" y="14"/>
                    <a:pt x="2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4" name="Freeform 218">
              <a:extLst>
                <a:ext uri="{FF2B5EF4-FFF2-40B4-BE49-F238E27FC236}">
                  <a16:creationId xmlns:a16="http://schemas.microsoft.com/office/drawing/2014/main" id="{BCEAC23A-24B6-4B3B-A52A-E56EE663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768"/>
              <a:ext cx="285" cy="545"/>
            </a:xfrm>
            <a:custGeom>
              <a:avLst/>
              <a:gdLst>
                <a:gd name="T0" fmla="*/ 404 w 190"/>
                <a:gd name="T1" fmla="*/ 427 h 341"/>
                <a:gd name="T2" fmla="*/ 395 w 190"/>
                <a:gd name="T3" fmla="*/ 388 h 341"/>
                <a:gd name="T4" fmla="*/ 410 w 190"/>
                <a:gd name="T5" fmla="*/ 269 h 341"/>
                <a:gd name="T6" fmla="*/ 198 w 190"/>
                <a:gd name="T7" fmla="*/ 5 h 341"/>
                <a:gd name="T8" fmla="*/ 5 w 190"/>
                <a:gd name="T9" fmla="*/ 289 h 341"/>
                <a:gd name="T10" fmla="*/ 27 w 190"/>
                <a:gd name="T11" fmla="*/ 401 h 341"/>
                <a:gd name="T12" fmla="*/ 21 w 190"/>
                <a:gd name="T13" fmla="*/ 444 h 341"/>
                <a:gd name="T14" fmla="*/ 32 w 190"/>
                <a:gd name="T15" fmla="*/ 486 h 341"/>
                <a:gd name="T16" fmla="*/ 17 w 190"/>
                <a:gd name="T17" fmla="*/ 603 h 341"/>
                <a:gd name="T18" fmla="*/ 230 w 190"/>
                <a:gd name="T19" fmla="*/ 866 h 341"/>
                <a:gd name="T20" fmla="*/ 422 w 190"/>
                <a:gd name="T21" fmla="*/ 582 h 341"/>
                <a:gd name="T22" fmla="*/ 396 w 190"/>
                <a:gd name="T23" fmla="*/ 465 h 341"/>
                <a:gd name="T24" fmla="*/ 404 w 190"/>
                <a:gd name="T25" fmla="*/ 427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341">
                  <a:moveTo>
                    <a:pt x="179" y="167"/>
                  </a:moveTo>
                  <a:cubicBezTo>
                    <a:pt x="178" y="161"/>
                    <a:pt x="177" y="156"/>
                    <a:pt x="175" y="152"/>
                  </a:cubicBezTo>
                  <a:cubicBezTo>
                    <a:pt x="180" y="138"/>
                    <a:pt x="183" y="122"/>
                    <a:pt x="182" y="105"/>
                  </a:cubicBezTo>
                  <a:cubicBezTo>
                    <a:pt x="180" y="46"/>
                    <a:pt x="137" y="0"/>
                    <a:pt x="88" y="2"/>
                  </a:cubicBezTo>
                  <a:cubicBezTo>
                    <a:pt x="38" y="4"/>
                    <a:pt x="0" y="54"/>
                    <a:pt x="2" y="113"/>
                  </a:cubicBezTo>
                  <a:cubicBezTo>
                    <a:pt x="3" y="129"/>
                    <a:pt x="6" y="144"/>
                    <a:pt x="12" y="157"/>
                  </a:cubicBezTo>
                  <a:cubicBezTo>
                    <a:pt x="10" y="161"/>
                    <a:pt x="9" y="167"/>
                    <a:pt x="9" y="174"/>
                  </a:cubicBezTo>
                  <a:cubicBezTo>
                    <a:pt x="10" y="180"/>
                    <a:pt x="11" y="186"/>
                    <a:pt x="14" y="190"/>
                  </a:cubicBezTo>
                  <a:cubicBezTo>
                    <a:pt x="9" y="204"/>
                    <a:pt x="7" y="220"/>
                    <a:pt x="7" y="236"/>
                  </a:cubicBezTo>
                  <a:cubicBezTo>
                    <a:pt x="10" y="295"/>
                    <a:pt x="52" y="341"/>
                    <a:pt x="102" y="339"/>
                  </a:cubicBezTo>
                  <a:cubicBezTo>
                    <a:pt x="151" y="337"/>
                    <a:pt x="190" y="287"/>
                    <a:pt x="187" y="228"/>
                  </a:cubicBezTo>
                  <a:cubicBezTo>
                    <a:pt x="186" y="212"/>
                    <a:pt x="183" y="196"/>
                    <a:pt x="176" y="182"/>
                  </a:cubicBezTo>
                  <a:cubicBezTo>
                    <a:pt x="178" y="178"/>
                    <a:pt x="179" y="173"/>
                    <a:pt x="179" y="167"/>
                  </a:cubicBez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sp>
        <p:nvSpPr>
          <p:cNvPr id="375" name="ZoneTexte 374">
            <a:extLst>
              <a:ext uri="{FF2B5EF4-FFF2-40B4-BE49-F238E27FC236}">
                <a16:creationId xmlns:a16="http://schemas.microsoft.com/office/drawing/2014/main" id="{72A2388C-1B32-4EFC-A738-6F4D93D9A66E}"/>
              </a:ext>
            </a:extLst>
          </p:cNvPr>
          <p:cNvSpPr txBox="1"/>
          <p:nvPr/>
        </p:nvSpPr>
        <p:spPr>
          <a:xfrm>
            <a:off x="4914339" y="4866155"/>
            <a:ext cx="16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PD-L1</a:t>
            </a:r>
          </a:p>
        </p:txBody>
      </p:sp>
      <p:cxnSp>
        <p:nvCxnSpPr>
          <p:cNvPr id="571" name="Connecteur droit avec flèche 570">
            <a:extLst>
              <a:ext uri="{FF2B5EF4-FFF2-40B4-BE49-F238E27FC236}">
                <a16:creationId xmlns:a16="http://schemas.microsoft.com/office/drawing/2014/main" id="{22BF5B36-534A-4428-9B58-1AA1CDC118FB}"/>
              </a:ext>
            </a:extLst>
          </p:cNvPr>
          <p:cNvCxnSpPr>
            <a:cxnSpLocks/>
          </p:cNvCxnSpPr>
          <p:nvPr/>
        </p:nvCxnSpPr>
        <p:spPr>
          <a:xfrm flipV="1">
            <a:off x="4347435" y="1201988"/>
            <a:ext cx="2540611" cy="442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5" name="Group 3">
            <a:extLst>
              <a:ext uri="{FF2B5EF4-FFF2-40B4-BE49-F238E27FC236}">
                <a16:creationId xmlns:a16="http://schemas.microsoft.com/office/drawing/2014/main" id="{7626AE19-358A-4B7B-9ECC-C5D0A827CC56}"/>
              </a:ext>
            </a:extLst>
          </p:cNvPr>
          <p:cNvGrpSpPr>
            <a:grpSpLocks/>
          </p:cNvGrpSpPr>
          <p:nvPr/>
        </p:nvGrpSpPr>
        <p:grpSpPr bwMode="auto">
          <a:xfrm>
            <a:off x="8521991" y="1506621"/>
            <a:ext cx="1862201" cy="1872261"/>
            <a:chOff x="2519" y="1135"/>
            <a:chExt cx="2419" cy="2370"/>
          </a:xfrm>
        </p:grpSpPr>
        <p:sp>
          <p:nvSpPr>
            <p:cNvPr id="576" name="Freeform 4">
              <a:extLst>
                <a:ext uri="{FF2B5EF4-FFF2-40B4-BE49-F238E27FC236}">
                  <a16:creationId xmlns:a16="http://schemas.microsoft.com/office/drawing/2014/main" id="{B27E66D2-B0A6-4DC0-B65A-55941F3C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>
                <a:gd name="T0" fmla="*/ 1389 w 1696"/>
                <a:gd name="T1" fmla="*/ 358 h 1662"/>
                <a:gd name="T2" fmla="*/ 1436 w 1696"/>
                <a:gd name="T3" fmla="*/ 955 h 1662"/>
                <a:gd name="T4" fmla="*/ 1335 w 1696"/>
                <a:gd name="T5" fmla="*/ 639 h 1662"/>
                <a:gd name="T6" fmla="*/ 1257 w 1696"/>
                <a:gd name="T7" fmla="*/ 483 h 1662"/>
                <a:gd name="T8" fmla="*/ 1257 w 1696"/>
                <a:gd name="T9" fmla="*/ 1050 h 1662"/>
                <a:gd name="T10" fmla="*/ 1087 w 1696"/>
                <a:gd name="T11" fmla="*/ 874 h 1662"/>
                <a:gd name="T12" fmla="*/ 973 w 1696"/>
                <a:gd name="T13" fmla="*/ 1278 h 1662"/>
                <a:gd name="T14" fmla="*/ 452 w 1696"/>
                <a:gd name="T15" fmla="*/ 1232 h 1662"/>
                <a:gd name="T16" fmla="*/ 310 w 1696"/>
                <a:gd name="T17" fmla="*/ 1185 h 1662"/>
                <a:gd name="T18" fmla="*/ 692 w 1696"/>
                <a:gd name="T19" fmla="*/ 1543 h 1662"/>
                <a:gd name="T20" fmla="*/ 745 w 1696"/>
                <a:gd name="T21" fmla="*/ 1724 h 1662"/>
                <a:gd name="T22" fmla="*/ 496 w 1696"/>
                <a:gd name="T23" fmla="*/ 1734 h 1662"/>
                <a:gd name="T24" fmla="*/ 720 w 1696"/>
                <a:gd name="T25" fmla="*/ 1801 h 1662"/>
                <a:gd name="T26" fmla="*/ 911 w 1696"/>
                <a:gd name="T27" fmla="*/ 1904 h 1662"/>
                <a:gd name="T28" fmla="*/ 944 w 1696"/>
                <a:gd name="T29" fmla="*/ 2145 h 1662"/>
                <a:gd name="T30" fmla="*/ 1007 w 1696"/>
                <a:gd name="T31" fmla="*/ 2239 h 1662"/>
                <a:gd name="T32" fmla="*/ 1016 w 1696"/>
                <a:gd name="T33" fmla="*/ 2343 h 1662"/>
                <a:gd name="T34" fmla="*/ 700 w 1696"/>
                <a:gd name="T35" fmla="*/ 2761 h 1662"/>
                <a:gd name="T36" fmla="*/ 1054 w 1696"/>
                <a:gd name="T37" fmla="*/ 2493 h 1662"/>
                <a:gd name="T38" fmla="*/ 1381 w 1696"/>
                <a:gd name="T39" fmla="*/ 2300 h 1662"/>
                <a:gd name="T40" fmla="*/ 1526 w 1696"/>
                <a:gd name="T41" fmla="*/ 2300 h 1662"/>
                <a:gd name="T42" fmla="*/ 1633 w 1696"/>
                <a:gd name="T43" fmla="*/ 2292 h 1662"/>
                <a:gd name="T44" fmla="*/ 1767 w 1696"/>
                <a:gd name="T45" fmla="*/ 2247 h 1662"/>
                <a:gd name="T46" fmla="*/ 2132 w 1696"/>
                <a:gd name="T47" fmla="*/ 3254 h 1662"/>
                <a:gd name="T48" fmla="*/ 2125 w 1696"/>
                <a:gd name="T49" fmla="*/ 2497 h 1662"/>
                <a:gd name="T50" fmla="*/ 2158 w 1696"/>
                <a:gd name="T51" fmla="*/ 2109 h 1662"/>
                <a:gd name="T52" fmla="*/ 2342 w 1696"/>
                <a:gd name="T53" fmla="*/ 2226 h 1662"/>
                <a:gd name="T54" fmla="*/ 2211 w 1696"/>
                <a:gd name="T55" fmla="*/ 1956 h 1662"/>
                <a:gd name="T56" fmla="*/ 2824 w 1696"/>
                <a:gd name="T57" fmla="*/ 1794 h 1662"/>
                <a:gd name="T58" fmla="*/ 3426 w 1696"/>
                <a:gd name="T59" fmla="*/ 1956 h 1662"/>
                <a:gd name="T60" fmla="*/ 2955 w 1696"/>
                <a:gd name="T61" fmla="*/ 1656 h 1662"/>
                <a:gd name="T62" fmla="*/ 2700 w 1696"/>
                <a:gd name="T63" fmla="*/ 1617 h 1662"/>
                <a:gd name="T64" fmla="*/ 2650 w 1696"/>
                <a:gd name="T65" fmla="*/ 1403 h 1662"/>
                <a:gd name="T66" fmla="*/ 2305 w 1696"/>
                <a:gd name="T67" fmla="*/ 1383 h 1662"/>
                <a:gd name="T68" fmla="*/ 2758 w 1696"/>
                <a:gd name="T69" fmla="*/ 970 h 1662"/>
                <a:gd name="T70" fmla="*/ 2476 w 1696"/>
                <a:gd name="T71" fmla="*/ 1156 h 1662"/>
                <a:gd name="T72" fmla="*/ 2185 w 1696"/>
                <a:gd name="T73" fmla="*/ 1228 h 1662"/>
                <a:gd name="T74" fmla="*/ 2679 w 1696"/>
                <a:gd name="T75" fmla="*/ 619 h 1662"/>
                <a:gd name="T76" fmla="*/ 2535 w 1696"/>
                <a:gd name="T77" fmla="*/ 548 h 1662"/>
                <a:gd name="T78" fmla="*/ 2024 w 1696"/>
                <a:gd name="T79" fmla="*/ 1045 h 1662"/>
                <a:gd name="T80" fmla="*/ 2001 w 1696"/>
                <a:gd name="T81" fmla="*/ 864 h 1662"/>
                <a:gd name="T82" fmla="*/ 1615 w 1696"/>
                <a:gd name="T83" fmla="*/ 756 h 1662"/>
                <a:gd name="T84" fmla="*/ 1627 w 1696"/>
                <a:gd name="T85" fmla="*/ 34 h 1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7" name="Freeform 5">
              <a:extLst>
                <a:ext uri="{FF2B5EF4-FFF2-40B4-BE49-F238E27FC236}">
                  <a16:creationId xmlns:a16="http://schemas.microsoft.com/office/drawing/2014/main" id="{211FFE92-03B1-4960-AD9F-A8D49FA9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>
                <a:gd name="T0" fmla="*/ 1383 w 1637"/>
                <a:gd name="T1" fmla="*/ 731 h 1632"/>
                <a:gd name="T2" fmla="*/ 1270 w 1637"/>
                <a:gd name="T3" fmla="*/ 730 h 1632"/>
                <a:gd name="T4" fmla="*/ 1145 w 1637"/>
                <a:gd name="T5" fmla="*/ 712 h 1632"/>
                <a:gd name="T6" fmla="*/ 960 w 1637"/>
                <a:gd name="T7" fmla="*/ 870 h 1632"/>
                <a:gd name="T8" fmla="*/ 749 w 1637"/>
                <a:gd name="T9" fmla="*/ 1357 h 1632"/>
                <a:gd name="T10" fmla="*/ 57 w 1637"/>
                <a:gd name="T11" fmla="*/ 667 h 1632"/>
                <a:gd name="T12" fmla="*/ 711 w 1637"/>
                <a:gd name="T13" fmla="*/ 1570 h 1632"/>
                <a:gd name="T14" fmla="*/ 438 w 1637"/>
                <a:gd name="T15" fmla="*/ 1667 h 1632"/>
                <a:gd name="T16" fmla="*/ 753 w 1637"/>
                <a:gd name="T17" fmla="*/ 1795 h 1632"/>
                <a:gd name="T18" fmla="*/ 727 w 1637"/>
                <a:gd name="T19" fmla="*/ 2190 h 1632"/>
                <a:gd name="T20" fmla="*/ 1027 w 1637"/>
                <a:gd name="T21" fmla="*/ 2186 h 1632"/>
                <a:gd name="T22" fmla="*/ 740 w 1637"/>
                <a:gd name="T23" fmla="*/ 2887 h 1632"/>
                <a:gd name="T24" fmla="*/ 1305 w 1637"/>
                <a:gd name="T25" fmla="*/ 2316 h 1632"/>
                <a:gd name="T26" fmla="*/ 1436 w 1637"/>
                <a:gd name="T27" fmla="*/ 2293 h 1632"/>
                <a:gd name="T28" fmla="*/ 1537 w 1637"/>
                <a:gd name="T29" fmla="*/ 2397 h 1632"/>
                <a:gd name="T30" fmla="*/ 1618 w 1637"/>
                <a:gd name="T31" fmla="*/ 2279 h 1632"/>
                <a:gd name="T32" fmla="*/ 2196 w 1637"/>
                <a:gd name="T33" fmla="*/ 3318 h 1632"/>
                <a:gd name="T34" fmla="*/ 2005 w 1637"/>
                <a:gd name="T35" fmla="*/ 2090 h 1632"/>
                <a:gd name="T36" fmla="*/ 2228 w 1637"/>
                <a:gd name="T37" fmla="*/ 2139 h 1632"/>
                <a:gd name="T38" fmla="*/ 2954 w 1637"/>
                <a:gd name="T39" fmla="*/ 1846 h 1632"/>
                <a:gd name="T40" fmla="*/ 2862 w 1637"/>
                <a:gd name="T41" fmla="*/ 1628 h 1632"/>
                <a:gd name="T42" fmla="*/ 2206 w 1637"/>
                <a:gd name="T43" fmla="*/ 1531 h 1632"/>
                <a:gd name="T44" fmla="*/ 2545 w 1637"/>
                <a:gd name="T45" fmla="*/ 1366 h 1632"/>
                <a:gd name="T46" fmla="*/ 2293 w 1637"/>
                <a:gd name="T47" fmla="*/ 1283 h 1632"/>
                <a:gd name="T48" fmla="*/ 2370 w 1637"/>
                <a:gd name="T49" fmla="*/ 1131 h 1632"/>
                <a:gd name="T50" fmla="*/ 2578 w 1637"/>
                <a:gd name="T51" fmla="*/ 600 h 1632"/>
                <a:gd name="T52" fmla="*/ 2219 w 1637"/>
                <a:gd name="T53" fmla="*/ 764 h 1632"/>
                <a:gd name="T54" fmla="*/ 2015 w 1637"/>
                <a:gd name="T55" fmla="*/ 796 h 1632"/>
                <a:gd name="T56" fmla="*/ 1748 w 1637"/>
                <a:gd name="T57" fmla="*/ 950 h 1632"/>
                <a:gd name="T58" fmla="*/ 1523 w 1637"/>
                <a:gd name="T59" fmla="*/ 14 h 1632"/>
                <a:gd name="T60" fmla="*/ 1838 w 1637"/>
                <a:gd name="T61" fmla="*/ 923 h 1632"/>
                <a:gd name="T62" fmla="*/ 1921 w 1637"/>
                <a:gd name="T63" fmla="*/ 965 h 1632"/>
                <a:gd name="T64" fmla="*/ 2434 w 1637"/>
                <a:gd name="T65" fmla="*/ 529 h 1632"/>
                <a:gd name="T66" fmla="*/ 2133 w 1637"/>
                <a:gd name="T67" fmla="*/ 1051 h 1632"/>
                <a:gd name="T68" fmla="*/ 2579 w 1637"/>
                <a:gd name="T69" fmla="*/ 970 h 1632"/>
                <a:gd name="T70" fmla="*/ 2206 w 1637"/>
                <a:gd name="T71" fmla="*/ 1333 h 1632"/>
                <a:gd name="T72" fmla="*/ 2544 w 1637"/>
                <a:gd name="T73" fmla="*/ 1383 h 1632"/>
                <a:gd name="T74" fmla="*/ 2296 w 1637"/>
                <a:gd name="T75" fmla="*/ 1574 h 1632"/>
                <a:gd name="T76" fmla="*/ 3259 w 1637"/>
                <a:gd name="T77" fmla="*/ 1789 h 1632"/>
                <a:gd name="T78" fmla="*/ 2287 w 1637"/>
                <a:gd name="T79" fmla="*/ 1734 h 1632"/>
                <a:gd name="T80" fmla="*/ 2219 w 1637"/>
                <a:gd name="T81" fmla="*/ 2210 h 1632"/>
                <a:gd name="T82" fmla="*/ 1956 w 1637"/>
                <a:gd name="T83" fmla="*/ 2301 h 1632"/>
                <a:gd name="T84" fmla="*/ 1866 w 1637"/>
                <a:gd name="T85" fmla="*/ 2420 h 1632"/>
                <a:gd name="T86" fmla="*/ 1570 w 1637"/>
                <a:gd name="T87" fmla="*/ 2435 h 1632"/>
                <a:gd name="T88" fmla="*/ 1480 w 1637"/>
                <a:gd name="T89" fmla="*/ 2271 h 1632"/>
                <a:gd name="T90" fmla="*/ 1333 w 1637"/>
                <a:gd name="T91" fmla="*/ 2324 h 1632"/>
                <a:gd name="T92" fmla="*/ 868 w 1637"/>
                <a:gd name="T93" fmla="*/ 2592 h 1632"/>
                <a:gd name="T94" fmla="*/ 915 w 1637"/>
                <a:gd name="T95" fmla="*/ 2324 h 1632"/>
                <a:gd name="T96" fmla="*/ 746 w 1637"/>
                <a:gd name="T97" fmla="*/ 2271 h 1632"/>
                <a:gd name="T98" fmla="*/ 813 w 1637"/>
                <a:gd name="T99" fmla="*/ 1881 h 1632"/>
                <a:gd name="T100" fmla="*/ 406 w 1637"/>
                <a:gd name="T101" fmla="*/ 1732 h 1632"/>
                <a:gd name="T102" fmla="*/ 754 w 1637"/>
                <a:gd name="T103" fmla="*/ 1653 h 1632"/>
                <a:gd name="T104" fmla="*/ 57 w 1637"/>
                <a:gd name="T105" fmla="*/ 931 h 1632"/>
                <a:gd name="T106" fmla="*/ 473 w 1637"/>
                <a:gd name="T107" fmla="*/ 1355 h 1632"/>
                <a:gd name="T108" fmla="*/ 984 w 1637"/>
                <a:gd name="T109" fmla="*/ 1094 h 1632"/>
                <a:gd name="T110" fmla="*/ 1126 w 1637"/>
                <a:gd name="T111" fmla="*/ 1039 h 1632"/>
                <a:gd name="T112" fmla="*/ 1216 w 1637"/>
                <a:gd name="T113" fmla="*/ 515 h 1632"/>
                <a:gd name="T114" fmla="*/ 1362 w 1637"/>
                <a:gd name="T115" fmla="*/ 931 h 1632"/>
                <a:gd name="T116" fmla="*/ 1439 w 1637"/>
                <a:gd name="T117" fmla="*/ 24 h 16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8" name="Freeform 6">
              <a:extLst>
                <a:ext uri="{FF2B5EF4-FFF2-40B4-BE49-F238E27FC236}">
                  <a16:creationId xmlns:a16="http://schemas.microsoft.com/office/drawing/2014/main" id="{8E6FDD32-8309-4296-B68C-AA901BC4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>
                <a:gd name="T0" fmla="*/ 617 w 355"/>
                <a:gd name="T1" fmla="*/ 91 h 351"/>
                <a:gd name="T2" fmla="*/ 577 w 355"/>
                <a:gd name="T3" fmla="*/ 506 h 351"/>
                <a:gd name="T4" fmla="*/ 87 w 355"/>
                <a:gd name="T5" fmla="*/ 623 h 351"/>
                <a:gd name="T6" fmla="*/ 177 w 355"/>
                <a:gd name="T7" fmla="*/ 175 h 351"/>
                <a:gd name="T8" fmla="*/ 617 w 355"/>
                <a:gd name="T9" fmla="*/ 9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9" name="Freeform 7">
              <a:extLst>
                <a:ext uri="{FF2B5EF4-FFF2-40B4-BE49-F238E27FC236}">
                  <a16:creationId xmlns:a16="http://schemas.microsoft.com/office/drawing/2014/main" id="{DF50033E-C353-4F11-9405-156F81E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>
                <a:gd name="T0" fmla="*/ 660 w 360"/>
                <a:gd name="T1" fmla="*/ 94 h 322"/>
                <a:gd name="T2" fmla="*/ 559 w 360"/>
                <a:gd name="T3" fmla="*/ 488 h 322"/>
                <a:gd name="T4" fmla="*/ 71 w 360"/>
                <a:gd name="T5" fmla="*/ 563 h 322"/>
                <a:gd name="T6" fmla="*/ 224 w 360"/>
                <a:gd name="T7" fmla="*/ 140 h 322"/>
                <a:gd name="T8" fmla="*/ 660 w 360"/>
                <a:gd name="T9" fmla="*/ 94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0" name="Freeform 8">
              <a:extLst>
                <a:ext uri="{FF2B5EF4-FFF2-40B4-BE49-F238E27FC236}">
                  <a16:creationId xmlns:a16="http://schemas.microsoft.com/office/drawing/2014/main" id="{BA366738-0DDB-4897-A70A-8D0B27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>
                <a:gd name="T0" fmla="*/ 165 w 338"/>
                <a:gd name="T1" fmla="*/ 173 h 222"/>
                <a:gd name="T2" fmla="*/ 147 w 338"/>
                <a:gd name="T3" fmla="*/ 0 h 222"/>
                <a:gd name="T4" fmla="*/ 61 w 338"/>
                <a:gd name="T5" fmla="*/ 361 h 222"/>
                <a:gd name="T6" fmla="*/ 549 w 338"/>
                <a:gd name="T7" fmla="*/ 286 h 222"/>
                <a:gd name="T8" fmla="*/ 687 w 338"/>
                <a:gd name="T9" fmla="*/ 70 h 222"/>
                <a:gd name="T10" fmla="*/ 165 w 338"/>
                <a:gd name="T11" fmla="*/ 17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1" name="Freeform 9">
              <a:extLst>
                <a:ext uri="{FF2B5EF4-FFF2-40B4-BE49-F238E27FC236}">
                  <a16:creationId xmlns:a16="http://schemas.microsoft.com/office/drawing/2014/main" id="{7D7C7A3A-AF5C-4EE5-BD15-56CCEA65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>
                <a:gd name="T0" fmla="*/ 624 w 328"/>
                <a:gd name="T1" fmla="*/ 63 h 288"/>
                <a:gd name="T2" fmla="*/ 619 w 328"/>
                <a:gd name="T3" fmla="*/ 66 h 288"/>
                <a:gd name="T4" fmla="*/ 659 w 328"/>
                <a:gd name="T5" fmla="*/ 196 h 288"/>
                <a:gd name="T6" fmla="*/ 519 w 328"/>
                <a:gd name="T7" fmla="*/ 454 h 288"/>
                <a:gd name="T8" fmla="*/ 173 w 328"/>
                <a:gd name="T9" fmla="*/ 578 h 288"/>
                <a:gd name="T10" fmla="*/ 37 w 328"/>
                <a:gd name="T11" fmla="*/ 529 h 288"/>
                <a:gd name="T12" fmla="*/ 9 w 328"/>
                <a:gd name="T13" fmla="*/ 434 h 288"/>
                <a:gd name="T14" fmla="*/ 187 w 328"/>
                <a:gd name="T15" fmla="*/ 114 h 288"/>
                <a:gd name="T16" fmla="*/ 471 w 328"/>
                <a:gd name="T17" fmla="*/ 9 h 288"/>
                <a:gd name="T18" fmla="*/ 619 w 328"/>
                <a:gd name="T19" fmla="*/ 66 h 288"/>
                <a:gd name="T20" fmla="*/ 624 w 328"/>
                <a:gd name="T21" fmla="*/ 63 h 288"/>
                <a:gd name="T22" fmla="*/ 625 w 328"/>
                <a:gd name="T23" fmla="*/ 61 h 288"/>
                <a:gd name="T24" fmla="*/ 471 w 328"/>
                <a:gd name="T25" fmla="*/ 0 h 288"/>
                <a:gd name="T26" fmla="*/ 181 w 328"/>
                <a:gd name="T27" fmla="*/ 108 h 288"/>
                <a:gd name="T28" fmla="*/ 0 w 328"/>
                <a:gd name="T29" fmla="*/ 434 h 288"/>
                <a:gd name="T30" fmla="*/ 30 w 328"/>
                <a:gd name="T31" fmla="*/ 535 h 288"/>
                <a:gd name="T32" fmla="*/ 173 w 328"/>
                <a:gd name="T33" fmla="*/ 587 h 288"/>
                <a:gd name="T34" fmla="*/ 525 w 328"/>
                <a:gd name="T35" fmla="*/ 461 h 288"/>
                <a:gd name="T36" fmla="*/ 668 w 328"/>
                <a:gd name="T37" fmla="*/ 196 h 288"/>
                <a:gd name="T38" fmla="*/ 625 w 328"/>
                <a:gd name="T39" fmla="*/ 61 h 288"/>
                <a:gd name="T40" fmla="*/ 624 w 328"/>
                <a:gd name="T41" fmla="*/ 63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2" name="Freeform 10">
              <a:extLst>
                <a:ext uri="{FF2B5EF4-FFF2-40B4-BE49-F238E27FC236}">
                  <a16:creationId xmlns:a16="http://schemas.microsoft.com/office/drawing/2014/main" id="{7A711445-2217-4E83-9D68-BD8FA7FA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>
                <a:gd name="T0" fmla="*/ 187 w 110"/>
                <a:gd name="T1" fmla="*/ 9 h 92"/>
                <a:gd name="T2" fmla="*/ 143 w 110"/>
                <a:gd name="T3" fmla="*/ 1 h 92"/>
                <a:gd name="T4" fmla="*/ 70 w 110"/>
                <a:gd name="T5" fmla="*/ 10 h 92"/>
                <a:gd name="T6" fmla="*/ 1 w 110"/>
                <a:gd name="T7" fmla="*/ 107 h 92"/>
                <a:gd name="T8" fmla="*/ 140 w 110"/>
                <a:gd name="T9" fmla="*/ 177 h 92"/>
                <a:gd name="T10" fmla="*/ 220 w 110"/>
                <a:gd name="T11" fmla="*/ 97 h 92"/>
                <a:gd name="T12" fmla="*/ 196 w 110"/>
                <a:gd name="T13" fmla="*/ 23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" name="Oval 11">
              <a:extLst>
                <a:ext uri="{FF2B5EF4-FFF2-40B4-BE49-F238E27FC236}">
                  <a16:creationId xmlns:a16="http://schemas.microsoft.com/office/drawing/2014/main" id="{91829B18-F091-4935-B358-30A73DA0F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84" name="Oval 12">
              <a:extLst>
                <a:ext uri="{FF2B5EF4-FFF2-40B4-BE49-F238E27FC236}">
                  <a16:creationId xmlns:a16="http://schemas.microsoft.com/office/drawing/2014/main" id="{58DB7F03-3A16-4EB1-B68C-8E068C60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85" name="Freeform 13">
              <a:extLst>
                <a:ext uri="{FF2B5EF4-FFF2-40B4-BE49-F238E27FC236}">
                  <a16:creationId xmlns:a16="http://schemas.microsoft.com/office/drawing/2014/main" id="{5F952078-9B0E-4627-8D6F-16A33B48D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>
                <a:gd name="T0" fmla="*/ 238 w 576"/>
                <a:gd name="T1" fmla="*/ 598 h 1128"/>
                <a:gd name="T2" fmla="*/ 321 w 576"/>
                <a:gd name="T3" fmla="*/ 598 h 1128"/>
                <a:gd name="T4" fmla="*/ 464 w 576"/>
                <a:gd name="T5" fmla="*/ 616 h 1128"/>
                <a:gd name="T6" fmla="*/ 688 w 576"/>
                <a:gd name="T7" fmla="*/ 419 h 1128"/>
                <a:gd name="T8" fmla="*/ 891 w 576"/>
                <a:gd name="T9" fmla="*/ 257 h 1128"/>
                <a:gd name="T10" fmla="*/ 1036 w 576"/>
                <a:gd name="T11" fmla="*/ 110 h 1128"/>
                <a:gd name="T12" fmla="*/ 1115 w 576"/>
                <a:gd name="T13" fmla="*/ 0 h 1128"/>
                <a:gd name="T14" fmla="*/ 581 w 576"/>
                <a:gd name="T15" fmla="*/ 596 h 1128"/>
                <a:gd name="T16" fmla="*/ 509 w 576"/>
                <a:gd name="T17" fmla="*/ 879 h 1128"/>
                <a:gd name="T18" fmla="*/ 748 w 576"/>
                <a:gd name="T19" fmla="*/ 830 h 1128"/>
                <a:gd name="T20" fmla="*/ 581 w 576"/>
                <a:gd name="T21" fmla="*/ 996 h 1128"/>
                <a:gd name="T22" fmla="*/ 752 w 576"/>
                <a:gd name="T23" fmla="*/ 1017 h 1128"/>
                <a:gd name="T24" fmla="*/ 592 w 576"/>
                <a:gd name="T25" fmla="*/ 1101 h 1128"/>
                <a:gd name="T26" fmla="*/ 587 w 576"/>
                <a:gd name="T27" fmla="*/ 1184 h 1128"/>
                <a:gd name="T28" fmla="*/ 681 w 576"/>
                <a:gd name="T29" fmla="*/ 1230 h 1128"/>
                <a:gd name="T30" fmla="*/ 869 w 576"/>
                <a:gd name="T31" fmla="*/ 1268 h 1128"/>
                <a:gd name="T32" fmla="*/ 1092 w 576"/>
                <a:gd name="T33" fmla="*/ 1299 h 1128"/>
                <a:gd name="T34" fmla="*/ 855 w 576"/>
                <a:gd name="T35" fmla="*/ 1279 h 1128"/>
                <a:gd name="T36" fmla="*/ 605 w 576"/>
                <a:gd name="T37" fmla="*/ 1282 h 1128"/>
                <a:gd name="T38" fmla="*/ 509 w 576"/>
                <a:gd name="T39" fmla="*/ 1446 h 1128"/>
                <a:gd name="T40" fmla="*/ 477 w 576"/>
                <a:gd name="T41" fmla="*/ 1536 h 1128"/>
                <a:gd name="T42" fmla="*/ 507 w 576"/>
                <a:gd name="T43" fmla="*/ 1613 h 1128"/>
                <a:gd name="T44" fmla="*/ 414 w 576"/>
                <a:gd name="T45" fmla="*/ 1613 h 1128"/>
                <a:gd name="T46" fmla="*/ 361 w 576"/>
                <a:gd name="T47" fmla="*/ 1693 h 1128"/>
                <a:gd name="T48" fmla="*/ 310 w 576"/>
                <a:gd name="T49" fmla="*/ 1760 h 1128"/>
                <a:gd name="T50" fmla="*/ 330 w 576"/>
                <a:gd name="T51" fmla="*/ 1853 h 1128"/>
                <a:gd name="T52" fmla="*/ 438 w 576"/>
                <a:gd name="T53" fmla="*/ 2295 h 1128"/>
                <a:gd name="T54" fmla="*/ 350 w 576"/>
                <a:gd name="T55" fmla="*/ 2037 h 1128"/>
                <a:gd name="T56" fmla="*/ 280 w 576"/>
                <a:gd name="T57" fmla="*/ 1822 h 1128"/>
                <a:gd name="T58" fmla="*/ 144 w 576"/>
                <a:gd name="T59" fmla="*/ 1762 h 1128"/>
                <a:gd name="T60" fmla="*/ 258 w 576"/>
                <a:gd name="T61" fmla="*/ 1608 h 1128"/>
                <a:gd name="T62" fmla="*/ 430 w 576"/>
                <a:gd name="T63" fmla="*/ 1351 h 1128"/>
                <a:gd name="T64" fmla="*/ 509 w 576"/>
                <a:gd name="T65" fmla="*/ 1184 h 1128"/>
                <a:gd name="T66" fmla="*/ 478 w 576"/>
                <a:gd name="T67" fmla="*/ 1054 h 1128"/>
                <a:gd name="T68" fmla="*/ 432 w 576"/>
                <a:gd name="T69" fmla="*/ 849 h 1128"/>
                <a:gd name="T70" fmla="*/ 258 w 576"/>
                <a:gd name="T71" fmla="*/ 676 h 1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6" name="Freeform 14">
              <a:extLst>
                <a:ext uri="{FF2B5EF4-FFF2-40B4-BE49-F238E27FC236}">
                  <a16:creationId xmlns:a16="http://schemas.microsoft.com/office/drawing/2014/main" id="{ACD948BE-6C14-44C8-8FAF-F175CEB5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>
                <a:gd name="T0" fmla="*/ 0 w 99"/>
                <a:gd name="T1" fmla="*/ 116 h 110"/>
                <a:gd name="T2" fmla="*/ 150 w 99"/>
                <a:gd name="T3" fmla="*/ 57 h 110"/>
                <a:gd name="T4" fmla="*/ 85 w 99"/>
                <a:gd name="T5" fmla="*/ 224 h 110"/>
                <a:gd name="T6" fmla="*/ 135 w 99"/>
                <a:gd name="T7" fmla="*/ 67 h 110"/>
                <a:gd name="T8" fmla="*/ 0 w 99"/>
                <a:gd name="T9" fmla="*/ 11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" name="Freeform 15">
              <a:extLst>
                <a:ext uri="{FF2B5EF4-FFF2-40B4-BE49-F238E27FC236}">
                  <a16:creationId xmlns:a16="http://schemas.microsoft.com/office/drawing/2014/main" id="{8CD73009-0DCA-48C7-BEF2-1E281182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>
                <a:gd name="T0" fmla="*/ 89 w 44"/>
                <a:gd name="T1" fmla="*/ 44 h 123"/>
                <a:gd name="T2" fmla="*/ 49 w 44"/>
                <a:gd name="T3" fmla="*/ 16 h 123"/>
                <a:gd name="T4" fmla="*/ 13 w 44"/>
                <a:gd name="T5" fmla="*/ 81 h 123"/>
                <a:gd name="T6" fmla="*/ 47 w 44"/>
                <a:gd name="T7" fmla="*/ 249 h 123"/>
                <a:gd name="T8" fmla="*/ 24 w 44"/>
                <a:gd name="T9" fmla="*/ 166 h 123"/>
                <a:gd name="T10" fmla="*/ 16 w 44"/>
                <a:gd name="T11" fmla="*/ 120 h 123"/>
                <a:gd name="T12" fmla="*/ 30 w 44"/>
                <a:gd name="T13" fmla="*/ 63 h 123"/>
                <a:gd name="T14" fmla="*/ 60 w 44"/>
                <a:gd name="T15" fmla="*/ 24 h 123"/>
                <a:gd name="T16" fmla="*/ 90 w 44"/>
                <a:gd name="T17" fmla="*/ 3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8" name="Freeform 16">
              <a:extLst>
                <a:ext uri="{FF2B5EF4-FFF2-40B4-BE49-F238E27FC236}">
                  <a16:creationId xmlns:a16="http://schemas.microsoft.com/office/drawing/2014/main" id="{071A7CE8-F47C-485C-BFE3-46EC8011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>
                <a:gd name="T0" fmla="*/ 61 w 31"/>
                <a:gd name="T1" fmla="*/ 14 h 86"/>
                <a:gd name="T2" fmla="*/ 37 w 31"/>
                <a:gd name="T3" fmla="*/ 6 h 86"/>
                <a:gd name="T4" fmla="*/ 20 w 31"/>
                <a:gd name="T5" fmla="*/ 44 h 86"/>
                <a:gd name="T6" fmla="*/ 23 w 31"/>
                <a:gd name="T7" fmla="*/ 104 h 86"/>
                <a:gd name="T8" fmla="*/ 28 w 31"/>
                <a:gd name="T9" fmla="*/ 142 h 86"/>
                <a:gd name="T10" fmla="*/ 37 w 31"/>
                <a:gd name="T11" fmla="*/ 176 h 86"/>
                <a:gd name="T12" fmla="*/ 57 w 31"/>
                <a:gd name="T13" fmla="*/ 6 h 86"/>
                <a:gd name="T14" fmla="*/ 58 w 31"/>
                <a:gd name="T15" fmla="*/ 1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9" name="Freeform 17">
              <a:extLst>
                <a:ext uri="{FF2B5EF4-FFF2-40B4-BE49-F238E27FC236}">
                  <a16:creationId xmlns:a16="http://schemas.microsoft.com/office/drawing/2014/main" id="{4E7E299A-51D7-4147-878C-6C2510D2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>
                <a:gd name="T0" fmla="*/ 4 w 43"/>
                <a:gd name="T1" fmla="*/ 20 h 16"/>
                <a:gd name="T2" fmla="*/ 53 w 43"/>
                <a:gd name="T3" fmla="*/ 29 h 16"/>
                <a:gd name="T4" fmla="*/ 89 w 43"/>
                <a:gd name="T5" fmla="*/ 0 h 16"/>
                <a:gd name="T6" fmla="*/ 43 w 43"/>
                <a:gd name="T7" fmla="*/ 33 h 16"/>
                <a:gd name="T8" fmla="*/ 0 w 43"/>
                <a:gd name="T9" fmla="*/ 2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0" name="Freeform 18">
              <a:extLst>
                <a:ext uri="{FF2B5EF4-FFF2-40B4-BE49-F238E27FC236}">
                  <a16:creationId xmlns:a16="http://schemas.microsoft.com/office/drawing/2014/main" id="{75E3C0DE-26F5-4062-8DF9-7CB17E00D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>
                <a:gd name="T0" fmla="*/ 20 w 41"/>
                <a:gd name="T1" fmla="*/ 0 h 34"/>
                <a:gd name="T2" fmla="*/ 82 w 41"/>
                <a:gd name="T3" fmla="*/ 32 h 34"/>
                <a:gd name="T4" fmla="*/ 20 w 41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1" name="Freeform 19">
              <a:extLst>
                <a:ext uri="{FF2B5EF4-FFF2-40B4-BE49-F238E27FC236}">
                  <a16:creationId xmlns:a16="http://schemas.microsoft.com/office/drawing/2014/main" id="{01886D04-B08D-47AB-857A-90E71BC3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>
                <a:gd name="T0" fmla="*/ 33 w 58"/>
                <a:gd name="T1" fmla="*/ 0 h 71"/>
                <a:gd name="T2" fmla="*/ 119 w 58"/>
                <a:gd name="T3" fmla="*/ 110 h 71"/>
                <a:gd name="T4" fmla="*/ 33 w 5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2" name="Freeform 20">
              <a:extLst>
                <a:ext uri="{FF2B5EF4-FFF2-40B4-BE49-F238E27FC236}">
                  <a16:creationId xmlns:a16="http://schemas.microsoft.com/office/drawing/2014/main" id="{A41DC854-A182-476D-8BCC-C9008FF2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>
                <a:gd name="T0" fmla="*/ 0 w 77"/>
                <a:gd name="T1" fmla="*/ 84 h 72"/>
                <a:gd name="T2" fmla="*/ 106 w 77"/>
                <a:gd name="T3" fmla="*/ 147 h 72"/>
                <a:gd name="T4" fmla="*/ 0 w 77"/>
                <a:gd name="T5" fmla="*/ 8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3" name="Freeform 21">
              <a:extLst>
                <a:ext uri="{FF2B5EF4-FFF2-40B4-BE49-F238E27FC236}">
                  <a16:creationId xmlns:a16="http://schemas.microsoft.com/office/drawing/2014/main" id="{685670CF-BE98-47C3-B87D-8767A0E2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>
                <a:gd name="T0" fmla="*/ 0 w 31"/>
                <a:gd name="T1" fmla="*/ 59 h 41"/>
                <a:gd name="T2" fmla="*/ 61 w 31"/>
                <a:gd name="T3" fmla="*/ 82 h 41"/>
                <a:gd name="T4" fmla="*/ 0 w 31"/>
                <a:gd name="T5" fmla="*/ 5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" name="Freeform 22">
              <a:extLst>
                <a:ext uri="{FF2B5EF4-FFF2-40B4-BE49-F238E27FC236}">
                  <a16:creationId xmlns:a16="http://schemas.microsoft.com/office/drawing/2014/main" id="{D1D33AC4-A804-4831-B216-CE3D25A2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>
                <a:gd name="T0" fmla="*/ 104 w 51"/>
                <a:gd name="T1" fmla="*/ 63 h 42"/>
                <a:gd name="T2" fmla="*/ 0 w 51"/>
                <a:gd name="T3" fmla="*/ 86 h 42"/>
                <a:gd name="T4" fmla="*/ 104 w 51"/>
                <a:gd name="T5" fmla="*/ 6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5" name="Freeform 23">
              <a:extLst>
                <a:ext uri="{FF2B5EF4-FFF2-40B4-BE49-F238E27FC236}">
                  <a16:creationId xmlns:a16="http://schemas.microsoft.com/office/drawing/2014/main" id="{B5A7A623-8BB0-4277-8F4F-AD8A677B5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>
                <a:gd name="T0" fmla="*/ 122 w 59"/>
                <a:gd name="T1" fmla="*/ 0 h 67"/>
                <a:gd name="T2" fmla="*/ 0 w 59"/>
                <a:gd name="T3" fmla="*/ 138 h 67"/>
                <a:gd name="T4" fmla="*/ 122 w 59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6" name="Freeform 24">
              <a:extLst>
                <a:ext uri="{FF2B5EF4-FFF2-40B4-BE49-F238E27FC236}">
                  <a16:creationId xmlns:a16="http://schemas.microsoft.com/office/drawing/2014/main" id="{98FA3C67-A823-49AC-ABDA-15B434FCC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>
                <a:gd name="T0" fmla="*/ 24 w 70"/>
                <a:gd name="T1" fmla="*/ 0 h 33"/>
                <a:gd name="T2" fmla="*/ 0 w 70"/>
                <a:gd name="T3" fmla="*/ 67 h 33"/>
                <a:gd name="T4" fmla="*/ 24 w 7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7" name="Freeform 25">
              <a:extLst>
                <a:ext uri="{FF2B5EF4-FFF2-40B4-BE49-F238E27FC236}">
                  <a16:creationId xmlns:a16="http://schemas.microsoft.com/office/drawing/2014/main" id="{CFBB5C6D-A7D2-4175-A52C-232CA1B0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>
                <a:gd name="T0" fmla="*/ 0 w 144"/>
                <a:gd name="T1" fmla="*/ 1 h 130"/>
                <a:gd name="T2" fmla="*/ 91 w 144"/>
                <a:gd name="T3" fmla="*/ 19 h 130"/>
                <a:gd name="T4" fmla="*/ 142 w 144"/>
                <a:gd name="T5" fmla="*/ 43 h 130"/>
                <a:gd name="T6" fmla="*/ 249 w 144"/>
                <a:gd name="T7" fmla="*/ 127 h 130"/>
                <a:gd name="T8" fmla="*/ 265 w 144"/>
                <a:gd name="T9" fmla="*/ 236 h 130"/>
                <a:gd name="T10" fmla="*/ 148 w 144"/>
                <a:gd name="T11" fmla="*/ 246 h 130"/>
                <a:gd name="T12" fmla="*/ 100 w 144"/>
                <a:gd name="T13" fmla="*/ 222 h 130"/>
                <a:gd name="T14" fmla="*/ 188 w 144"/>
                <a:gd name="T15" fmla="*/ 236 h 130"/>
                <a:gd name="T16" fmla="*/ 238 w 144"/>
                <a:gd name="T17" fmla="*/ 233 h 130"/>
                <a:gd name="T18" fmla="*/ 229 w 144"/>
                <a:gd name="T19" fmla="*/ 119 h 130"/>
                <a:gd name="T20" fmla="*/ 185 w 144"/>
                <a:gd name="T21" fmla="*/ 76 h 130"/>
                <a:gd name="T22" fmla="*/ 125 w 144"/>
                <a:gd name="T23" fmla="*/ 53 h 130"/>
                <a:gd name="T24" fmla="*/ 80 w 144"/>
                <a:gd name="T25" fmla="*/ 29 h 130"/>
                <a:gd name="T26" fmla="*/ 9 w 144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8" name="Freeform 26">
              <a:extLst>
                <a:ext uri="{FF2B5EF4-FFF2-40B4-BE49-F238E27FC236}">
                  <a16:creationId xmlns:a16="http://schemas.microsoft.com/office/drawing/2014/main" id="{22D9C143-4226-429C-82A5-0B0F1D37D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>
                <a:gd name="T0" fmla="*/ 6 w 119"/>
                <a:gd name="T1" fmla="*/ 13 h 78"/>
                <a:gd name="T2" fmla="*/ 135 w 119"/>
                <a:gd name="T3" fmla="*/ 142 h 78"/>
                <a:gd name="T4" fmla="*/ 202 w 119"/>
                <a:gd name="T5" fmla="*/ 157 h 78"/>
                <a:gd name="T6" fmla="*/ 234 w 119"/>
                <a:gd name="T7" fmla="*/ 97 h 78"/>
                <a:gd name="T8" fmla="*/ 124 w 119"/>
                <a:gd name="T9" fmla="*/ 125 h 78"/>
                <a:gd name="T10" fmla="*/ 57 w 119"/>
                <a:gd name="T11" fmla="*/ 77 h 78"/>
                <a:gd name="T12" fmla="*/ 0 w 11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9" name="Freeform 27">
              <a:extLst>
                <a:ext uri="{FF2B5EF4-FFF2-40B4-BE49-F238E27FC236}">
                  <a16:creationId xmlns:a16="http://schemas.microsoft.com/office/drawing/2014/main" id="{3D602658-A0F8-4467-8E2E-844389F23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>
                <a:gd name="T0" fmla="*/ 136 w 69"/>
                <a:gd name="T1" fmla="*/ 0 h 169"/>
                <a:gd name="T2" fmla="*/ 85 w 69"/>
                <a:gd name="T3" fmla="*/ 53 h 169"/>
                <a:gd name="T4" fmla="*/ 49 w 69"/>
                <a:gd name="T5" fmla="*/ 87 h 169"/>
                <a:gd name="T6" fmla="*/ 4 w 69"/>
                <a:gd name="T7" fmla="*/ 197 h 169"/>
                <a:gd name="T8" fmla="*/ 47 w 69"/>
                <a:gd name="T9" fmla="*/ 315 h 169"/>
                <a:gd name="T10" fmla="*/ 142 w 69"/>
                <a:gd name="T11" fmla="*/ 221 h 169"/>
                <a:gd name="T12" fmla="*/ 72 w 69"/>
                <a:gd name="T13" fmla="*/ 299 h 169"/>
                <a:gd name="T14" fmla="*/ 23 w 69"/>
                <a:gd name="T15" fmla="*/ 207 h 169"/>
                <a:gd name="T16" fmla="*/ 52 w 69"/>
                <a:gd name="T17" fmla="*/ 106 h 169"/>
                <a:gd name="T18" fmla="*/ 100 w 69"/>
                <a:gd name="T19" fmla="*/ 51 h 169"/>
                <a:gd name="T20" fmla="*/ 136 w 69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0" name="Freeform 28">
              <a:extLst>
                <a:ext uri="{FF2B5EF4-FFF2-40B4-BE49-F238E27FC236}">
                  <a16:creationId xmlns:a16="http://schemas.microsoft.com/office/drawing/2014/main" id="{CC3869BC-D6BB-427B-A884-24003AFC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>
                <a:gd name="T0" fmla="*/ 138 w 67"/>
                <a:gd name="T1" fmla="*/ 30 h 130"/>
                <a:gd name="T2" fmla="*/ 77 w 67"/>
                <a:gd name="T3" fmla="*/ 0 h 130"/>
                <a:gd name="T4" fmla="*/ 16 w 67"/>
                <a:gd name="T5" fmla="*/ 39 h 130"/>
                <a:gd name="T6" fmla="*/ 19 w 67"/>
                <a:gd name="T7" fmla="*/ 143 h 130"/>
                <a:gd name="T8" fmla="*/ 70 w 67"/>
                <a:gd name="T9" fmla="*/ 266 h 130"/>
                <a:gd name="T10" fmla="*/ 39 w 67"/>
                <a:gd name="T11" fmla="*/ 170 h 130"/>
                <a:gd name="T12" fmla="*/ 27 w 67"/>
                <a:gd name="T13" fmla="*/ 134 h 130"/>
                <a:gd name="T14" fmla="*/ 27 w 67"/>
                <a:gd name="T15" fmla="*/ 53 h 130"/>
                <a:gd name="T16" fmla="*/ 76 w 67"/>
                <a:gd name="T17" fmla="*/ 10 h 130"/>
                <a:gd name="T18" fmla="*/ 136 w 67"/>
                <a:gd name="T19" fmla="*/ 2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1" name="Freeform 29">
              <a:extLst>
                <a:ext uri="{FF2B5EF4-FFF2-40B4-BE49-F238E27FC236}">
                  <a16:creationId xmlns:a16="http://schemas.microsoft.com/office/drawing/2014/main" id="{29EACA7B-58F5-4B3E-84D8-A1FAEE9F6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>
                <a:gd name="T0" fmla="*/ 81 w 41"/>
                <a:gd name="T1" fmla="*/ 1 h 62"/>
                <a:gd name="T2" fmla="*/ 10 w 41"/>
                <a:gd name="T3" fmla="*/ 62 h 62"/>
                <a:gd name="T4" fmla="*/ 52 w 41"/>
                <a:gd name="T5" fmla="*/ 128 h 62"/>
                <a:gd name="T6" fmla="*/ 20 w 41"/>
                <a:gd name="T7" fmla="*/ 99 h 62"/>
                <a:gd name="T8" fmla="*/ 27 w 41"/>
                <a:gd name="T9" fmla="*/ 56 h 62"/>
                <a:gd name="T10" fmla="*/ 85 w 4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2" name="Freeform 30">
              <a:extLst>
                <a:ext uri="{FF2B5EF4-FFF2-40B4-BE49-F238E27FC236}">
                  <a16:creationId xmlns:a16="http://schemas.microsoft.com/office/drawing/2014/main" id="{FFFC721C-B792-4CAD-9C44-58EC3E2E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>
                <a:gd name="T0" fmla="*/ 1 w 114"/>
                <a:gd name="T1" fmla="*/ 148 h 75"/>
                <a:gd name="T2" fmla="*/ 124 w 114"/>
                <a:gd name="T3" fmla="*/ 23 h 75"/>
                <a:gd name="T4" fmla="*/ 190 w 114"/>
                <a:gd name="T5" fmla="*/ 4 h 75"/>
                <a:gd name="T6" fmla="*/ 233 w 114"/>
                <a:gd name="T7" fmla="*/ 53 h 75"/>
                <a:gd name="T8" fmla="*/ 182 w 114"/>
                <a:gd name="T9" fmla="*/ 14 h 75"/>
                <a:gd name="T10" fmla="*/ 127 w 114"/>
                <a:gd name="T11" fmla="*/ 43 h 75"/>
                <a:gd name="T12" fmla="*/ 57 w 114"/>
                <a:gd name="T13" fmla="*/ 96 h 75"/>
                <a:gd name="T14" fmla="*/ 0 w 114"/>
                <a:gd name="T15" fmla="*/ 1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3" name="Freeform 31">
              <a:extLst>
                <a:ext uri="{FF2B5EF4-FFF2-40B4-BE49-F238E27FC236}">
                  <a16:creationId xmlns:a16="http://schemas.microsoft.com/office/drawing/2014/main" id="{9AE932C2-693D-42A9-9171-FB61FDDD6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>
                <a:gd name="T0" fmla="*/ 140 w 72"/>
                <a:gd name="T1" fmla="*/ 30 h 68"/>
                <a:gd name="T2" fmla="*/ 64 w 72"/>
                <a:gd name="T3" fmla="*/ 43 h 68"/>
                <a:gd name="T4" fmla="*/ 34 w 72"/>
                <a:gd name="T5" fmla="*/ 91 h 68"/>
                <a:gd name="T6" fmla="*/ 0 w 72"/>
                <a:gd name="T7" fmla="*/ 138 h 68"/>
                <a:gd name="T8" fmla="*/ 74 w 72"/>
                <a:gd name="T9" fmla="*/ 43 h 68"/>
                <a:gd name="T10" fmla="*/ 139 w 72"/>
                <a:gd name="T11" fmla="*/ 27 h 68"/>
                <a:gd name="T12" fmla="*/ 139 w 72"/>
                <a:gd name="T13" fmla="*/ 2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Freeform 32">
              <a:extLst>
                <a:ext uri="{FF2B5EF4-FFF2-40B4-BE49-F238E27FC236}">
                  <a16:creationId xmlns:a16="http://schemas.microsoft.com/office/drawing/2014/main" id="{E1846DB1-B092-4598-A23F-0D94BCD8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>
                <a:gd name="T0" fmla="*/ 86 w 203"/>
                <a:gd name="T1" fmla="*/ 0 h 156"/>
                <a:gd name="T2" fmla="*/ 414 w 203"/>
                <a:gd name="T3" fmla="*/ 178 h 156"/>
                <a:gd name="T4" fmla="*/ 86 w 203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33">
              <a:extLst>
                <a:ext uri="{FF2B5EF4-FFF2-40B4-BE49-F238E27FC236}">
                  <a16:creationId xmlns:a16="http://schemas.microsoft.com/office/drawing/2014/main" id="{DFEDED3F-D331-4D24-9E5D-62FF118C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>
                <a:gd name="T0" fmla="*/ 855 w 431"/>
                <a:gd name="T1" fmla="*/ 0 h 564"/>
                <a:gd name="T2" fmla="*/ 168 w 431"/>
                <a:gd name="T3" fmla="*/ 414 h 564"/>
                <a:gd name="T4" fmla="*/ 629 w 431"/>
                <a:gd name="T5" fmla="*/ 1149 h 564"/>
                <a:gd name="T6" fmla="*/ 639 w 431"/>
                <a:gd name="T7" fmla="*/ 1149 h 564"/>
                <a:gd name="T8" fmla="*/ 558 w 431"/>
                <a:gd name="T9" fmla="*/ 901 h 564"/>
                <a:gd name="T10" fmla="*/ 445 w 431"/>
                <a:gd name="T11" fmla="*/ 852 h 564"/>
                <a:gd name="T12" fmla="*/ 415 w 431"/>
                <a:gd name="T13" fmla="*/ 749 h 564"/>
                <a:gd name="T14" fmla="*/ 432 w 431"/>
                <a:gd name="T15" fmla="*/ 657 h 564"/>
                <a:gd name="T16" fmla="*/ 878 w 431"/>
                <a:gd name="T17" fmla="*/ 0 h 564"/>
                <a:gd name="T18" fmla="*/ 855 w 431"/>
                <a:gd name="T19" fmla="*/ 0 h 5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34">
              <a:extLst>
                <a:ext uri="{FF2B5EF4-FFF2-40B4-BE49-F238E27FC236}">
                  <a16:creationId xmlns:a16="http://schemas.microsoft.com/office/drawing/2014/main" id="{74A681D1-FAB6-4BE5-A102-D6779354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>
                <a:gd name="T0" fmla="*/ 40 w 78"/>
                <a:gd name="T1" fmla="*/ 0 h 110"/>
                <a:gd name="T2" fmla="*/ 28 w 78"/>
                <a:gd name="T3" fmla="*/ 81 h 110"/>
                <a:gd name="T4" fmla="*/ 57 w 78"/>
                <a:gd name="T5" fmla="*/ 177 h 110"/>
                <a:gd name="T6" fmla="*/ 158 w 78"/>
                <a:gd name="T7" fmla="*/ 224 h 110"/>
                <a:gd name="T8" fmla="*/ 154 w 78"/>
                <a:gd name="T9" fmla="*/ 218 h 110"/>
                <a:gd name="T10" fmla="*/ 40 w 78"/>
                <a:gd name="T11" fmla="*/ 13 h 110"/>
                <a:gd name="T12" fmla="*/ 40 w 78"/>
                <a:gd name="T13" fmla="*/ 13 h 110"/>
                <a:gd name="T14" fmla="*/ 40 w 78"/>
                <a:gd name="T15" fmla="*/ 13 h 110"/>
                <a:gd name="T16" fmla="*/ 148 w 78"/>
                <a:gd name="T17" fmla="*/ 208 h 110"/>
                <a:gd name="T18" fmla="*/ 40 w 78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35">
              <a:extLst>
                <a:ext uri="{FF2B5EF4-FFF2-40B4-BE49-F238E27FC236}">
                  <a16:creationId xmlns:a16="http://schemas.microsoft.com/office/drawing/2014/main" id="{CCC5FECF-3650-46AD-B482-9702608B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>
                <a:gd name="T0" fmla="*/ 16 w 70"/>
                <a:gd name="T1" fmla="*/ 0 h 120"/>
                <a:gd name="T2" fmla="*/ 0 w 70"/>
                <a:gd name="T3" fmla="*/ 95 h 120"/>
                <a:gd name="T4" fmla="*/ 30 w 70"/>
                <a:gd name="T5" fmla="*/ 198 h 120"/>
                <a:gd name="T6" fmla="*/ 143 w 70"/>
                <a:gd name="T7" fmla="*/ 247 h 120"/>
                <a:gd name="T8" fmla="*/ 139 w 70"/>
                <a:gd name="T9" fmla="*/ 238 h 120"/>
                <a:gd name="T10" fmla="*/ 37 w 70"/>
                <a:gd name="T11" fmla="*/ 191 h 120"/>
                <a:gd name="T12" fmla="*/ 9 w 70"/>
                <a:gd name="T13" fmla="*/ 95 h 120"/>
                <a:gd name="T14" fmla="*/ 20 w 70"/>
                <a:gd name="T15" fmla="*/ 13 h 120"/>
                <a:gd name="T16" fmla="*/ 16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36">
              <a:extLst>
                <a:ext uri="{FF2B5EF4-FFF2-40B4-BE49-F238E27FC236}">
                  <a16:creationId xmlns:a16="http://schemas.microsoft.com/office/drawing/2014/main" id="{18BCC03C-8E58-4D12-B5D2-1E55C874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>
                <a:gd name="T0" fmla="*/ 40 w 76"/>
                <a:gd name="T1" fmla="*/ 0 h 101"/>
                <a:gd name="T2" fmla="*/ 153 w 76"/>
                <a:gd name="T3" fmla="*/ 205 h 101"/>
                <a:gd name="T4" fmla="*/ 148 w 76"/>
                <a:gd name="T5" fmla="*/ 195 h 101"/>
                <a:gd name="T6" fmla="*/ 40 w 76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Oval 37">
              <a:extLst>
                <a:ext uri="{FF2B5EF4-FFF2-40B4-BE49-F238E27FC236}">
                  <a16:creationId xmlns:a16="http://schemas.microsoft.com/office/drawing/2014/main" id="{4D3CBFBF-0C35-4EEC-A710-03FD57CD5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0" name="Oval 38">
              <a:extLst>
                <a:ext uri="{FF2B5EF4-FFF2-40B4-BE49-F238E27FC236}">
                  <a16:creationId xmlns:a16="http://schemas.microsoft.com/office/drawing/2014/main" id="{878C2417-C7D1-4769-984B-4CC5EC7C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1" name="Oval 39">
              <a:extLst>
                <a:ext uri="{FF2B5EF4-FFF2-40B4-BE49-F238E27FC236}">
                  <a16:creationId xmlns:a16="http://schemas.microsoft.com/office/drawing/2014/main" id="{C35D5281-FEB1-4310-8243-92C98EE0F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612" name="Group 106">
            <a:extLst>
              <a:ext uri="{FF2B5EF4-FFF2-40B4-BE49-F238E27FC236}">
                <a16:creationId xmlns:a16="http://schemas.microsoft.com/office/drawing/2014/main" id="{7EF318C2-0864-4F29-AA09-F8453758B326}"/>
              </a:ext>
            </a:extLst>
          </p:cNvPr>
          <p:cNvGrpSpPr>
            <a:grpSpLocks/>
          </p:cNvGrpSpPr>
          <p:nvPr/>
        </p:nvGrpSpPr>
        <p:grpSpPr bwMode="auto">
          <a:xfrm>
            <a:off x="6989037" y="3351752"/>
            <a:ext cx="858578" cy="864159"/>
            <a:chOff x="4349" y="1763"/>
            <a:chExt cx="834" cy="818"/>
          </a:xfrm>
        </p:grpSpPr>
        <p:sp>
          <p:nvSpPr>
            <p:cNvPr id="613" name="Freeform 107">
              <a:extLst>
                <a:ext uri="{FF2B5EF4-FFF2-40B4-BE49-F238E27FC236}">
                  <a16:creationId xmlns:a16="http://schemas.microsoft.com/office/drawing/2014/main" id="{C2B439F3-3EEE-499E-B442-033B76392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Freeform 108">
              <a:extLst>
                <a:ext uri="{FF2B5EF4-FFF2-40B4-BE49-F238E27FC236}">
                  <a16:creationId xmlns:a16="http://schemas.microsoft.com/office/drawing/2014/main" id="{64301E87-27AC-49EA-8CC1-85C302386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" name="Freeform 109">
              <a:extLst>
                <a:ext uri="{FF2B5EF4-FFF2-40B4-BE49-F238E27FC236}">
                  <a16:creationId xmlns:a16="http://schemas.microsoft.com/office/drawing/2014/main" id="{FA3DA198-D526-423B-B80C-AE2966DA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Freeform 110">
              <a:extLst>
                <a:ext uri="{FF2B5EF4-FFF2-40B4-BE49-F238E27FC236}">
                  <a16:creationId xmlns:a16="http://schemas.microsoft.com/office/drawing/2014/main" id="{07C33970-87B3-4E25-839C-B563C1FD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111">
              <a:extLst>
                <a:ext uri="{FF2B5EF4-FFF2-40B4-BE49-F238E27FC236}">
                  <a16:creationId xmlns:a16="http://schemas.microsoft.com/office/drawing/2014/main" id="{E416A1A3-396F-4C4E-A6B5-9F114D14F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112">
              <a:extLst>
                <a:ext uri="{FF2B5EF4-FFF2-40B4-BE49-F238E27FC236}">
                  <a16:creationId xmlns:a16="http://schemas.microsoft.com/office/drawing/2014/main" id="{33E8283C-65F1-428D-BE0D-4B0D3F33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113">
              <a:extLst>
                <a:ext uri="{FF2B5EF4-FFF2-40B4-BE49-F238E27FC236}">
                  <a16:creationId xmlns:a16="http://schemas.microsoft.com/office/drawing/2014/main" id="{25DCE374-2C1D-4F9F-A303-B7FDC5581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Freeform 114">
              <a:extLst>
                <a:ext uri="{FF2B5EF4-FFF2-40B4-BE49-F238E27FC236}">
                  <a16:creationId xmlns:a16="http://schemas.microsoft.com/office/drawing/2014/main" id="{DE2F15BC-FEE5-48C2-AFD1-6ED31106A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" name="Freeform 115">
              <a:extLst>
                <a:ext uri="{FF2B5EF4-FFF2-40B4-BE49-F238E27FC236}">
                  <a16:creationId xmlns:a16="http://schemas.microsoft.com/office/drawing/2014/main" id="{A29B1559-5BDD-4F0E-88DE-9A0F1E56E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Freeform 116">
              <a:extLst>
                <a:ext uri="{FF2B5EF4-FFF2-40B4-BE49-F238E27FC236}">
                  <a16:creationId xmlns:a16="http://schemas.microsoft.com/office/drawing/2014/main" id="{AD22A927-F826-49F4-B5EB-2009303E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Oval 117">
              <a:extLst>
                <a:ext uri="{FF2B5EF4-FFF2-40B4-BE49-F238E27FC236}">
                  <a16:creationId xmlns:a16="http://schemas.microsoft.com/office/drawing/2014/main" id="{CDDFB576-75D6-4343-96DD-B2ADFE03D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24" name="Oval 118">
              <a:extLst>
                <a:ext uri="{FF2B5EF4-FFF2-40B4-BE49-F238E27FC236}">
                  <a16:creationId xmlns:a16="http://schemas.microsoft.com/office/drawing/2014/main" id="{A3C68E11-573C-43AC-90EB-394A0CA7F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25" name="Oval 119">
              <a:extLst>
                <a:ext uri="{FF2B5EF4-FFF2-40B4-BE49-F238E27FC236}">
                  <a16:creationId xmlns:a16="http://schemas.microsoft.com/office/drawing/2014/main" id="{26E532FC-C8B5-46E7-8F29-F39F062B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78" name="ZoneTexte 677">
            <a:extLst>
              <a:ext uri="{FF2B5EF4-FFF2-40B4-BE49-F238E27FC236}">
                <a16:creationId xmlns:a16="http://schemas.microsoft.com/office/drawing/2014/main" id="{E2B24F92-4915-4589-9160-1D199A61ED4E}"/>
              </a:ext>
            </a:extLst>
          </p:cNvPr>
          <p:cNvSpPr txBox="1"/>
          <p:nvPr/>
        </p:nvSpPr>
        <p:spPr>
          <a:xfrm>
            <a:off x="7162707" y="3641630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CD8</a:t>
            </a:r>
          </a:p>
        </p:txBody>
      </p:sp>
      <p:grpSp>
        <p:nvGrpSpPr>
          <p:cNvPr id="679" name="Group 106">
            <a:extLst>
              <a:ext uri="{FF2B5EF4-FFF2-40B4-BE49-F238E27FC236}">
                <a16:creationId xmlns:a16="http://schemas.microsoft.com/office/drawing/2014/main" id="{D6D05303-FEE4-45B0-BF07-E32E13F14887}"/>
              </a:ext>
            </a:extLst>
          </p:cNvPr>
          <p:cNvGrpSpPr>
            <a:grpSpLocks/>
          </p:cNvGrpSpPr>
          <p:nvPr/>
        </p:nvGrpSpPr>
        <p:grpSpPr bwMode="auto">
          <a:xfrm>
            <a:off x="5751522" y="3873780"/>
            <a:ext cx="858578" cy="864159"/>
            <a:chOff x="4349" y="1763"/>
            <a:chExt cx="834" cy="818"/>
          </a:xfrm>
        </p:grpSpPr>
        <p:sp>
          <p:nvSpPr>
            <p:cNvPr id="680" name="Freeform 107">
              <a:extLst>
                <a:ext uri="{FF2B5EF4-FFF2-40B4-BE49-F238E27FC236}">
                  <a16:creationId xmlns:a16="http://schemas.microsoft.com/office/drawing/2014/main" id="{A9375E0C-205F-4C6F-9561-DC8EE422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1" name="Freeform 108">
              <a:extLst>
                <a:ext uri="{FF2B5EF4-FFF2-40B4-BE49-F238E27FC236}">
                  <a16:creationId xmlns:a16="http://schemas.microsoft.com/office/drawing/2014/main" id="{805B178A-3382-4734-B472-27F096E5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Freeform 109">
              <a:extLst>
                <a:ext uri="{FF2B5EF4-FFF2-40B4-BE49-F238E27FC236}">
                  <a16:creationId xmlns:a16="http://schemas.microsoft.com/office/drawing/2014/main" id="{18CFC0BE-C3FC-4CA9-8BBE-A451159DE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Freeform 110">
              <a:extLst>
                <a:ext uri="{FF2B5EF4-FFF2-40B4-BE49-F238E27FC236}">
                  <a16:creationId xmlns:a16="http://schemas.microsoft.com/office/drawing/2014/main" id="{00B99797-7F97-4289-B5BC-DF377235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Freeform 111">
              <a:extLst>
                <a:ext uri="{FF2B5EF4-FFF2-40B4-BE49-F238E27FC236}">
                  <a16:creationId xmlns:a16="http://schemas.microsoft.com/office/drawing/2014/main" id="{846E6523-A101-4D3A-A32C-55CC86BF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112">
              <a:extLst>
                <a:ext uri="{FF2B5EF4-FFF2-40B4-BE49-F238E27FC236}">
                  <a16:creationId xmlns:a16="http://schemas.microsoft.com/office/drawing/2014/main" id="{009283CB-AC49-43E0-93F3-AF5B8A100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Freeform 113">
              <a:extLst>
                <a:ext uri="{FF2B5EF4-FFF2-40B4-BE49-F238E27FC236}">
                  <a16:creationId xmlns:a16="http://schemas.microsoft.com/office/drawing/2014/main" id="{89AED7BF-C86A-4CB9-86D1-73086FFD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" name="Freeform 114">
              <a:extLst>
                <a:ext uri="{FF2B5EF4-FFF2-40B4-BE49-F238E27FC236}">
                  <a16:creationId xmlns:a16="http://schemas.microsoft.com/office/drawing/2014/main" id="{60952B85-DADD-43BB-9750-794406E8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Freeform 115">
              <a:extLst>
                <a:ext uri="{FF2B5EF4-FFF2-40B4-BE49-F238E27FC236}">
                  <a16:creationId xmlns:a16="http://schemas.microsoft.com/office/drawing/2014/main" id="{BBD77C2F-230B-48D2-81CF-B66EF74D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116">
              <a:extLst>
                <a:ext uri="{FF2B5EF4-FFF2-40B4-BE49-F238E27FC236}">
                  <a16:creationId xmlns:a16="http://schemas.microsoft.com/office/drawing/2014/main" id="{0ECAA58F-CABE-4150-A972-FAFD077F7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0" name="Oval 117">
              <a:extLst>
                <a:ext uri="{FF2B5EF4-FFF2-40B4-BE49-F238E27FC236}">
                  <a16:creationId xmlns:a16="http://schemas.microsoft.com/office/drawing/2014/main" id="{3902BBEC-95A3-4DE3-8182-FA1BA614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91" name="Oval 118">
              <a:extLst>
                <a:ext uri="{FF2B5EF4-FFF2-40B4-BE49-F238E27FC236}">
                  <a16:creationId xmlns:a16="http://schemas.microsoft.com/office/drawing/2014/main" id="{EA2F28C9-FF11-440F-BF58-F9C3CC62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92" name="Oval 119">
              <a:extLst>
                <a:ext uri="{FF2B5EF4-FFF2-40B4-BE49-F238E27FC236}">
                  <a16:creationId xmlns:a16="http://schemas.microsoft.com/office/drawing/2014/main" id="{EC86606C-153D-4188-B4B8-14E53C9D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76" name="ZoneTexte 675">
            <a:extLst>
              <a:ext uri="{FF2B5EF4-FFF2-40B4-BE49-F238E27FC236}">
                <a16:creationId xmlns:a16="http://schemas.microsoft.com/office/drawing/2014/main" id="{6D64208E-3B3B-4DB6-9275-A2EE01C33E36}"/>
              </a:ext>
            </a:extLst>
          </p:cNvPr>
          <p:cNvSpPr txBox="1"/>
          <p:nvPr/>
        </p:nvSpPr>
        <p:spPr>
          <a:xfrm>
            <a:off x="5862084" y="4047032"/>
            <a:ext cx="63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CD8</a:t>
            </a:r>
          </a:p>
        </p:txBody>
      </p:sp>
      <p:sp>
        <p:nvSpPr>
          <p:cNvPr id="697" name="ZoneTexte 696">
            <a:extLst>
              <a:ext uri="{FF2B5EF4-FFF2-40B4-BE49-F238E27FC236}">
                <a16:creationId xmlns:a16="http://schemas.microsoft.com/office/drawing/2014/main" id="{D524E5CD-1389-4DA4-96CE-4F489C2F4D72}"/>
              </a:ext>
            </a:extLst>
          </p:cNvPr>
          <p:cNvSpPr txBox="1"/>
          <p:nvPr/>
        </p:nvSpPr>
        <p:spPr>
          <a:xfrm>
            <a:off x="5178680" y="4332704"/>
            <a:ext cx="16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PD-1</a:t>
            </a:r>
          </a:p>
        </p:txBody>
      </p:sp>
      <p:sp>
        <p:nvSpPr>
          <p:cNvPr id="698" name="Rectangle : coins arrondis 697">
            <a:extLst>
              <a:ext uri="{FF2B5EF4-FFF2-40B4-BE49-F238E27FC236}">
                <a16:creationId xmlns:a16="http://schemas.microsoft.com/office/drawing/2014/main" id="{B84ACE3F-E51C-4BB0-A852-0ECC2182780C}"/>
              </a:ext>
            </a:extLst>
          </p:cNvPr>
          <p:cNvSpPr/>
          <p:nvPr/>
        </p:nvSpPr>
        <p:spPr>
          <a:xfrm>
            <a:off x="251793" y="1554812"/>
            <a:ext cx="2166855" cy="6214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>
                <a:solidFill>
                  <a:schemeClr val="tx1"/>
                </a:solidFill>
              </a:rPr>
              <a:t>Immunisation</a:t>
            </a:r>
          </a:p>
        </p:txBody>
      </p:sp>
      <p:sp>
        <p:nvSpPr>
          <p:cNvPr id="699" name="Rectangle : coins arrondis 698">
            <a:extLst>
              <a:ext uri="{FF2B5EF4-FFF2-40B4-BE49-F238E27FC236}">
                <a16:creationId xmlns:a16="http://schemas.microsoft.com/office/drawing/2014/main" id="{7510BF6F-E632-4A4E-A7F3-866C878C7BAE}"/>
              </a:ext>
            </a:extLst>
          </p:cNvPr>
          <p:cNvSpPr/>
          <p:nvPr/>
        </p:nvSpPr>
        <p:spPr>
          <a:xfrm>
            <a:off x="9577317" y="363568"/>
            <a:ext cx="1954423" cy="6214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Activation cellules T</a:t>
            </a:r>
          </a:p>
        </p:txBody>
      </p:sp>
      <p:sp>
        <p:nvSpPr>
          <p:cNvPr id="702" name="Rectangle : coins arrondis 701">
            <a:extLst>
              <a:ext uri="{FF2B5EF4-FFF2-40B4-BE49-F238E27FC236}">
                <a16:creationId xmlns:a16="http://schemas.microsoft.com/office/drawing/2014/main" id="{796285FB-8F8A-4DA8-AADC-4ABA2204AFAA}"/>
              </a:ext>
            </a:extLst>
          </p:cNvPr>
          <p:cNvSpPr/>
          <p:nvPr/>
        </p:nvSpPr>
        <p:spPr>
          <a:xfrm>
            <a:off x="6888046" y="4748084"/>
            <a:ext cx="2961815" cy="621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>
                <a:solidFill>
                  <a:schemeClr val="tx1"/>
                </a:solidFill>
              </a:rPr>
              <a:t>Immunosuppression</a:t>
            </a:r>
          </a:p>
        </p:txBody>
      </p:sp>
      <p:sp>
        <p:nvSpPr>
          <p:cNvPr id="703" name="Rectangle : coins arrondis 702">
            <a:extLst>
              <a:ext uri="{FF2B5EF4-FFF2-40B4-BE49-F238E27FC236}">
                <a16:creationId xmlns:a16="http://schemas.microsoft.com/office/drawing/2014/main" id="{AA5AEEAC-BFEC-4A43-B0FD-4917AD768A64}"/>
              </a:ext>
            </a:extLst>
          </p:cNvPr>
          <p:cNvSpPr/>
          <p:nvPr/>
        </p:nvSpPr>
        <p:spPr>
          <a:xfrm>
            <a:off x="401375" y="1083286"/>
            <a:ext cx="2526753" cy="16580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/>
              <a:t>Promouvoir la présentation d’antigène des cellules dendritiques</a:t>
            </a:r>
          </a:p>
        </p:txBody>
      </p:sp>
      <p:sp>
        <p:nvSpPr>
          <p:cNvPr id="706" name="Rectangle : coins arrondis 705">
            <a:extLst>
              <a:ext uri="{FF2B5EF4-FFF2-40B4-BE49-F238E27FC236}">
                <a16:creationId xmlns:a16="http://schemas.microsoft.com/office/drawing/2014/main" id="{5088CACF-93F5-43EE-9442-4AC4FDBECDF3}"/>
              </a:ext>
            </a:extLst>
          </p:cNvPr>
          <p:cNvSpPr/>
          <p:nvPr/>
        </p:nvSpPr>
        <p:spPr>
          <a:xfrm>
            <a:off x="6826174" y="4483051"/>
            <a:ext cx="2746114" cy="13139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/>
              <a:t>Outrepasser les capacités immunosuppressives de la tumeur</a:t>
            </a:r>
          </a:p>
        </p:txBody>
      </p:sp>
      <p:sp>
        <p:nvSpPr>
          <p:cNvPr id="723" name="Explosion : 8 points 722">
            <a:extLst>
              <a:ext uri="{FF2B5EF4-FFF2-40B4-BE49-F238E27FC236}">
                <a16:creationId xmlns:a16="http://schemas.microsoft.com/office/drawing/2014/main" id="{095D7452-E99B-4117-994A-E8A802A2E57C}"/>
              </a:ext>
            </a:extLst>
          </p:cNvPr>
          <p:cNvSpPr/>
          <p:nvPr/>
        </p:nvSpPr>
        <p:spPr>
          <a:xfrm rot="14809956">
            <a:off x="8437376" y="1148517"/>
            <a:ext cx="567982" cy="7929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4" name="Ellipse 723">
            <a:extLst>
              <a:ext uri="{FF2B5EF4-FFF2-40B4-BE49-F238E27FC236}">
                <a16:creationId xmlns:a16="http://schemas.microsoft.com/office/drawing/2014/main" id="{CCBE491F-B984-4264-BD97-9D6F2A2B42C7}"/>
              </a:ext>
            </a:extLst>
          </p:cNvPr>
          <p:cNvSpPr/>
          <p:nvPr/>
        </p:nvSpPr>
        <p:spPr>
          <a:xfrm rot="19264434">
            <a:off x="9003563" y="1465308"/>
            <a:ext cx="116415" cy="632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5" name="Ellipse 724">
            <a:extLst>
              <a:ext uri="{FF2B5EF4-FFF2-40B4-BE49-F238E27FC236}">
                <a16:creationId xmlns:a16="http://schemas.microsoft.com/office/drawing/2014/main" id="{D7DC3F5C-1E90-43B2-B04E-337C8656DDE5}"/>
              </a:ext>
            </a:extLst>
          </p:cNvPr>
          <p:cNvSpPr/>
          <p:nvPr/>
        </p:nvSpPr>
        <p:spPr>
          <a:xfrm rot="19264434">
            <a:off x="8840774" y="1591074"/>
            <a:ext cx="117137" cy="687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7" name="Flèche : chevron 726">
            <a:extLst>
              <a:ext uri="{FF2B5EF4-FFF2-40B4-BE49-F238E27FC236}">
                <a16:creationId xmlns:a16="http://schemas.microsoft.com/office/drawing/2014/main" id="{ADE0564A-B712-443E-BFE1-80F73725AE42}"/>
              </a:ext>
            </a:extLst>
          </p:cNvPr>
          <p:cNvSpPr/>
          <p:nvPr/>
        </p:nvSpPr>
        <p:spPr>
          <a:xfrm rot="13518739">
            <a:off x="7902613" y="934884"/>
            <a:ext cx="705950" cy="304465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26" name="Group 106">
            <a:extLst>
              <a:ext uri="{FF2B5EF4-FFF2-40B4-BE49-F238E27FC236}">
                <a16:creationId xmlns:a16="http://schemas.microsoft.com/office/drawing/2014/main" id="{B758448B-2A95-4AEE-B20D-92415FBF9F02}"/>
              </a:ext>
            </a:extLst>
          </p:cNvPr>
          <p:cNvGrpSpPr>
            <a:grpSpLocks/>
          </p:cNvGrpSpPr>
          <p:nvPr/>
        </p:nvGrpSpPr>
        <p:grpSpPr bwMode="auto">
          <a:xfrm>
            <a:off x="7560748" y="337757"/>
            <a:ext cx="858578" cy="864159"/>
            <a:chOff x="4349" y="1763"/>
            <a:chExt cx="834" cy="818"/>
          </a:xfrm>
        </p:grpSpPr>
        <p:sp>
          <p:nvSpPr>
            <p:cNvPr id="627" name="Freeform 107">
              <a:extLst>
                <a:ext uri="{FF2B5EF4-FFF2-40B4-BE49-F238E27FC236}">
                  <a16:creationId xmlns:a16="http://schemas.microsoft.com/office/drawing/2014/main" id="{2B61BAA2-964D-4E98-9877-0C031E55D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Freeform 108">
              <a:extLst>
                <a:ext uri="{FF2B5EF4-FFF2-40B4-BE49-F238E27FC236}">
                  <a16:creationId xmlns:a16="http://schemas.microsoft.com/office/drawing/2014/main" id="{37D46D5B-A1E4-4C54-BE81-7114BE765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109">
              <a:extLst>
                <a:ext uri="{FF2B5EF4-FFF2-40B4-BE49-F238E27FC236}">
                  <a16:creationId xmlns:a16="http://schemas.microsoft.com/office/drawing/2014/main" id="{437D6E15-C051-4EFC-A2F4-72528347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110">
              <a:extLst>
                <a:ext uri="{FF2B5EF4-FFF2-40B4-BE49-F238E27FC236}">
                  <a16:creationId xmlns:a16="http://schemas.microsoft.com/office/drawing/2014/main" id="{2A578AF6-3556-4489-9DA7-A49A5DB4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111">
              <a:extLst>
                <a:ext uri="{FF2B5EF4-FFF2-40B4-BE49-F238E27FC236}">
                  <a16:creationId xmlns:a16="http://schemas.microsoft.com/office/drawing/2014/main" id="{222CEBF5-6530-4BB0-91B4-60D577596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Freeform 112">
              <a:extLst>
                <a:ext uri="{FF2B5EF4-FFF2-40B4-BE49-F238E27FC236}">
                  <a16:creationId xmlns:a16="http://schemas.microsoft.com/office/drawing/2014/main" id="{5E6A2513-15FF-4144-89BF-F35AD185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3" name="Freeform 113">
              <a:extLst>
                <a:ext uri="{FF2B5EF4-FFF2-40B4-BE49-F238E27FC236}">
                  <a16:creationId xmlns:a16="http://schemas.microsoft.com/office/drawing/2014/main" id="{EE746107-B55F-4A8C-A781-4032DFC3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Freeform 114">
              <a:extLst>
                <a:ext uri="{FF2B5EF4-FFF2-40B4-BE49-F238E27FC236}">
                  <a16:creationId xmlns:a16="http://schemas.microsoft.com/office/drawing/2014/main" id="{1713449C-1DFE-43EE-8865-8CD8304F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115">
              <a:extLst>
                <a:ext uri="{FF2B5EF4-FFF2-40B4-BE49-F238E27FC236}">
                  <a16:creationId xmlns:a16="http://schemas.microsoft.com/office/drawing/2014/main" id="{1E998A8C-0E2A-467F-95C8-801617676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116">
              <a:extLst>
                <a:ext uri="{FF2B5EF4-FFF2-40B4-BE49-F238E27FC236}">
                  <a16:creationId xmlns:a16="http://schemas.microsoft.com/office/drawing/2014/main" id="{05C61725-D769-43A3-99B9-9F68266BA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Oval 117">
              <a:extLst>
                <a:ext uri="{FF2B5EF4-FFF2-40B4-BE49-F238E27FC236}">
                  <a16:creationId xmlns:a16="http://schemas.microsoft.com/office/drawing/2014/main" id="{75939672-0E19-4F17-BF7B-ADFEA7BB1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38" name="Oval 118">
              <a:extLst>
                <a:ext uri="{FF2B5EF4-FFF2-40B4-BE49-F238E27FC236}">
                  <a16:creationId xmlns:a16="http://schemas.microsoft.com/office/drawing/2014/main" id="{7F7A73B8-D345-4F4D-B706-025B58A1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39" name="Oval 119">
              <a:extLst>
                <a:ext uri="{FF2B5EF4-FFF2-40B4-BE49-F238E27FC236}">
                  <a16:creationId xmlns:a16="http://schemas.microsoft.com/office/drawing/2014/main" id="{673029C2-BE57-4EE7-BEC7-6C9566EF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56" name="ZoneTexte 655">
            <a:extLst>
              <a:ext uri="{FF2B5EF4-FFF2-40B4-BE49-F238E27FC236}">
                <a16:creationId xmlns:a16="http://schemas.microsoft.com/office/drawing/2014/main" id="{905D45A9-1499-4AAD-8F52-D2B03443F385}"/>
              </a:ext>
            </a:extLst>
          </p:cNvPr>
          <p:cNvSpPr txBox="1"/>
          <p:nvPr/>
        </p:nvSpPr>
        <p:spPr>
          <a:xfrm>
            <a:off x="7655560" y="588747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CD4</a:t>
            </a:r>
          </a:p>
        </p:txBody>
      </p:sp>
      <p:grpSp>
        <p:nvGrpSpPr>
          <p:cNvPr id="728" name="Group 155">
            <a:extLst>
              <a:ext uri="{FF2B5EF4-FFF2-40B4-BE49-F238E27FC236}">
                <a16:creationId xmlns:a16="http://schemas.microsoft.com/office/drawing/2014/main" id="{FE8022FD-07EE-4849-918D-9CF5E2D2409C}"/>
              </a:ext>
            </a:extLst>
          </p:cNvPr>
          <p:cNvGrpSpPr>
            <a:grpSpLocks/>
          </p:cNvGrpSpPr>
          <p:nvPr/>
        </p:nvGrpSpPr>
        <p:grpSpPr bwMode="auto">
          <a:xfrm>
            <a:off x="3515493" y="3972441"/>
            <a:ext cx="846379" cy="938781"/>
            <a:chOff x="4523" y="2409"/>
            <a:chExt cx="878" cy="949"/>
          </a:xfrm>
          <a:solidFill>
            <a:srgbClr val="C00000"/>
          </a:solidFill>
        </p:grpSpPr>
        <p:sp>
          <p:nvSpPr>
            <p:cNvPr id="729" name="Freeform 156">
              <a:extLst>
                <a:ext uri="{FF2B5EF4-FFF2-40B4-BE49-F238E27FC236}">
                  <a16:creationId xmlns:a16="http://schemas.microsoft.com/office/drawing/2014/main" id="{9BDE3D13-3B53-4C1E-964C-DF5BF650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Freeform 157">
              <a:extLst>
                <a:ext uri="{FF2B5EF4-FFF2-40B4-BE49-F238E27FC236}">
                  <a16:creationId xmlns:a16="http://schemas.microsoft.com/office/drawing/2014/main" id="{D75FAF0C-0177-4537-AA33-D5C0B328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713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Freeform 158">
              <a:extLst>
                <a:ext uri="{FF2B5EF4-FFF2-40B4-BE49-F238E27FC236}">
                  <a16:creationId xmlns:a16="http://schemas.microsoft.com/office/drawing/2014/main" id="{509C40BA-44D6-49F8-82A1-156A0C2A6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159">
              <a:extLst>
                <a:ext uri="{FF2B5EF4-FFF2-40B4-BE49-F238E27FC236}">
                  <a16:creationId xmlns:a16="http://schemas.microsoft.com/office/drawing/2014/main" id="{2C66083C-F3FC-428A-9FC8-9FB5CAB1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409"/>
              <a:ext cx="841" cy="821"/>
            </a:xfrm>
            <a:custGeom>
              <a:avLst/>
              <a:gdLst>
                <a:gd name="T0" fmla="*/ 959 w 336"/>
                <a:gd name="T1" fmla="*/ 77 h 308"/>
                <a:gd name="T2" fmla="*/ 758 w 336"/>
                <a:gd name="T3" fmla="*/ 277 h 308"/>
                <a:gd name="T4" fmla="*/ 463 w 336"/>
                <a:gd name="T5" fmla="*/ 363 h 308"/>
                <a:gd name="T6" fmla="*/ 145 w 336"/>
                <a:gd name="T7" fmla="*/ 840 h 308"/>
                <a:gd name="T8" fmla="*/ 88 w 336"/>
                <a:gd name="T9" fmla="*/ 1357 h 308"/>
                <a:gd name="T10" fmla="*/ 395 w 336"/>
                <a:gd name="T11" fmla="*/ 1989 h 308"/>
                <a:gd name="T12" fmla="*/ 388 w 336"/>
                <a:gd name="T13" fmla="*/ 2175 h 308"/>
                <a:gd name="T14" fmla="*/ 446 w 336"/>
                <a:gd name="T15" fmla="*/ 1677 h 308"/>
                <a:gd name="T16" fmla="*/ 358 w 336"/>
                <a:gd name="T17" fmla="*/ 1477 h 308"/>
                <a:gd name="T18" fmla="*/ 283 w 336"/>
                <a:gd name="T19" fmla="*/ 1237 h 308"/>
                <a:gd name="T20" fmla="*/ 458 w 336"/>
                <a:gd name="T21" fmla="*/ 1080 h 308"/>
                <a:gd name="T22" fmla="*/ 383 w 336"/>
                <a:gd name="T23" fmla="*/ 797 h 308"/>
                <a:gd name="T24" fmla="*/ 626 w 336"/>
                <a:gd name="T25" fmla="*/ 610 h 308"/>
                <a:gd name="T26" fmla="*/ 783 w 336"/>
                <a:gd name="T27" fmla="*/ 674 h 308"/>
                <a:gd name="T28" fmla="*/ 1046 w 336"/>
                <a:gd name="T29" fmla="*/ 610 h 308"/>
                <a:gd name="T30" fmla="*/ 1001 w 336"/>
                <a:gd name="T31" fmla="*/ 307 h 308"/>
                <a:gd name="T32" fmla="*/ 1171 w 336"/>
                <a:gd name="T33" fmla="*/ 235 h 308"/>
                <a:gd name="T34" fmla="*/ 1347 w 336"/>
                <a:gd name="T35" fmla="*/ 525 h 308"/>
                <a:gd name="T36" fmla="*/ 1629 w 336"/>
                <a:gd name="T37" fmla="*/ 725 h 308"/>
                <a:gd name="T38" fmla="*/ 1747 w 336"/>
                <a:gd name="T39" fmla="*/ 888 h 308"/>
                <a:gd name="T40" fmla="*/ 1897 w 336"/>
                <a:gd name="T41" fmla="*/ 952 h 308"/>
                <a:gd name="T42" fmla="*/ 2055 w 336"/>
                <a:gd name="T43" fmla="*/ 1263 h 308"/>
                <a:gd name="T44" fmla="*/ 1892 w 336"/>
                <a:gd name="T45" fmla="*/ 648 h 308"/>
                <a:gd name="T46" fmla="*/ 1579 w 336"/>
                <a:gd name="T47" fmla="*/ 405 h 308"/>
                <a:gd name="T48" fmla="*/ 1447 w 336"/>
                <a:gd name="T49" fmla="*/ 333 h 308"/>
                <a:gd name="T50" fmla="*/ 1254 w 336"/>
                <a:gd name="T51" fmla="*/ 141 h 308"/>
                <a:gd name="T52" fmla="*/ 964 w 336"/>
                <a:gd name="T53" fmla="*/ 64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6" h="308">
                  <a:moveTo>
                    <a:pt x="153" y="11"/>
                  </a:moveTo>
                  <a:cubicBezTo>
                    <a:pt x="144" y="18"/>
                    <a:pt x="134" y="33"/>
                    <a:pt x="121" y="39"/>
                  </a:cubicBezTo>
                  <a:cubicBezTo>
                    <a:pt x="106" y="45"/>
                    <a:pt x="89" y="47"/>
                    <a:pt x="74" y="51"/>
                  </a:cubicBezTo>
                  <a:cubicBezTo>
                    <a:pt x="42" y="59"/>
                    <a:pt x="34" y="90"/>
                    <a:pt x="23" y="118"/>
                  </a:cubicBezTo>
                  <a:cubicBezTo>
                    <a:pt x="15" y="139"/>
                    <a:pt x="0" y="170"/>
                    <a:pt x="14" y="191"/>
                  </a:cubicBezTo>
                  <a:cubicBezTo>
                    <a:pt x="35" y="221"/>
                    <a:pt x="63" y="239"/>
                    <a:pt x="63" y="280"/>
                  </a:cubicBezTo>
                  <a:cubicBezTo>
                    <a:pt x="63" y="288"/>
                    <a:pt x="62" y="297"/>
                    <a:pt x="62" y="306"/>
                  </a:cubicBezTo>
                  <a:cubicBezTo>
                    <a:pt x="81" y="308"/>
                    <a:pt x="72" y="246"/>
                    <a:pt x="71" y="236"/>
                  </a:cubicBezTo>
                  <a:cubicBezTo>
                    <a:pt x="70" y="222"/>
                    <a:pt x="66" y="217"/>
                    <a:pt x="57" y="208"/>
                  </a:cubicBezTo>
                  <a:cubicBezTo>
                    <a:pt x="48" y="199"/>
                    <a:pt x="34" y="185"/>
                    <a:pt x="45" y="174"/>
                  </a:cubicBezTo>
                  <a:cubicBezTo>
                    <a:pt x="54" y="165"/>
                    <a:pt x="71" y="169"/>
                    <a:pt x="73" y="152"/>
                  </a:cubicBezTo>
                  <a:cubicBezTo>
                    <a:pt x="75" y="139"/>
                    <a:pt x="62" y="125"/>
                    <a:pt x="61" y="112"/>
                  </a:cubicBezTo>
                  <a:cubicBezTo>
                    <a:pt x="59" y="90"/>
                    <a:pt x="81" y="62"/>
                    <a:pt x="100" y="86"/>
                  </a:cubicBezTo>
                  <a:cubicBezTo>
                    <a:pt x="110" y="97"/>
                    <a:pt x="110" y="97"/>
                    <a:pt x="125" y="95"/>
                  </a:cubicBezTo>
                  <a:cubicBezTo>
                    <a:pt x="138" y="93"/>
                    <a:pt x="161" y="99"/>
                    <a:pt x="167" y="86"/>
                  </a:cubicBezTo>
                  <a:cubicBezTo>
                    <a:pt x="174" y="71"/>
                    <a:pt x="160" y="56"/>
                    <a:pt x="160" y="43"/>
                  </a:cubicBezTo>
                  <a:cubicBezTo>
                    <a:pt x="161" y="31"/>
                    <a:pt x="179" y="26"/>
                    <a:pt x="187" y="33"/>
                  </a:cubicBezTo>
                  <a:cubicBezTo>
                    <a:pt x="201" y="44"/>
                    <a:pt x="186" y="103"/>
                    <a:pt x="215" y="74"/>
                  </a:cubicBezTo>
                  <a:cubicBezTo>
                    <a:pt x="233" y="55"/>
                    <a:pt x="252" y="87"/>
                    <a:pt x="260" y="102"/>
                  </a:cubicBezTo>
                  <a:cubicBezTo>
                    <a:pt x="266" y="112"/>
                    <a:pt x="268" y="122"/>
                    <a:pt x="279" y="125"/>
                  </a:cubicBezTo>
                  <a:cubicBezTo>
                    <a:pt x="290" y="128"/>
                    <a:pt x="293" y="126"/>
                    <a:pt x="303" y="134"/>
                  </a:cubicBezTo>
                  <a:cubicBezTo>
                    <a:pt x="317" y="146"/>
                    <a:pt x="330" y="158"/>
                    <a:pt x="328" y="178"/>
                  </a:cubicBezTo>
                  <a:cubicBezTo>
                    <a:pt x="336" y="149"/>
                    <a:pt x="318" y="114"/>
                    <a:pt x="302" y="91"/>
                  </a:cubicBezTo>
                  <a:cubicBezTo>
                    <a:pt x="289" y="74"/>
                    <a:pt x="274" y="62"/>
                    <a:pt x="252" y="57"/>
                  </a:cubicBezTo>
                  <a:cubicBezTo>
                    <a:pt x="243" y="55"/>
                    <a:pt x="239" y="52"/>
                    <a:pt x="231" y="47"/>
                  </a:cubicBezTo>
                  <a:cubicBezTo>
                    <a:pt x="218" y="39"/>
                    <a:pt x="212" y="29"/>
                    <a:pt x="200" y="20"/>
                  </a:cubicBezTo>
                  <a:cubicBezTo>
                    <a:pt x="192" y="14"/>
                    <a:pt x="164" y="0"/>
                    <a:pt x="154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3" name="Freeform 160">
              <a:extLst>
                <a:ext uri="{FF2B5EF4-FFF2-40B4-BE49-F238E27FC236}">
                  <a16:creationId xmlns:a16="http://schemas.microsoft.com/office/drawing/2014/main" id="{756F4DBE-BCDE-476B-95DF-D958ACF47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423"/>
              <a:ext cx="471" cy="557"/>
            </a:xfrm>
            <a:custGeom>
              <a:avLst/>
              <a:gdLst>
                <a:gd name="T0" fmla="*/ 188 w 188"/>
                <a:gd name="T1" fmla="*/ 1484 h 209"/>
                <a:gd name="T2" fmla="*/ 63 w 188"/>
                <a:gd name="T3" fmla="*/ 1349 h 209"/>
                <a:gd name="T4" fmla="*/ 33 w 188"/>
                <a:gd name="T5" fmla="*/ 1130 h 209"/>
                <a:gd name="T6" fmla="*/ 108 w 188"/>
                <a:gd name="T7" fmla="*/ 837 h 209"/>
                <a:gd name="T8" fmla="*/ 220 w 188"/>
                <a:gd name="T9" fmla="*/ 482 h 209"/>
                <a:gd name="T10" fmla="*/ 621 w 188"/>
                <a:gd name="T11" fmla="*/ 269 h 209"/>
                <a:gd name="T12" fmla="*/ 734 w 188"/>
                <a:gd name="T13" fmla="*/ 248 h 209"/>
                <a:gd name="T14" fmla="*/ 867 w 188"/>
                <a:gd name="T15" fmla="*/ 115 h 209"/>
                <a:gd name="T16" fmla="*/ 1060 w 188"/>
                <a:gd name="T17" fmla="*/ 21 h 209"/>
                <a:gd name="T18" fmla="*/ 1180 w 188"/>
                <a:gd name="T19" fmla="*/ 77 h 209"/>
                <a:gd name="T20" fmla="*/ 884 w 188"/>
                <a:gd name="T21" fmla="*/ 179 h 209"/>
                <a:gd name="T22" fmla="*/ 817 w 188"/>
                <a:gd name="T23" fmla="*/ 306 h 209"/>
                <a:gd name="T24" fmla="*/ 767 w 188"/>
                <a:gd name="T25" fmla="*/ 434 h 209"/>
                <a:gd name="T26" fmla="*/ 616 w 188"/>
                <a:gd name="T27" fmla="*/ 418 h 209"/>
                <a:gd name="T28" fmla="*/ 451 w 188"/>
                <a:gd name="T29" fmla="*/ 405 h 209"/>
                <a:gd name="T30" fmla="*/ 283 w 188"/>
                <a:gd name="T31" fmla="*/ 541 h 209"/>
                <a:gd name="T32" fmla="*/ 213 w 188"/>
                <a:gd name="T33" fmla="*/ 879 h 209"/>
                <a:gd name="T34" fmla="*/ 225 w 188"/>
                <a:gd name="T35" fmla="*/ 1023 h 209"/>
                <a:gd name="T36" fmla="*/ 108 w 188"/>
                <a:gd name="T37" fmla="*/ 1079 h 209"/>
                <a:gd name="T38" fmla="*/ 188 w 188"/>
                <a:gd name="T39" fmla="*/ 1484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" h="209">
                  <a:moveTo>
                    <a:pt x="30" y="209"/>
                  </a:moveTo>
                  <a:cubicBezTo>
                    <a:pt x="22" y="202"/>
                    <a:pt x="14" y="196"/>
                    <a:pt x="10" y="190"/>
                  </a:cubicBezTo>
                  <a:cubicBezTo>
                    <a:pt x="2" y="179"/>
                    <a:pt x="3" y="173"/>
                    <a:pt x="5" y="159"/>
                  </a:cubicBezTo>
                  <a:cubicBezTo>
                    <a:pt x="7" y="143"/>
                    <a:pt x="11" y="133"/>
                    <a:pt x="17" y="118"/>
                  </a:cubicBezTo>
                  <a:cubicBezTo>
                    <a:pt x="22" y="103"/>
                    <a:pt x="27" y="82"/>
                    <a:pt x="35" y="68"/>
                  </a:cubicBezTo>
                  <a:cubicBezTo>
                    <a:pt x="49" y="43"/>
                    <a:pt x="72" y="43"/>
                    <a:pt x="99" y="38"/>
                  </a:cubicBezTo>
                  <a:cubicBezTo>
                    <a:pt x="105" y="37"/>
                    <a:pt x="111" y="37"/>
                    <a:pt x="117" y="35"/>
                  </a:cubicBezTo>
                  <a:cubicBezTo>
                    <a:pt x="124" y="32"/>
                    <a:pt x="133" y="22"/>
                    <a:pt x="138" y="16"/>
                  </a:cubicBezTo>
                  <a:cubicBezTo>
                    <a:pt x="150" y="4"/>
                    <a:pt x="152" y="0"/>
                    <a:pt x="169" y="3"/>
                  </a:cubicBezTo>
                  <a:cubicBezTo>
                    <a:pt x="174" y="4"/>
                    <a:pt x="185" y="8"/>
                    <a:pt x="188" y="11"/>
                  </a:cubicBezTo>
                  <a:cubicBezTo>
                    <a:pt x="169" y="11"/>
                    <a:pt x="154" y="10"/>
                    <a:pt x="141" y="25"/>
                  </a:cubicBezTo>
                  <a:cubicBezTo>
                    <a:pt x="137" y="30"/>
                    <a:pt x="132" y="37"/>
                    <a:pt x="130" y="43"/>
                  </a:cubicBezTo>
                  <a:cubicBezTo>
                    <a:pt x="128" y="50"/>
                    <a:pt x="129" y="57"/>
                    <a:pt x="122" y="61"/>
                  </a:cubicBezTo>
                  <a:cubicBezTo>
                    <a:pt x="115" y="64"/>
                    <a:pt x="105" y="60"/>
                    <a:pt x="98" y="59"/>
                  </a:cubicBezTo>
                  <a:cubicBezTo>
                    <a:pt x="90" y="57"/>
                    <a:pt x="81" y="56"/>
                    <a:pt x="72" y="57"/>
                  </a:cubicBezTo>
                  <a:cubicBezTo>
                    <a:pt x="58" y="58"/>
                    <a:pt x="51" y="65"/>
                    <a:pt x="45" y="76"/>
                  </a:cubicBezTo>
                  <a:cubicBezTo>
                    <a:pt x="36" y="90"/>
                    <a:pt x="29" y="108"/>
                    <a:pt x="34" y="124"/>
                  </a:cubicBezTo>
                  <a:cubicBezTo>
                    <a:pt x="36" y="131"/>
                    <a:pt x="43" y="138"/>
                    <a:pt x="36" y="144"/>
                  </a:cubicBezTo>
                  <a:cubicBezTo>
                    <a:pt x="31" y="149"/>
                    <a:pt x="22" y="147"/>
                    <a:pt x="17" y="152"/>
                  </a:cubicBezTo>
                  <a:cubicBezTo>
                    <a:pt x="0" y="167"/>
                    <a:pt x="21" y="196"/>
                    <a:pt x="30" y="2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4" name="Freeform 161">
              <a:extLst>
                <a:ext uri="{FF2B5EF4-FFF2-40B4-BE49-F238E27FC236}">
                  <a16:creationId xmlns:a16="http://schemas.microsoft.com/office/drawing/2014/main" id="{05DCF444-6C0B-4F6C-80A8-2E6CC9B0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413" cy="424"/>
            </a:xfrm>
            <a:custGeom>
              <a:avLst/>
              <a:gdLst>
                <a:gd name="T0" fmla="*/ 658 w 165"/>
                <a:gd name="T1" fmla="*/ 56 h 159"/>
                <a:gd name="T2" fmla="*/ 413 w 165"/>
                <a:gd name="T3" fmla="*/ 56 h 159"/>
                <a:gd name="T4" fmla="*/ 183 w 165"/>
                <a:gd name="T5" fmla="*/ 107 h 159"/>
                <a:gd name="T6" fmla="*/ 25 w 165"/>
                <a:gd name="T7" fmla="*/ 363 h 159"/>
                <a:gd name="T8" fmla="*/ 70 w 165"/>
                <a:gd name="T9" fmla="*/ 576 h 159"/>
                <a:gd name="T10" fmla="*/ 20 w 165"/>
                <a:gd name="T11" fmla="*/ 776 h 159"/>
                <a:gd name="T12" fmla="*/ 33 w 165"/>
                <a:gd name="T13" fmla="*/ 995 h 159"/>
                <a:gd name="T14" fmla="*/ 145 w 165"/>
                <a:gd name="T15" fmla="*/ 1131 h 159"/>
                <a:gd name="T16" fmla="*/ 138 w 165"/>
                <a:gd name="T17" fmla="*/ 888 h 159"/>
                <a:gd name="T18" fmla="*/ 270 w 165"/>
                <a:gd name="T19" fmla="*/ 832 h 159"/>
                <a:gd name="T20" fmla="*/ 195 w 165"/>
                <a:gd name="T21" fmla="*/ 632 h 159"/>
                <a:gd name="T22" fmla="*/ 238 w 165"/>
                <a:gd name="T23" fmla="*/ 435 h 159"/>
                <a:gd name="T24" fmla="*/ 245 w 165"/>
                <a:gd name="T25" fmla="*/ 320 h 159"/>
                <a:gd name="T26" fmla="*/ 313 w 165"/>
                <a:gd name="T27" fmla="*/ 427 h 159"/>
                <a:gd name="T28" fmla="*/ 513 w 165"/>
                <a:gd name="T29" fmla="*/ 376 h 159"/>
                <a:gd name="T30" fmla="*/ 696 w 165"/>
                <a:gd name="T31" fmla="*/ 541 h 159"/>
                <a:gd name="T32" fmla="*/ 889 w 165"/>
                <a:gd name="T33" fmla="*/ 435 h 159"/>
                <a:gd name="T34" fmla="*/ 1026 w 165"/>
                <a:gd name="T35" fmla="*/ 491 h 159"/>
                <a:gd name="T36" fmla="*/ 859 w 165"/>
                <a:gd name="T37" fmla="*/ 235 h 159"/>
                <a:gd name="T38" fmla="*/ 658 w 165"/>
                <a:gd name="T39" fmla="*/ 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59">
                  <a:moveTo>
                    <a:pt x="105" y="8"/>
                  </a:moveTo>
                  <a:cubicBezTo>
                    <a:pt x="85" y="0"/>
                    <a:pt x="78" y="7"/>
                    <a:pt x="66" y="8"/>
                  </a:cubicBezTo>
                  <a:cubicBezTo>
                    <a:pt x="53" y="10"/>
                    <a:pt x="41" y="10"/>
                    <a:pt x="29" y="15"/>
                  </a:cubicBezTo>
                  <a:cubicBezTo>
                    <a:pt x="12" y="21"/>
                    <a:pt x="0" y="34"/>
                    <a:pt x="4" y="51"/>
                  </a:cubicBezTo>
                  <a:cubicBezTo>
                    <a:pt x="7" y="62"/>
                    <a:pt x="12" y="69"/>
                    <a:pt x="11" y="81"/>
                  </a:cubicBezTo>
                  <a:cubicBezTo>
                    <a:pt x="10" y="91"/>
                    <a:pt x="5" y="99"/>
                    <a:pt x="3" y="109"/>
                  </a:cubicBezTo>
                  <a:cubicBezTo>
                    <a:pt x="0" y="120"/>
                    <a:pt x="0" y="131"/>
                    <a:pt x="5" y="140"/>
                  </a:cubicBezTo>
                  <a:cubicBezTo>
                    <a:pt x="9" y="148"/>
                    <a:pt x="16" y="154"/>
                    <a:pt x="23" y="159"/>
                  </a:cubicBezTo>
                  <a:cubicBezTo>
                    <a:pt x="11" y="143"/>
                    <a:pt x="12" y="137"/>
                    <a:pt x="22" y="125"/>
                  </a:cubicBezTo>
                  <a:cubicBezTo>
                    <a:pt x="28" y="119"/>
                    <a:pt x="38" y="124"/>
                    <a:pt x="43" y="117"/>
                  </a:cubicBezTo>
                  <a:cubicBezTo>
                    <a:pt x="49" y="110"/>
                    <a:pt x="32" y="96"/>
                    <a:pt x="31" y="89"/>
                  </a:cubicBezTo>
                  <a:cubicBezTo>
                    <a:pt x="30" y="77"/>
                    <a:pt x="42" y="73"/>
                    <a:pt x="38" y="61"/>
                  </a:cubicBezTo>
                  <a:cubicBezTo>
                    <a:pt x="37" y="56"/>
                    <a:pt x="32" y="48"/>
                    <a:pt x="39" y="45"/>
                  </a:cubicBezTo>
                  <a:cubicBezTo>
                    <a:pt x="49" y="40"/>
                    <a:pt x="48" y="56"/>
                    <a:pt x="50" y="60"/>
                  </a:cubicBezTo>
                  <a:cubicBezTo>
                    <a:pt x="60" y="79"/>
                    <a:pt x="73" y="58"/>
                    <a:pt x="82" y="53"/>
                  </a:cubicBezTo>
                  <a:cubicBezTo>
                    <a:pt x="101" y="42"/>
                    <a:pt x="102" y="67"/>
                    <a:pt x="111" y="76"/>
                  </a:cubicBezTo>
                  <a:cubicBezTo>
                    <a:pt x="126" y="89"/>
                    <a:pt x="132" y="66"/>
                    <a:pt x="142" y="61"/>
                  </a:cubicBezTo>
                  <a:cubicBezTo>
                    <a:pt x="153" y="55"/>
                    <a:pt x="160" y="57"/>
                    <a:pt x="164" y="69"/>
                  </a:cubicBezTo>
                  <a:cubicBezTo>
                    <a:pt x="165" y="47"/>
                    <a:pt x="152" y="43"/>
                    <a:pt x="137" y="33"/>
                  </a:cubicBezTo>
                  <a:cubicBezTo>
                    <a:pt x="129" y="28"/>
                    <a:pt x="120" y="14"/>
                    <a:pt x="10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5" name="Freeform 162">
              <a:extLst>
                <a:ext uri="{FF2B5EF4-FFF2-40B4-BE49-F238E27FC236}">
                  <a16:creationId xmlns:a16="http://schemas.microsoft.com/office/drawing/2014/main" id="{632F1F25-2FDF-4203-AC83-CE06C60A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86"/>
              <a:ext cx="360" cy="288"/>
            </a:xfrm>
            <a:custGeom>
              <a:avLst/>
              <a:gdLst>
                <a:gd name="T0" fmla="*/ 0 w 144"/>
                <a:gd name="T1" fmla="*/ 632 h 108"/>
                <a:gd name="T2" fmla="*/ 270 w 144"/>
                <a:gd name="T3" fmla="*/ 747 h 108"/>
                <a:gd name="T4" fmla="*/ 463 w 144"/>
                <a:gd name="T5" fmla="*/ 691 h 108"/>
                <a:gd name="T6" fmla="*/ 620 w 144"/>
                <a:gd name="T7" fmla="*/ 669 h 108"/>
                <a:gd name="T8" fmla="*/ 775 w 144"/>
                <a:gd name="T9" fmla="*/ 397 h 108"/>
                <a:gd name="T10" fmla="*/ 850 w 144"/>
                <a:gd name="T11" fmla="*/ 0 h 108"/>
                <a:gd name="T12" fmla="*/ 813 w 144"/>
                <a:gd name="T13" fmla="*/ 200 h 108"/>
                <a:gd name="T14" fmla="*/ 600 w 144"/>
                <a:gd name="T15" fmla="*/ 243 h 108"/>
                <a:gd name="T16" fmla="*/ 575 w 144"/>
                <a:gd name="T17" fmla="*/ 440 h 108"/>
                <a:gd name="T18" fmla="*/ 438 w 144"/>
                <a:gd name="T19" fmla="*/ 525 h 108"/>
                <a:gd name="T20" fmla="*/ 383 w 144"/>
                <a:gd name="T21" fmla="*/ 632 h 108"/>
                <a:gd name="T22" fmla="*/ 233 w 144"/>
                <a:gd name="T23" fmla="*/ 683 h 108"/>
                <a:gd name="T24" fmla="*/ 20 w 144"/>
                <a:gd name="T25" fmla="*/ 64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08">
                  <a:moveTo>
                    <a:pt x="0" y="89"/>
                  </a:moveTo>
                  <a:cubicBezTo>
                    <a:pt x="16" y="98"/>
                    <a:pt x="24" y="108"/>
                    <a:pt x="43" y="105"/>
                  </a:cubicBezTo>
                  <a:cubicBezTo>
                    <a:pt x="54" y="104"/>
                    <a:pt x="64" y="99"/>
                    <a:pt x="74" y="97"/>
                  </a:cubicBezTo>
                  <a:cubicBezTo>
                    <a:pt x="82" y="95"/>
                    <a:pt x="92" y="97"/>
                    <a:pt x="99" y="94"/>
                  </a:cubicBezTo>
                  <a:cubicBezTo>
                    <a:pt x="113" y="87"/>
                    <a:pt x="118" y="68"/>
                    <a:pt x="124" y="56"/>
                  </a:cubicBezTo>
                  <a:cubicBezTo>
                    <a:pt x="133" y="38"/>
                    <a:pt x="144" y="20"/>
                    <a:pt x="136" y="0"/>
                  </a:cubicBezTo>
                  <a:cubicBezTo>
                    <a:pt x="131" y="6"/>
                    <a:pt x="137" y="20"/>
                    <a:pt x="130" y="28"/>
                  </a:cubicBezTo>
                  <a:cubicBezTo>
                    <a:pt x="120" y="41"/>
                    <a:pt x="106" y="27"/>
                    <a:pt x="96" y="34"/>
                  </a:cubicBezTo>
                  <a:cubicBezTo>
                    <a:pt x="88" y="40"/>
                    <a:pt x="95" y="54"/>
                    <a:pt x="92" y="62"/>
                  </a:cubicBezTo>
                  <a:cubicBezTo>
                    <a:pt x="86" y="75"/>
                    <a:pt x="80" y="70"/>
                    <a:pt x="70" y="74"/>
                  </a:cubicBezTo>
                  <a:cubicBezTo>
                    <a:pt x="62" y="78"/>
                    <a:pt x="66" y="82"/>
                    <a:pt x="61" y="89"/>
                  </a:cubicBezTo>
                  <a:cubicBezTo>
                    <a:pt x="56" y="95"/>
                    <a:pt x="45" y="96"/>
                    <a:pt x="37" y="96"/>
                  </a:cubicBezTo>
                  <a:cubicBezTo>
                    <a:pt x="26" y="97"/>
                    <a:pt x="14" y="94"/>
                    <a:pt x="3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6" name="Freeform 163">
              <a:extLst>
                <a:ext uri="{FF2B5EF4-FFF2-40B4-BE49-F238E27FC236}">
                  <a16:creationId xmlns:a16="http://schemas.microsoft.com/office/drawing/2014/main" id="{FE7C01D8-4399-411F-979A-7A07069EA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678"/>
              <a:ext cx="243" cy="299"/>
            </a:xfrm>
            <a:custGeom>
              <a:avLst/>
              <a:gdLst>
                <a:gd name="T0" fmla="*/ 33 w 97"/>
                <a:gd name="T1" fmla="*/ 256 h 112"/>
                <a:gd name="T2" fmla="*/ 58 w 97"/>
                <a:gd name="T3" fmla="*/ 486 h 112"/>
                <a:gd name="T4" fmla="*/ 63 w 97"/>
                <a:gd name="T5" fmla="*/ 614 h 112"/>
                <a:gd name="T6" fmla="*/ 13 w 97"/>
                <a:gd name="T7" fmla="*/ 798 h 112"/>
                <a:gd name="T8" fmla="*/ 88 w 97"/>
                <a:gd name="T9" fmla="*/ 641 h 112"/>
                <a:gd name="T10" fmla="*/ 75 w 97"/>
                <a:gd name="T11" fmla="*/ 457 h 112"/>
                <a:gd name="T12" fmla="*/ 75 w 97"/>
                <a:gd name="T13" fmla="*/ 392 h 112"/>
                <a:gd name="T14" fmla="*/ 133 w 97"/>
                <a:gd name="T15" fmla="*/ 376 h 112"/>
                <a:gd name="T16" fmla="*/ 163 w 97"/>
                <a:gd name="T17" fmla="*/ 206 h 112"/>
                <a:gd name="T18" fmla="*/ 301 w 97"/>
                <a:gd name="T19" fmla="*/ 150 h 112"/>
                <a:gd name="T20" fmla="*/ 396 w 97"/>
                <a:gd name="T21" fmla="*/ 222 h 112"/>
                <a:gd name="T22" fmla="*/ 451 w 97"/>
                <a:gd name="T23" fmla="*/ 141 h 112"/>
                <a:gd name="T24" fmla="*/ 514 w 97"/>
                <a:gd name="T25" fmla="*/ 85 h 112"/>
                <a:gd name="T26" fmla="*/ 609 w 97"/>
                <a:gd name="T27" fmla="*/ 56 h 112"/>
                <a:gd name="T28" fmla="*/ 408 w 97"/>
                <a:gd name="T29" fmla="*/ 64 h 112"/>
                <a:gd name="T30" fmla="*/ 238 w 97"/>
                <a:gd name="T31" fmla="*/ 85 h 112"/>
                <a:gd name="T32" fmla="*/ 75 w 97"/>
                <a:gd name="T33" fmla="*/ 163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112">
                  <a:moveTo>
                    <a:pt x="5" y="36"/>
                  </a:moveTo>
                  <a:cubicBezTo>
                    <a:pt x="0" y="47"/>
                    <a:pt x="7" y="57"/>
                    <a:pt x="9" y="68"/>
                  </a:cubicBezTo>
                  <a:cubicBezTo>
                    <a:pt x="11" y="74"/>
                    <a:pt x="12" y="79"/>
                    <a:pt x="10" y="86"/>
                  </a:cubicBezTo>
                  <a:cubicBezTo>
                    <a:pt x="8" y="94"/>
                    <a:pt x="5" y="104"/>
                    <a:pt x="2" y="112"/>
                  </a:cubicBezTo>
                  <a:cubicBezTo>
                    <a:pt x="6" y="105"/>
                    <a:pt x="8" y="96"/>
                    <a:pt x="14" y="90"/>
                  </a:cubicBezTo>
                  <a:cubicBezTo>
                    <a:pt x="22" y="81"/>
                    <a:pt x="17" y="73"/>
                    <a:pt x="12" y="64"/>
                  </a:cubicBezTo>
                  <a:cubicBezTo>
                    <a:pt x="10" y="61"/>
                    <a:pt x="9" y="59"/>
                    <a:pt x="12" y="55"/>
                  </a:cubicBezTo>
                  <a:cubicBezTo>
                    <a:pt x="15" y="52"/>
                    <a:pt x="17" y="54"/>
                    <a:pt x="21" y="53"/>
                  </a:cubicBezTo>
                  <a:cubicBezTo>
                    <a:pt x="30" y="51"/>
                    <a:pt x="22" y="36"/>
                    <a:pt x="26" y="29"/>
                  </a:cubicBezTo>
                  <a:cubicBezTo>
                    <a:pt x="30" y="24"/>
                    <a:pt x="41" y="19"/>
                    <a:pt x="48" y="21"/>
                  </a:cubicBezTo>
                  <a:cubicBezTo>
                    <a:pt x="56" y="24"/>
                    <a:pt x="51" y="39"/>
                    <a:pt x="63" y="31"/>
                  </a:cubicBezTo>
                  <a:cubicBezTo>
                    <a:pt x="67" y="28"/>
                    <a:pt x="70" y="24"/>
                    <a:pt x="72" y="20"/>
                  </a:cubicBezTo>
                  <a:cubicBezTo>
                    <a:pt x="75" y="15"/>
                    <a:pt x="77" y="14"/>
                    <a:pt x="82" y="12"/>
                  </a:cubicBezTo>
                  <a:cubicBezTo>
                    <a:pt x="87" y="9"/>
                    <a:pt x="91" y="4"/>
                    <a:pt x="97" y="8"/>
                  </a:cubicBezTo>
                  <a:cubicBezTo>
                    <a:pt x="90" y="0"/>
                    <a:pt x="74" y="7"/>
                    <a:pt x="65" y="9"/>
                  </a:cubicBezTo>
                  <a:cubicBezTo>
                    <a:pt x="58" y="10"/>
                    <a:pt x="45" y="10"/>
                    <a:pt x="38" y="12"/>
                  </a:cubicBezTo>
                  <a:cubicBezTo>
                    <a:pt x="32" y="13"/>
                    <a:pt x="17" y="19"/>
                    <a:pt x="12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" name="Freeform 164">
              <a:extLst>
                <a:ext uri="{FF2B5EF4-FFF2-40B4-BE49-F238E27FC236}">
                  <a16:creationId xmlns:a16="http://schemas.microsoft.com/office/drawing/2014/main" id="{ED837DBE-930D-4002-BE6C-B54938259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849"/>
              <a:ext cx="620" cy="496"/>
            </a:xfrm>
            <a:custGeom>
              <a:avLst/>
              <a:gdLst>
                <a:gd name="T0" fmla="*/ 0 w 248"/>
                <a:gd name="T1" fmla="*/ 1139 h 186"/>
                <a:gd name="T2" fmla="*/ 438 w 248"/>
                <a:gd name="T3" fmla="*/ 1229 h 186"/>
                <a:gd name="T4" fmla="*/ 963 w 248"/>
                <a:gd name="T5" fmla="*/ 1165 h 186"/>
                <a:gd name="T6" fmla="*/ 1150 w 248"/>
                <a:gd name="T7" fmla="*/ 917 h 186"/>
                <a:gd name="T8" fmla="*/ 1358 w 248"/>
                <a:gd name="T9" fmla="*/ 739 h 186"/>
                <a:gd name="T10" fmla="*/ 1508 w 248"/>
                <a:gd name="T11" fmla="*/ 384 h 186"/>
                <a:gd name="T12" fmla="*/ 1433 w 248"/>
                <a:gd name="T13" fmla="*/ 0 h 186"/>
                <a:gd name="T14" fmla="*/ 1425 w 248"/>
                <a:gd name="T15" fmla="*/ 320 h 186"/>
                <a:gd name="T16" fmla="*/ 1188 w 248"/>
                <a:gd name="T17" fmla="*/ 440 h 186"/>
                <a:gd name="T18" fmla="*/ 1158 w 248"/>
                <a:gd name="T19" fmla="*/ 704 h 186"/>
                <a:gd name="T20" fmla="*/ 1033 w 248"/>
                <a:gd name="T21" fmla="*/ 739 h 186"/>
                <a:gd name="T22" fmla="*/ 988 w 248"/>
                <a:gd name="T23" fmla="*/ 883 h 186"/>
                <a:gd name="T24" fmla="*/ 488 w 248"/>
                <a:gd name="T25" fmla="*/ 1067 h 186"/>
                <a:gd name="T26" fmla="*/ 213 w 248"/>
                <a:gd name="T27" fmla="*/ 1123 h 186"/>
                <a:gd name="T28" fmla="*/ 25 w 248"/>
                <a:gd name="T29" fmla="*/ 113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8" h="186">
                  <a:moveTo>
                    <a:pt x="0" y="160"/>
                  </a:moveTo>
                  <a:cubicBezTo>
                    <a:pt x="23" y="172"/>
                    <a:pt x="44" y="174"/>
                    <a:pt x="70" y="173"/>
                  </a:cubicBezTo>
                  <a:cubicBezTo>
                    <a:pt x="98" y="172"/>
                    <a:pt x="133" y="186"/>
                    <a:pt x="154" y="164"/>
                  </a:cubicBezTo>
                  <a:cubicBezTo>
                    <a:pt x="164" y="153"/>
                    <a:pt x="173" y="140"/>
                    <a:pt x="184" y="129"/>
                  </a:cubicBezTo>
                  <a:cubicBezTo>
                    <a:pt x="194" y="119"/>
                    <a:pt x="207" y="114"/>
                    <a:pt x="217" y="104"/>
                  </a:cubicBezTo>
                  <a:cubicBezTo>
                    <a:pt x="230" y="91"/>
                    <a:pt x="236" y="72"/>
                    <a:pt x="241" y="54"/>
                  </a:cubicBezTo>
                  <a:cubicBezTo>
                    <a:pt x="244" y="43"/>
                    <a:pt x="248" y="1"/>
                    <a:pt x="229" y="0"/>
                  </a:cubicBezTo>
                  <a:cubicBezTo>
                    <a:pt x="231" y="17"/>
                    <a:pt x="245" y="31"/>
                    <a:pt x="228" y="45"/>
                  </a:cubicBezTo>
                  <a:cubicBezTo>
                    <a:pt x="217" y="54"/>
                    <a:pt x="195" y="48"/>
                    <a:pt x="190" y="62"/>
                  </a:cubicBezTo>
                  <a:cubicBezTo>
                    <a:pt x="184" y="77"/>
                    <a:pt x="209" y="87"/>
                    <a:pt x="185" y="99"/>
                  </a:cubicBezTo>
                  <a:cubicBezTo>
                    <a:pt x="179" y="102"/>
                    <a:pt x="170" y="100"/>
                    <a:pt x="165" y="104"/>
                  </a:cubicBezTo>
                  <a:cubicBezTo>
                    <a:pt x="158" y="110"/>
                    <a:pt x="161" y="117"/>
                    <a:pt x="158" y="124"/>
                  </a:cubicBezTo>
                  <a:cubicBezTo>
                    <a:pt x="147" y="153"/>
                    <a:pt x="103" y="157"/>
                    <a:pt x="78" y="150"/>
                  </a:cubicBezTo>
                  <a:cubicBezTo>
                    <a:pt x="59" y="145"/>
                    <a:pt x="51" y="150"/>
                    <a:pt x="34" y="158"/>
                  </a:cubicBezTo>
                  <a:cubicBezTo>
                    <a:pt x="24" y="162"/>
                    <a:pt x="14" y="166"/>
                    <a:pt x="4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8" name="Freeform 165">
              <a:extLst>
                <a:ext uri="{FF2B5EF4-FFF2-40B4-BE49-F238E27FC236}">
                  <a16:creationId xmlns:a16="http://schemas.microsoft.com/office/drawing/2014/main" id="{AF071271-CBA4-4278-845D-20308E8E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3009"/>
              <a:ext cx="388" cy="320"/>
            </a:xfrm>
            <a:custGeom>
              <a:avLst/>
              <a:gdLst>
                <a:gd name="T0" fmla="*/ 0 w 155"/>
                <a:gd name="T1" fmla="*/ 803 h 120"/>
                <a:gd name="T2" fmla="*/ 325 w 155"/>
                <a:gd name="T3" fmla="*/ 811 h 120"/>
                <a:gd name="T4" fmla="*/ 546 w 155"/>
                <a:gd name="T5" fmla="*/ 589 h 120"/>
                <a:gd name="T6" fmla="*/ 784 w 155"/>
                <a:gd name="T7" fmla="*/ 371 h 120"/>
                <a:gd name="T8" fmla="*/ 971 w 155"/>
                <a:gd name="T9" fmla="*/ 0 h 120"/>
                <a:gd name="T10" fmla="*/ 708 w 155"/>
                <a:gd name="T11" fmla="*/ 376 h 120"/>
                <a:gd name="T12" fmla="*/ 551 w 155"/>
                <a:gd name="T13" fmla="*/ 456 h 120"/>
                <a:gd name="T14" fmla="*/ 476 w 155"/>
                <a:gd name="T15" fmla="*/ 576 h 120"/>
                <a:gd name="T16" fmla="*/ 113 w 155"/>
                <a:gd name="T17" fmla="*/ 803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20">
                  <a:moveTo>
                    <a:pt x="0" y="113"/>
                  </a:moveTo>
                  <a:cubicBezTo>
                    <a:pt x="16" y="115"/>
                    <a:pt x="36" y="118"/>
                    <a:pt x="52" y="114"/>
                  </a:cubicBezTo>
                  <a:cubicBezTo>
                    <a:pt x="68" y="109"/>
                    <a:pt x="75" y="94"/>
                    <a:pt x="87" y="83"/>
                  </a:cubicBezTo>
                  <a:cubicBezTo>
                    <a:pt x="99" y="72"/>
                    <a:pt x="113" y="63"/>
                    <a:pt x="125" y="52"/>
                  </a:cubicBezTo>
                  <a:cubicBezTo>
                    <a:pt x="141" y="37"/>
                    <a:pt x="149" y="21"/>
                    <a:pt x="155" y="0"/>
                  </a:cubicBezTo>
                  <a:cubicBezTo>
                    <a:pt x="143" y="21"/>
                    <a:pt x="136" y="42"/>
                    <a:pt x="113" y="53"/>
                  </a:cubicBezTo>
                  <a:cubicBezTo>
                    <a:pt x="105" y="57"/>
                    <a:pt x="95" y="58"/>
                    <a:pt x="88" y="64"/>
                  </a:cubicBezTo>
                  <a:cubicBezTo>
                    <a:pt x="82" y="69"/>
                    <a:pt x="80" y="75"/>
                    <a:pt x="76" y="81"/>
                  </a:cubicBezTo>
                  <a:cubicBezTo>
                    <a:pt x="63" y="98"/>
                    <a:pt x="42" y="120"/>
                    <a:pt x="18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9" name="Freeform 166">
              <a:extLst>
                <a:ext uri="{FF2B5EF4-FFF2-40B4-BE49-F238E27FC236}">
                  <a16:creationId xmlns:a16="http://schemas.microsoft.com/office/drawing/2014/main" id="{0075DFED-83FD-49E7-A9B2-1C4D31BE8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412"/>
              <a:ext cx="878" cy="946"/>
            </a:xfrm>
            <a:custGeom>
              <a:avLst/>
              <a:gdLst>
                <a:gd name="T0" fmla="*/ 1346 w 351"/>
                <a:gd name="T1" fmla="*/ 2470 h 355"/>
                <a:gd name="T2" fmla="*/ 1876 w 351"/>
                <a:gd name="T3" fmla="*/ 2044 h 355"/>
                <a:gd name="T4" fmla="*/ 2151 w 351"/>
                <a:gd name="T5" fmla="*/ 1450 h 355"/>
                <a:gd name="T6" fmla="*/ 1901 w 351"/>
                <a:gd name="T7" fmla="*/ 498 h 355"/>
                <a:gd name="T8" fmla="*/ 1526 w 351"/>
                <a:gd name="T9" fmla="*/ 290 h 355"/>
                <a:gd name="T10" fmla="*/ 1026 w 351"/>
                <a:gd name="T11" fmla="*/ 8 h 355"/>
                <a:gd name="T12" fmla="*/ 745 w 351"/>
                <a:gd name="T13" fmla="*/ 227 h 355"/>
                <a:gd name="T14" fmla="*/ 313 w 351"/>
                <a:gd name="T15" fmla="*/ 397 h 355"/>
                <a:gd name="T16" fmla="*/ 63 w 351"/>
                <a:gd name="T17" fmla="*/ 1143 h 355"/>
                <a:gd name="T18" fmla="*/ 325 w 351"/>
                <a:gd name="T19" fmla="*/ 1753 h 355"/>
                <a:gd name="T20" fmla="*/ 450 w 351"/>
                <a:gd name="T21" fmla="*/ 2308 h 355"/>
                <a:gd name="T22" fmla="*/ 1346 w 351"/>
                <a:gd name="T23" fmla="*/ 2470 h 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1" h="355">
                  <a:moveTo>
                    <a:pt x="215" y="348"/>
                  </a:moveTo>
                  <a:cubicBezTo>
                    <a:pt x="250" y="350"/>
                    <a:pt x="276" y="311"/>
                    <a:pt x="300" y="288"/>
                  </a:cubicBezTo>
                  <a:cubicBezTo>
                    <a:pt x="324" y="266"/>
                    <a:pt x="340" y="248"/>
                    <a:pt x="344" y="204"/>
                  </a:cubicBezTo>
                  <a:cubicBezTo>
                    <a:pt x="351" y="146"/>
                    <a:pt x="332" y="102"/>
                    <a:pt x="304" y="70"/>
                  </a:cubicBezTo>
                  <a:cubicBezTo>
                    <a:pt x="288" y="52"/>
                    <a:pt x="264" y="52"/>
                    <a:pt x="244" y="41"/>
                  </a:cubicBezTo>
                  <a:cubicBezTo>
                    <a:pt x="229" y="33"/>
                    <a:pt x="206" y="0"/>
                    <a:pt x="164" y="1"/>
                  </a:cubicBezTo>
                  <a:cubicBezTo>
                    <a:pt x="148" y="5"/>
                    <a:pt x="134" y="27"/>
                    <a:pt x="119" y="32"/>
                  </a:cubicBezTo>
                  <a:cubicBezTo>
                    <a:pt x="92" y="42"/>
                    <a:pt x="67" y="38"/>
                    <a:pt x="50" y="56"/>
                  </a:cubicBezTo>
                  <a:cubicBezTo>
                    <a:pt x="27" y="80"/>
                    <a:pt x="15" y="137"/>
                    <a:pt x="10" y="161"/>
                  </a:cubicBezTo>
                  <a:cubicBezTo>
                    <a:pt x="0" y="196"/>
                    <a:pt x="37" y="215"/>
                    <a:pt x="52" y="247"/>
                  </a:cubicBezTo>
                  <a:cubicBezTo>
                    <a:pt x="65" y="274"/>
                    <a:pt x="50" y="311"/>
                    <a:pt x="72" y="325"/>
                  </a:cubicBezTo>
                  <a:cubicBezTo>
                    <a:pt x="116" y="355"/>
                    <a:pt x="193" y="346"/>
                    <a:pt x="215" y="348"/>
                  </a:cubicBez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0" name="Freeform 167">
              <a:extLst>
                <a:ext uri="{FF2B5EF4-FFF2-40B4-BE49-F238E27FC236}">
                  <a16:creationId xmlns:a16="http://schemas.microsoft.com/office/drawing/2014/main" id="{873D3955-68E2-4635-BF7C-F297DBD9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670"/>
              <a:ext cx="483" cy="523"/>
            </a:xfrm>
            <a:custGeom>
              <a:avLst/>
              <a:gdLst>
                <a:gd name="T0" fmla="*/ 821 w 193"/>
                <a:gd name="T1" fmla="*/ 1310 h 196"/>
                <a:gd name="T2" fmla="*/ 1096 w 193"/>
                <a:gd name="T3" fmla="*/ 913 h 196"/>
                <a:gd name="T4" fmla="*/ 1159 w 193"/>
                <a:gd name="T5" fmla="*/ 470 h 196"/>
                <a:gd name="T6" fmla="*/ 958 w 193"/>
                <a:gd name="T7" fmla="*/ 243 h 196"/>
                <a:gd name="T8" fmla="*/ 696 w 193"/>
                <a:gd name="T9" fmla="*/ 29 h 196"/>
                <a:gd name="T10" fmla="*/ 420 w 193"/>
                <a:gd name="T11" fmla="*/ 43 h 196"/>
                <a:gd name="T12" fmla="*/ 8 w 193"/>
                <a:gd name="T13" fmla="*/ 355 h 196"/>
                <a:gd name="T14" fmla="*/ 70 w 193"/>
                <a:gd name="T15" fmla="*/ 611 h 196"/>
                <a:gd name="T16" fmla="*/ 8 w 193"/>
                <a:gd name="T17" fmla="*/ 833 h 196"/>
                <a:gd name="T18" fmla="*/ 100 w 193"/>
                <a:gd name="T19" fmla="*/ 1126 h 196"/>
                <a:gd name="T20" fmla="*/ 445 w 193"/>
                <a:gd name="T21" fmla="*/ 1366 h 196"/>
                <a:gd name="T22" fmla="*/ 821 w 193"/>
                <a:gd name="T23" fmla="*/ 131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96">
                  <a:moveTo>
                    <a:pt x="131" y="184"/>
                  </a:moveTo>
                  <a:cubicBezTo>
                    <a:pt x="151" y="182"/>
                    <a:pt x="162" y="162"/>
                    <a:pt x="175" y="128"/>
                  </a:cubicBezTo>
                  <a:cubicBezTo>
                    <a:pt x="183" y="113"/>
                    <a:pt x="193" y="85"/>
                    <a:pt x="185" y="66"/>
                  </a:cubicBezTo>
                  <a:cubicBezTo>
                    <a:pt x="178" y="50"/>
                    <a:pt x="172" y="44"/>
                    <a:pt x="153" y="34"/>
                  </a:cubicBezTo>
                  <a:cubicBezTo>
                    <a:pt x="148" y="31"/>
                    <a:pt x="124" y="8"/>
                    <a:pt x="111" y="4"/>
                  </a:cubicBezTo>
                  <a:cubicBezTo>
                    <a:pt x="91" y="0"/>
                    <a:pt x="88" y="3"/>
                    <a:pt x="67" y="6"/>
                  </a:cubicBezTo>
                  <a:cubicBezTo>
                    <a:pt x="35" y="4"/>
                    <a:pt x="4" y="26"/>
                    <a:pt x="1" y="50"/>
                  </a:cubicBezTo>
                  <a:cubicBezTo>
                    <a:pt x="0" y="62"/>
                    <a:pt x="10" y="75"/>
                    <a:pt x="11" y="86"/>
                  </a:cubicBezTo>
                  <a:cubicBezTo>
                    <a:pt x="11" y="98"/>
                    <a:pt x="1" y="109"/>
                    <a:pt x="1" y="117"/>
                  </a:cubicBezTo>
                  <a:cubicBezTo>
                    <a:pt x="0" y="131"/>
                    <a:pt x="3" y="146"/>
                    <a:pt x="16" y="158"/>
                  </a:cubicBezTo>
                  <a:cubicBezTo>
                    <a:pt x="28" y="168"/>
                    <a:pt x="49" y="192"/>
                    <a:pt x="71" y="192"/>
                  </a:cubicBezTo>
                  <a:cubicBezTo>
                    <a:pt x="93" y="196"/>
                    <a:pt x="118" y="186"/>
                    <a:pt x="131" y="184"/>
                  </a:cubicBezTo>
                  <a:close/>
                </a:path>
              </a:pathLst>
            </a:custGeom>
            <a:grp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1" name="Oval 168">
              <a:extLst>
                <a:ext uri="{FF2B5EF4-FFF2-40B4-BE49-F238E27FC236}">
                  <a16:creationId xmlns:a16="http://schemas.microsoft.com/office/drawing/2014/main" id="{15BE95DF-22F4-4722-A003-118D20707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710"/>
              <a:ext cx="65" cy="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42" name="Oval 169">
              <a:extLst>
                <a:ext uri="{FF2B5EF4-FFF2-40B4-BE49-F238E27FC236}">
                  <a16:creationId xmlns:a16="http://schemas.microsoft.com/office/drawing/2014/main" id="{21B2D6A7-1A18-44CE-8FB1-A76382938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673"/>
              <a:ext cx="40" cy="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43" name="Oval 170">
              <a:extLst>
                <a:ext uri="{FF2B5EF4-FFF2-40B4-BE49-F238E27FC236}">
                  <a16:creationId xmlns:a16="http://schemas.microsoft.com/office/drawing/2014/main" id="{E0E44B4C-1A17-4C0E-B02D-FCB94C11D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2790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94" name="Flèche : chevron 693">
            <a:extLst>
              <a:ext uri="{FF2B5EF4-FFF2-40B4-BE49-F238E27FC236}">
                <a16:creationId xmlns:a16="http://schemas.microsoft.com/office/drawing/2014/main" id="{2B4DC697-1D1D-4F72-AB46-296E84852A94}"/>
              </a:ext>
            </a:extLst>
          </p:cNvPr>
          <p:cNvSpPr/>
          <p:nvPr/>
        </p:nvSpPr>
        <p:spPr>
          <a:xfrm rot="18275446">
            <a:off x="4025195" y="3973782"/>
            <a:ext cx="705950" cy="304465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62" name="Group 106">
            <a:extLst>
              <a:ext uri="{FF2B5EF4-FFF2-40B4-BE49-F238E27FC236}">
                <a16:creationId xmlns:a16="http://schemas.microsoft.com/office/drawing/2014/main" id="{C3EEC090-53AE-4CA1-BE71-0AD346AC8504}"/>
              </a:ext>
            </a:extLst>
          </p:cNvPr>
          <p:cNvGrpSpPr>
            <a:grpSpLocks/>
          </p:cNvGrpSpPr>
          <p:nvPr/>
        </p:nvGrpSpPr>
        <p:grpSpPr bwMode="auto">
          <a:xfrm>
            <a:off x="4216024" y="3515446"/>
            <a:ext cx="858578" cy="864159"/>
            <a:chOff x="4349" y="1763"/>
            <a:chExt cx="834" cy="818"/>
          </a:xfrm>
        </p:grpSpPr>
        <p:sp>
          <p:nvSpPr>
            <p:cNvPr id="663" name="Freeform 107">
              <a:extLst>
                <a:ext uri="{FF2B5EF4-FFF2-40B4-BE49-F238E27FC236}">
                  <a16:creationId xmlns:a16="http://schemas.microsoft.com/office/drawing/2014/main" id="{A7390353-32DE-4FC7-AEAF-2FBC6700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4" name="Freeform 108">
              <a:extLst>
                <a:ext uri="{FF2B5EF4-FFF2-40B4-BE49-F238E27FC236}">
                  <a16:creationId xmlns:a16="http://schemas.microsoft.com/office/drawing/2014/main" id="{B27CF1FE-9D0C-4F68-8BA7-4CF900EAB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Freeform 109">
              <a:extLst>
                <a:ext uri="{FF2B5EF4-FFF2-40B4-BE49-F238E27FC236}">
                  <a16:creationId xmlns:a16="http://schemas.microsoft.com/office/drawing/2014/main" id="{1442BFA3-53BB-4607-BA80-388E0E72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" name="Freeform 110">
              <a:extLst>
                <a:ext uri="{FF2B5EF4-FFF2-40B4-BE49-F238E27FC236}">
                  <a16:creationId xmlns:a16="http://schemas.microsoft.com/office/drawing/2014/main" id="{7CD12AB7-3E9B-43C3-85CC-7998D9115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7" name="Freeform 111">
              <a:extLst>
                <a:ext uri="{FF2B5EF4-FFF2-40B4-BE49-F238E27FC236}">
                  <a16:creationId xmlns:a16="http://schemas.microsoft.com/office/drawing/2014/main" id="{EB82EBC2-85F0-43FE-B7F7-7B577E54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8" name="Freeform 112">
              <a:extLst>
                <a:ext uri="{FF2B5EF4-FFF2-40B4-BE49-F238E27FC236}">
                  <a16:creationId xmlns:a16="http://schemas.microsoft.com/office/drawing/2014/main" id="{A7E48807-80AC-45C1-B159-317798BF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9" name="Freeform 113">
              <a:extLst>
                <a:ext uri="{FF2B5EF4-FFF2-40B4-BE49-F238E27FC236}">
                  <a16:creationId xmlns:a16="http://schemas.microsoft.com/office/drawing/2014/main" id="{48E8D9B5-0695-4512-B67D-43188D386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0" name="Freeform 114">
              <a:extLst>
                <a:ext uri="{FF2B5EF4-FFF2-40B4-BE49-F238E27FC236}">
                  <a16:creationId xmlns:a16="http://schemas.microsoft.com/office/drawing/2014/main" id="{ED72E20B-45CD-442B-A2F6-0B1B090A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1" name="Freeform 115">
              <a:extLst>
                <a:ext uri="{FF2B5EF4-FFF2-40B4-BE49-F238E27FC236}">
                  <a16:creationId xmlns:a16="http://schemas.microsoft.com/office/drawing/2014/main" id="{6281CBFF-6C02-4E56-BA31-DA306339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2" name="Freeform 116">
              <a:extLst>
                <a:ext uri="{FF2B5EF4-FFF2-40B4-BE49-F238E27FC236}">
                  <a16:creationId xmlns:a16="http://schemas.microsoft.com/office/drawing/2014/main" id="{A5A2DA0B-E189-4919-AE59-5DEC4A0D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3" name="Oval 117">
              <a:extLst>
                <a:ext uri="{FF2B5EF4-FFF2-40B4-BE49-F238E27FC236}">
                  <a16:creationId xmlns:a16="http://schemas.microsoft.com/office/drawing/2014/main" id="{5B8A8EC4-F569-46C2-9B1E-A18CA1779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74" name="Oval 118">
              <a:extLst>
                <a:ext uri="{FF2B5EF4-FFF2-40B4-BE49-F238E27FC236}">
                  <a16:creationId xmlns:a16="http://schemas.microsoft.com/office/drawing/2014/main" id="{2B571340-4D65-49FB-BF53-036737869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75" name="Oval 119">
              <a:extLst>
                <a:ext uri="{FF2B5EF4-FFF2-40B4-BE49-F238E27FC236}">
                  <a16:creationId xmlns:a16="http://schemas.microsoft.com/office/drawing/2014/main" id="{DEB02701-892E-43D2-B0DE-45CA8C820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95" name="ZoneTexte 694">
            <a:extLst>
              <a:ext uri="{FF2B5EF4-FFF2-40B4-BE49-F238E27FC236}">
                <a16:creationId xmlns:a16="http://schemas.microsoft.com/office/drawing/2014/main" id="{4EE892C9-80BE-446A-9958-4266221837FE}"/>
              </a:ext>
            </a:extLst>
          </p:cNvPr>
          <p:cNvSpPr txBox="1"/>
          <p:nvPr/>
        </p:nvSpPr>
        <p:spPr>
          <a:xfrm>
            <a:off x="4340340" y="3659014"/>
            <a:ext cx="71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CD8</a:t>
            </a:r>
          </a:p>
        </p:txBody>
      </p:sp>
      <p:sp>
        <p:nvSpPr>
          <p:cNvPr id="705" name="Rectangle : coins arrondis 704">
            <a:extLst>
              <a:ext uri="{FF2B5EF4-FFF2-40B4-BE49-F238E27FC236}">
                <a16:creationId xmlns:a16="http://schemas.microsoft.com/office/drawing/2014/main" id="{33DA43BC-4B13-44B7-AC66-F7368E8BDE03}"/>
              </a:ext>
            </a:extLst>
          </p:cNvPr>
          <p:cNvSpPr/>
          <p:nvPr/>
        </p:nvSpPr>
        <p:spPr>
          <a:xfrm>
            <a:off x="9075115" y="-27384"/>
            <a:ext cx="2541890" cy="16662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Promouvoir la production de la réponse des cellules T protectrices</a:t>
            </a:r>
          </a:p>
        </p:txBody>
      </p:sp>
      <p:sp>
        <p:nvSpPr>
          <p:cNvPr id="523" name="ZoneTexte 522">
            <a:extLst>
              <a:ext uri="{FF2B5EF4-FFF2-40B4-BE49-F238E27FC236}">
                <a16:creationId xmlns:a16="http://schemas.microsoft.com/office/drawing/2014/main" id="{E4FCB1F0-56D6-4A8F-BFEE-87154A431884}"/>
              </a:ext>
            </a:extLst>
          </p:cNvPr>
          <p:cNvSpPr txBox="1"/>
          <p:nvPr/>
        </p:nvSpPr>
        <p:spPr>
          <a:xfrm>
            <a:off x="8300591" y="792922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TCR</a:t>
            </a:r>
          </a:p>
        </p:txBody>
      </p:sp>
      <p:sp>
        <p:nvSpPr>
          <p:cNvPr id="657" name="Flèche : chevron 656">
            <a:extLst>
              <a:ext uri="{FF2B5EF4-FFF2-40B4-BE49-F238E27FC236}">
                <a16:creationId xmlns:a16="http://schemas.microsoft.com/office/drawing/2014/main" id="{6118A807-99DF-454F-B811-C87D7871FF69}"/>
              </a:ext>
            </a:extLst>
          </p:cNvPr>
          <p:cNvSpPr/>
          <p:nvPr/>
        </p:nvSpPr>
        <p:spPr>
          <a:xfrm rot="3939684">
            <a:off x="9476521" y="3375766"/>
            <a:ext cx="705950" cy="2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08" name="Group 106">
            <a:extLst>
              <a:ext uri="{FF2B5EF4-FFF2-40B4-BE49-F238E27FC236}">
                <a16:creationId xmlns:a16="http://schemas.microsoft.com/office/drawing/2014/main" id="{6CFE4C4D-792F-4C1F-8FD5-5BABBD9E91BA}"/>
              </a:ext>
            </a:extLst>
          </p:cNvPr>
          <p:cNvGrpSpPr>
            <a:grpSpLocks/>
          </p:cNvGrpSpPr>
          <p:nvPr/>
        </p:nvGrpSpPr>
        <p:grpSpPr bwMode="auto">
          <a:xfrm>
            <a:off x="9609480" y="3470591"/>
            <a:ext cx="858578" cy="864159"/>
            <a:chOff x="4349" y="1763"/>
            <a:chExt cx="834" cy="818"/>
          </a:xfrm>
        </p:grpSpPr>
        <p:sp>
          <p:nvSpPr>
            <p:cNvPr id="709" name="Freeform 107">
              <a:extLst>
                <a:ext uri="{FF2B5EF4-FFF2-40B4-BE49-F238E27FC236}">
                  <a16:creationId xmlns:a16="http://schemas.microsoft.com/office/drawing/2014/main" id="{02B67487-3B02-4C64-8652-8F4EA99E1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Freeform 108">
              <a:extLst>
                <a:ext uri="{FF2B5EF4-FFF2-40B4-BE49-F238E27FC236}">
                  <a16:creationId xmlns:a16="http://schemas.microsoft.com/office/drawing/2014/main" id="{85D75CE9-13F2-4BD7-B360-6AB4D83D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1" name="Freeform 109">
              <a:extLst>
                <a:ext uri="{FF2B5EF4-FFF2-40B4-BE49-F238E27FC236}">
                  <a16:creationId xmlns:a16="http://schemas.microsoft.com/office/drawing/2014/main" id="{28D24EA6-A5CF-4CE5-9639-8C8054C9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Freeform 110">
              <a:extLst>
                <a:ext uri="{FF2B5EF4-FFF2-40B4-BE49-F238E27FC236}">
                  <a16:creationId xmlns:a16="http://schemas.microsoft.com/office/drawing/2014/main" id="{F9673A21-BC70-4AC7-8657-7F76FE31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111">
              <a:extLst>
                <a:ext uri="{FF2B5EF4-FFF2-40B4-BE49-F238E27FC236}">
                  <a16:creationId xmlns:a16="http://schemas.microsoft.com/office/drawing/2014/main" id="{54C22ED4-3CDA-49FF-8779-C778D19C1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112">
              <a:extLst>
                <a:ext uri="{FF2B5EF4-FFF2-40B4-BE49-F238E27FC236}">
                  <a16:creationId xmlns:a16="http://schemas.microsoft.com/office/drawing/2014/main" id="{52CCED87-94C3-4BDE-81D7-2B17350E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113">
              <a:extLst>
                <a:ext uri="{FF2B5EF4-FFF2-40B4-BE49-F238E27FC236}">
                  <a16:creationId xmlns:a16="http://schemas.microsoft.com/office/drawing/2014/main" id="{6722F00D-07E4-4F96-A603-4B772DE9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" name="Freeform 114">
              <a:extLst>
                <a:ext uri="{FF2B5EF4-FFF2-40B4-BE49-F238E27FC236}">
                  <a16:creationId xmlns:a16="http://schemas.microsoft.com/office/drawing/2014/main" id="{790651C3-BDCC-401B-B37A-9B74D3D2E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" name="Freeform 115">
              <a:extLst>
                <a:ext uri="{FF2B5EF4-FFF2-40B4-BE49-F238E27FC236}">
                  <a16:creationId xmlns:a16="http://schemas.microsoft.com/office/drawing/2014/main" id="{CEB0ED63-A5CF-4313-B4B4-A4A43B6C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" name="Freeform 116">
              <a:extLst>
                <a:ext uri="{FF2B5EF4-FFF2-40B4-BE49-F238E27FC236}">
                  <a16:creationId xmlns:a16="http://schemas.microsoft.com/office/drawing/2014/main" id="{E6AE3F26-906D-4A01-9625-A3AEB1FA0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" name="Oval 117">
              <a:extLst>
                <a:ext uri="{FF2B5EF4-FFF2-40B4-BE49-F238E27FC236}">
                  <a16:creationId xmlns:a16="http://schemas.microsoft.com/office/drawing/2014/main" id="{49B0FCBD-EF6B-4E32-B84E-381F4FB3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20" name="Oval 118">
              <a:extLst>
                <a:ext uri="{FF2B5EF4-FFF2-40B4-BE49-F238E27FC236}">
                  <a16:creationId xmlns:a16="http://schemas.microsoft.com/office/drawing/2014/main" id="{EF07ED54-D377-4AA1-8606-EFC95F53E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21" name="Oval 119">
              <a:extLst>
                <a:ext uri="{FF2B5EF4-FFF2-40B4-BE49-F238E27FC236}">
                  <a16:creationId xmlns:a16="http://schemas.microsoft.com/office/drawing/2014/main" id="{AB62EAC2-BDBD-4CBB-8F86-A9922F2E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722" name="ZoneTexte 721">
            <a:extLst>
              <a:ext uri="{FF2B5EF4-FFF2-40B4-BE49-F238E27FC236}">
                <a16:creationId xmlns:a16="http://schemas.microsoft.com/office/drawing/2014/main" id="{8E72DE9A-CDF3-4065-8FAA-DB282B68CF56}"/>
              </a:ext>
            </a:extLst>
          </p:cNvPr>
          <p:cNvSpPr txBox="1"/>
          <p:nvPr/>
        </p:nvSpPr>
        <p:spPr>
          <a:xfrm>
            <a:off x="9743312" y="3762438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CD8</a:t>
            </a:r>
          </a:p>
        </p:txBody>
      </p:sp>
      <p:sp>
        <p:nvSpPr>
          <p:cNvPr id="660" name="Flèche : chevron 659">
            <a:extLst>
              <a:ext uri="{FF2B5EF4-FFF2-40B4-BE49-F238E27FC236}">
                <a16:creationId xmlns:a16="http://schemas.microsoft.com/office/drawing/2014/main" id="{6E525ADA-4D2A-4821-885D-18A8950DD047}"/>
              </a:ext>
            </a:extLst>
          </p:cNvPr>
          <p:cNvSpPr/>
          <p:nvPr/>
        </p:nvSpPr>
        <p:spPr>
          <a:xfrm rot="1964994">
            <a:off x="10190692" y="2687321"/>
            <a:ext cx="687935" cy="21918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40" name="Group 106">
            <a:extLst>
              <a:ext uri="{FF2B5EF4-FFF2-40B4-BE49-F238E27FC236}">
                <a16:creationId xmlns:a16="http://schemas.microsoft.com/office/drawing/2014/main" id="{EBE0DF91-C411-4123-BC1D-A375A62B441D}"/>
              </a:ext>
            </a:extLst>
          </p:cNvPr>
          <p:cNvGrpSpPr>
            <a:grpSpLocks/>
          </p:cNvGrpSpPr>
          <p:nvPr/>
        </p:nvGrpSpPr>
        <p:grpSpPr bwMode="auto">
          <a:xfrm>
            <a:off x="10418668" y="2703623"/>
            <a:ext cx="858578" cy="864159"/>
            <a:chOff x="4349" y="1763"/>
            <a:chExt cx="834" cy="818"/>
          </a:xfrm>
        </p:grpSpPr>
        <p:sp>
          <p:nvSpPr>
            <p:cNvPr id="641" name="Freeform 107">
              <a:extLst>
                <a:ext uri="{FF2B5EF4-FFF2-40B4-BE49-F238E27FC236}">
                  <a16:creationId xmlns:a16="http://schemas.microsoft.com/office/drawing/2014/main" id="{0F3CD3A7-4797-4F5A-955A-7C1C6DA6A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108">
              <a:extLst>
                <a:ext uri="{FF2B5EF4-FFF2-40B4-BE49-F238E27FC236}">
                  <a16:creationId xmlns:a16="http://schemas.microsoft.com/office/drawing/2014/main" id="{40B92836-C628-45A1-8222-02DA5D92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109">
              <a:extLst>
                <a:ext uri="{FF2B5EF4-FFF2-40B4-BE49-F238E27FC236}">
                  <a16:creationId xmlns:a16="http://schemas.microsoft.com/office/drawing/2014/main" id="{5BDE6FEC-5795-4A4C-8343-25381E56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Freeform 110">
              <a:extLst>
                <a:ext uri="{FF2B5EF4-FFF2-40B4-BE49-F238E27FC236}">
                  <a16:creationId xmlns:a16="http://schemas.microsoft.com/office/drawing/2014/main" id="{79E15BBC-3624-4242-AA4E-84D49F6A4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" name="Freeform 111">
              <a:extLst>
                <a:ext uri="{FF2B5EF4-FFF2-40B4-BE49-F238E27FC236}">
                  <a16:creationId xmlns:a16="http://schemas.microsoft.com/office/drawing/2014/main" id="{9423ADB8-A4A2-49F2-BA93-D0D441E0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Freeform 112">
              <a:extLst>
                <a:ext uri="{FF2B5EF4-FFF2-40B4-BE49-F238E27FC236}">
                  <a16:creationId xmlns:a16="http://schemas.microsoft.com/office/drawing/2014/main" id="{A60B60D4-E776-4574-9198-F40D5BE2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113">
              <a:extLst>
                <a:ext uri="{FF2B5EF4-FFF2-40B4-BE49-F238E27FC236}">
                  <a16:creationId xmlns:a16="http://schemas.microsoft.com/office/drawing/2014/main" id="{C42A9FA6-0AA4-4AE2-BB03-A1734E5F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114">
              <a:extLst>
                <a:ext uri="{FF2B5EF4-FFF2-40B4-BE49-F238E27FC236}">
                  <a16:creationId xmlns:a16="http://schemas.microsoft.com/office/drawing/2014/main" id="{8BD865EF-F7D6-45B8-BE13-ED51DC66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115">
              <a:extLst>
                <a:ext uri="{FF2B5EF4-FFF2-40B4-BE49-F238E27FC236}">
                  <a16:creationId xmlns:a16="http://schemas.microsoft.com/office/drawing/2014/main" id="{3B40EB0A-1FB3-4381-9488-C7EB4E805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0" name="Freeform 116">
              <a:extLst>
                <a:ext uri="{FF2B5EF4-FFF2-40B4-BE49-F238E27FC236}">
                  <a16:creationId xmlns:a16="http://schemas.microsoft.com/office/drawing/2014/main" id="{8EC37E50-F974-4DC2-B122-9F4101B4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1" name="Oval 117">
              <a:extLst>
                <a:ext uri="{FF2B5EF4-FFF2-40B4-BE49-F238E27FC236}">
                  <a16:creationId xmlns:a16="http://schemas.microsoft.com/office/drawing/2014/main" id="{7C9D11AA-BE7A-4304-8F14-786AF601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52" name="Oval 118">
              <a:extLst>
                <a:ext uri="{FF2B5EF4-FFF2-40B4-BE49-F238E27FC236}">
                  <a16:creationId xmlns:a16="http://schemas.microsoft.com/office/drawing/2014/main" id="{55C2374C-68AE-4544-AD0D-534A248A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53" name="Oval 119">
              <a:extLst>
                <a:ext uri="{FF2B5EF4-FFF2-40B4-BE49-F238E27FC236}">
                  <a16:creationId xmlns:a16="http://schemas.microsoft.com/office/drawing/2014/main" id="{310FA4BF-41E6-4441-8C6E-81293FB1B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677" name="ZoneTexte 676">
            <a:extLst>
              <a:ext uri="{FF2B5EF4-FFF2-40B4-BE49-F238E27FC236}">
                <a16:creationId xmlns:a16="http://schemas.microsoft.com/office/drawing/2014/main" id="{64D48DD1-1CE6-437E-BAA6-4015C3EF6223}"/>
              </a:ext>
            </a:extLst>
          </p:cNvPr>
          <p:cNvSpPr txBox="1"/>
          <p:nvPr/>
        </p:nvSpPr>
        <p:spPr>
          <a:xfrm>
            <a:off x="10554530" y="2927359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CD4</a:t>
            </a:r>
          </a:p>
        </p:txBody>
      </p:sp>
      <p:sp>
        <p:nvSpPr>
          <p:cNvPr id="751" name="Ellipse 750">
            <a:extLst>
              <a:ext uri="{FF2B5EF4-FFF2-40B4-BE49-F238E27FC236}">
                <a16:creationId xmlns:a16="http://schemas.microsoft.com/office/drawing/2014/main" id="{3C251793-46FA-4F49-9FEA-2AA825A5B81F}"/>
              </a:ext>
            </a:extLst>
          </p:cNvPr>
          <p:cNvSpPr/>
          <p:nvPr/>
        </p:nvSpPr>
        <p:spPr>
          <a:xfrm rot="20419090">
            <a:off x="9623263" y="2737436"/>
            <a:ext cx="117137" cy="687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2" name="Ellipse 751">
            <a:extLst>
              <a:ext uri="{FF2B5EF4-FFF2-40B4-BE49-F238E27FC236}">
                <a16:creationId xmlns:a16="http://schemas.microsoft.com/office/drawing/2014/main" id="{62104CAB-9B98-4A2C-956D-F29B255FA169}"/>
              </a:ext>
            </a:extLst>
          </p:cNvPr>
          <p:cNvSpPr/>
          <p:nvPr/>
        </p:nvSpPr>
        <p:spPr>
          <a:xfrm rot="17817510">
            <a:off x="10114206" y="2235022"/>
            <a:ext cx="120205" cy="670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3" name="Flèche : chevron 752">
            <a:extLst>
              <a:ext uri="{FF2B5EF4-FFF2-40B4-BE49-F238E27FC236}">
                <a16:creationId xmlns:a16="http://schemas.microsoft.com/office/drawing/2014/main" id="{70FCFA16-91C9-42AE-ABC2-E35B30C28966}"/>
              </a:ext>
            </a:extLst>
          </p:cNvPr>
          <p:cNvSpPr/>
          <p:nvPr/>
        </p:nvSpPr>
        <p:spPr>
          <a:xfrm rot="21431941">
            <a:off x="10113259" y="1960666"/>
            <a:ext cx="687935" cy="219189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54" name="Group 106">
            <a:extLst>
              <a:ext uri="{FF2B5EF4-FFF2-40B4-BE49-F238E27FC236}">
                <a16:creationId xmlns:a16="http://schemas.microsoft.com/office/drawing/2014/main" id="{9EE319C6-917B-4DCE-AF35-36F6FDEFBEE7}"/>
              </a:ext>
            </a:extLst>
          </p:cNvPr>
          <p:cNvGrpSpPr>
            <a:grpSpLocks/>
          </p:cNvGrpSpPr>
          <p:nvPr/>
        </p:nvGrpSpPr>
        <p:grpSpPr bwMode="auto">
          <a:xfrm>
            <a:off x="10314943" y="1731138"/>
            <a:ext cx="858578" cy="864159"/>
            <a:chOff x="4349" y="1763"/>
            <a:chExt cx="834" cy="818"/>
          </a:xfrm>
        </p:grpSpPr>
        <p:sp>
          <p:nvSpPr>
            <p:cNvPr id="755" name="Freeform 107">
              <a:extLst>
                <a:ext uri="{FF2B5EF4-FFF2-40B4-BE49-F238E27FC236}">
                  <a16:creationId xmlns:a16="http://schemas.microsoft.com/office/drawing/2014/main" id="{A62FBCE7-ABBA-48D8-98B2-93F4A372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108">
              <a:extLst>
                <a:ext uri="{FF2B5EF4-FFF2-40B4-BE49-F238E27FC236}">
                  <a16:creationId xmlns:a16="http://schemas.microsoft.com/office/drawing/2014/main" id="{C988A91D-6B1B-4EE0-A8DE-5370B50F4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109">
              <a:extLst>
                <a:ext uri="{FF2B5EF4-FFF2-40B4-BE49-F238E27FC236}">
                  <a16:creationId xmlns:a16="http://schemas.microsoft.com/office/drawing/2014/main" id="{E8E0E49F-875F-45DB-BB6C-65BF343E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110">
              <a:extLst>
                <a:ext uri="{FF2B5EF4-FFF2-40B4-BE49-F238E27FC236}">
                  <a16:creationId xmlns:a16="http://schemas.microsoft.com/office/drawing/2014/main" id="{FA9BFFD5-9112-4DD5-95B1-4102BCF4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111">
              <a:extLst>
                <a:ext uri="{FF2B5EF4-FFF2-40B4-BE49-F238E27FC236}">
                  <a16:creationId xmlns:a16="http://schemas.microsoft.com/office/drawing/2014/main" id="{8AF51186-1F68-489A-8E82-1FA22CEF5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Freeform 112">
              <a:extLst>
                <a:ext uri="{FF2B5EF4-FFF2-40B4-BE49-F238E27FC236}">
                  <a16:creationId xmlns:a16="http://schemas.microsoft.com/office/drawing/2014/main" id="{913F1C41-2235-448E-A63F-76DDE408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113">
              <a:extLst>
                <a:ext uri="{FF2B5EF4-FFF2-40B4-BE49-F238E27FC236}">
                  <a16:creationId xmlns:a16="http://schemas.microsoft.com/office/drawing/2014/main" id="{C3657AA3-3CC2-48E0-8F8F-FF35B6A9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114">
              <a:extLst>
                <a:ext uri="{FF2B5EF4-FFF2-40B4-BE49-F238E27FC236}">
                  <a16:creationId xmlns:a16="http://schemas.microsoft.com/office/drawing/2014/main" id="{07013FD1-5296-4A04-9549-0367B1BC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115">
              <a:extLst>
                <a:ext uri="{FF2B5EF4-FFF2-40B4-BE49-F238E27FC236}">
                  <a16:creationId xmlns:a16="http://schemas.microsoft.com/office/drawing/2014/main" id="{D4230CC1-45F8-4AD7-AB68-4FAF970C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116">
              <a:extLst>
                <a:ext uri="{FF2B5EF4-FFF2-40B4-BE49-F238E27FC236}">
                  <a16:creationId xmlns:a16="http://schemas.microsoft.com/office/drawing/2014/main" id="{C6E41586-75BC-435A-B367-B616FAB6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Oval 117">
              <a:extLst>
                <a:ext uri="{FF2B5EF4-FFF2-40B4-BE49-F238E27FC236}">
                  <a16:creationId xmlns:a16="http://schemas.microsoft.com/office/drawing/2014/main" id="{11C1775D-4CE2-49CC-9991-AF223686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66" name="Oval 118">
              <a:extLst>
                <a:ext uri="{FF2B5EF4-FFF2-40B4-BE49-F238E27FC236}">
                  <a16:creationId xmlns:a16="http://schemas.microsoft.com/office/drawing/2014/main" id="{45E1D47B-E825-487D-A17F-7BFB300A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767" name="Oval 119">
              <a:extLst>
                <a:ext uri="{FF2B5EF4-FFF2-40B4-BE49-F238E27FC236}">
                  <a16:creationId xmlns:a16="http://schemas.microsoft.com/office/drawing/2014/main" id="{C1E7F2AC-51E6-4BDE-B791-3B181BE7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768" name="ZoneTexte 767">
            <a:extLst>
              <a:ext uri="{FF2B5EF4-FFF2-40B4-BE49-F238E27FC236}">
                <a16:creationId xmlns:a16="http://schemas.microsoft.com/office/drawing/2014/main" id="{0058E68D-6D78-4AE9-86D9-455120EBC331}"/>
              </a:ext>
            </a:extLst>
          </p:cNvPr>
          <p:cNvSpPr txBox="1"/>
          <p:nvPr/>
        </p:nvSpPr>
        <p:spPr>
          <a:xfrm>
            <a:off x="10532498" y="1953215"/>
            <a:ext cx="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CD4</a:t>
            </a:r>
          </a:p>
        </p:txBody>
      </p:sp>
      <p:sp>
        <p:nvSpPr>
          <p:cNvPr id="769" name="Ellipse 768">
            <a:extLst>
              <a:ext uri="{FF2B5EF4-FFF2-40B4-BE49-F238E27FC236}">
                <a16:creationId xmlns:a16="http://schemas.microsoft.com/office/drawing/2014/main" id="{B16B2C07-8B18-4125-8672-424B14859BEA}"/>
              </a:ext>
            </a:extLst>
          </p:cNvPr>
          <p:cNvSpPr/>
          <p:nvPr/>
        </p:nvSpPr>
        <p:spPr>
          <a:xfrm rot="15531536">
            <a:off x="9945793" y="1776152"/>
            <a:ext cx="120205" cy="6703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1" name="ZoneTexte 770">
            <a:extLst>
              <a:ext uri="{FF2B5EF4-FFF2-40B4-BE49-F238E27FC236}">
                <a16:creationId xmlns:a16="http://schemas.microsoft.com/office/drawing/2014/main" id="{E55DFB28-20B0-4550-945D-4019E401916C}"/>
              </a:ext>
            </a:extLst>
          </p:cNvPr>
          <p:cNvSpPr txBox="1"/>
          <p:nvPr/>
        </p:nvSpPr>
        <p:spPr>
          <a:xfrm>
            <a:off x="9107058" y="2840456"/>
            <a:ext cx="73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PD1</a:t>
            </a:r>
          </a:p>
          <a:p>
            <a:r>
              <a:rPr lang="fr-FR" sz="2000" b="1"/>
              <a:t>PDL1</a:t>
            </a:r>
          </a:p>
        </p:txBody>
      </p:sp>
      <p:sp>
        <p:nvSpPr>
          <p:cNvPr id="772" name="ZoneTexte 771">
            <a:extLst>
              <a:ext uri="{FF2B5EF4-FFF2-40B4-BE49-F238E27FC236}">
                <a16:creationId xmlns:a16="http://schemas.microsoft.com/office/drawing/2014/main" id="{B9B349B2-072B-4DF1-AD6E-323C7580CDAD}"/>
              </a:ext>
            </a:extLst>
          </p:cNvPr>
          <p:cNvSpPr txBox="1"/>
          <p:nvPr/>
        </p:nvSpPr>
        <p:spPr>
          <a:xfrm>
            <a:off x="9673543" y="1716693"/>
            <a:ext cx="1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OX40</a:t>
            </a:r>
          </a:p>
        </p:txBody>
      </p:sp>
      <p:sp>
        <p:nvSpPr>
          <p:cNvPr id="773" name="ZoneTexte 772">
            <a:extLst>
              <a:ext uri="{FF2B5EF4-FFF2-40B4-BE49-F238E27FC236}">
                <a16:creationId xmlns:a16="http://schemas.microsoft.com/office/drawing/2014/main" id="{1A023168-AB42-4394-AB87-886FED1990C3}"/>
              </a:ext>
            </a:extLst>
          </p:cNvPr>
          <p:cNvSpPr txBox="1"/>
          <p:nvPr/>
        </p:nvSpPr>
        <p:spPr>
          <a:xfrm>
            <a:off x="9654070" y="2518158"/>
            <a:ext cx="1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CTLA4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AD5F13B6-4F3D-4863-8205-25D58B87DD9B}"/>
              </a:ext>
            </a:extLst>
          </p:cNvPr>
          <p:cNvSpPr/>
          <p:nvPr/>
        </p:nvSpPr>
        <p:spPr>
          <a:xfrm>
            <a:off x="7428621" y="6525344"/>
            <a:ext cx="4477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+mj-lt"/>
              </a:rPr>
              <a:t>Vatner</a:t>
            </a:r>
            <a:r>
              <a:rPr lang="fr-FR" sz="1400" dirty="0">
                <a:latin typeface="+mj-lt"/>
              </a:rPr>
              <a:t> et al. 2014 Front </a:t>
            </a:r>
            <a:r>
              <a:rPr lang="fr-FR" sz="1400" dirty="0" err="1">
                <a:latin typeface="+mj-lt"/>
              </a:rPr>
              <a:t>Oncol</a:t>
            </a:r>
            <a:r>
              <a:rPr lang="fr-FR" sz="1400" dirty="0">
                <a:latin typeface="+mj-lt"/>
              </a:rPr>
              <a:t>, adaptée par Charles </a:t>
            </a:r>
            <a:r>
              <a:rPr lang="fr-FR" sz="1400" dirty="0" err="1">
                <a:latin typeface="+mj-lt"/>
              </a:rPr>
              <a:t>Lasar</a:t>
            </a:r>
            <a:endParaRPr lang="fr-FR" sz="1400" dirty="0">
              <a:latin typeface="+mj-lt"/>
            </a:endParaRPr>
          </a:p>
        </p:txBody>
      </p:sp>
      <p:grpSp>
        <p:nvGrpSpPr>
          <p:cNvPr id="547" name="Group 397">
            <a:extLst>
              <a:ext uri="{FF2B5EF4-FFF2-40B4-BE49-F238E27FC236}">
                <a16:creationId xmlns:a16="http://schemas.microsoft.com/office/drawing/2014/main" id="{E5C42577-60E3-49B4-8BEE-F30C0E242683}"/>
              </a:ext>
            </a:extLst>
          </p:cNvPr>
          <p:cNvGrpSpPr>
            <a:grpSpLocks/>
          </p:cNvGrpSpPr>
          <p:nvPr/>
        </p:nvGrpSpPr>
        <p:grpSpPr bwMode="auto">
          <a:xfrm>
            <a:off x="6041408" y="5231747"/>
            <a:ext cx="565962" cy="621573"/>
            <a:chOff x="1384" y="2520"/>
            <a:chExt cx="954" cy="1021"/>
          </a:xfrm>
        </p:grpSpPr>
        <p:sp>
          <p:nvSpPr>
            <p:cNvPr id="548" name="Freeform 398">
              <a:extLst>
                <a:ext uri="{FF2B5EF4-FFF2-40B4-BE49-F238E27FC236}">
                  <a16:creationId xmlns:a16="http://schemas.microsoft.com/office/drawing/2014/main" id="{CF0DEFDC-24EE-44E6-866B-2CF3A3129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2520"/>
              <a:ext cx="954" cy="1021"/>
            </a:xfrm>
            <a:custGeom>
              <a:avLst/>
              <a:gdLst>
                <a:gd name="T0" fmla="*/ 1384 w 255"/>
                <a:gd name="T1" fmla="*/ 112 h 256"/>
                <a:gd name="T2" fmla="*/ 266 w 255"/>
                <a:gd name="T3" fmla="*/ 1161 h 256"/>
                <a:gd name="T4" fmla="*/ 41 w 255"/>
                <a:gd name="T5" fmla="*/ 2545 h 256"/>
                <a:gd name="T6" fmla="*/ 1287 w 255"/>
                <a:gd name="T7" fmla="*/ 3976 h 256"/>
                <a:gd name="T8" fmla="*/ 3094 w 255"/>
                <a:gd name="T9" fmla="*/ 3246 h 256"/>
                <a:gd name="T10" fmla="*/ 3554 w 255"/>
                <a:gd name="T11" fmla="*/ 1831 h 256"/>
                <a:gd name="T12" fmla="*/ 3191 w 255"/>
                <a:gd name="T13" fmla="*/ 714 h 256"/>
                <a:gd name="T14" fmla="*/ 1384 w 255"/>
                <a:gd name="T15" fmla="*/ 112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5" h="256">
                  <a:moveTo>
                    <a:pt x="99" y="7"/>
                  </a:moveTo>
                  <a:cubicBezTo>
                    <a:pt x="60" y="8"/>
                    <a:pt x="25" y="40"/>
                    <a:pt x="19" y="73"/>
                  </a:cubicBezTo>
                  <a:cubicBezTo>
                    <a:pt x="12" y="105"/>
                    <a:pt x="0" y="120"/>
                    <a:pt x="3" y="160"/>
                  </a:cubicBezTo>
                  <a:cubicBezTo>
                    <a:pt x="7" y="200"/>
                    <a:pt x="29" y="244"/>
                    <a:pt x="92" y="250"/>
                  </a:cubicBezTo>
                  <a:cubicBezTo>
                    <a:pt x="155" y="256"/>
                    <a:pt x="200" y="243"/>
                    <a:pt x="221" y="204"/>
                  </a:cubicBezTo>
                  <a:cubicBezTo>
                    <a:pt x="243" y="166"/>
                    <a:pt x="255" y="144"/>
                    <a:pt x="254" y="115"/>
                  </a:cubicBezTo>
                  <a:cubicBezTo>
                    <a:pt x="253" y="85"/>
                    <a:pt x="245" y="64"/>
                    <a:pt x="228" y="45"/>
                  </a:cubicBezTo>
                  <a:cubicBezTo>
                    <a:pt x="210" y="25"/>
                    <a:pt x="156" y="0"/>
                    <a:pt x="99" y="7"/>
                  </a:cubicBezTo>
                  <a:close/>
                </a:path>
              </a:pathLst>
            </a:custGeom>
            <a:solidFill>
              <a:srgbClr val="F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49" name="Freeform 399">
              <a:extLst>
                <a:ext uri="{FF2B5EF4-FFF2-40B4-BE49-F238E27FC236}">
                  <a16:creationId xmlns:a16="http://schemas.microsoft.com/office/drawing/2014/main" id="{CA28C4F2-FAC6-430E-995E-105EB153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704"/>
              <a:ext cx="456" cy="438"/>
            </a:xfrm>
            <a:custGeom>
              <a:avLst/>
              <a:gdLst>
                <a:gd name="T0" fmla="*/ 1704 w 122"/>
                <a:gd name="T1" fmla="*/ 569 h 110"/>
                <a:gd name="T2" fmla="*/ 1256 w 122"/>
                <a:gd name="T3" fmla="*/ 1175 h 110"/>
                <a:gd name="T4" fmla="*/ 796 w 122"/>
                <a:gd name="T5" fmla="*/ 633 h 110"/>
                <a:gd name="T6" fmla="*/ 505 w 122"/>
                <a:gd name="T7" fmla="*/ 681 h 110"/>
                <a:gd name="T8" fmla="*/ 613 w 122"/>
                <a:gd name="T9" fmla="*/ 824 h 110"/>
                <a:gd name="T10" fmla="*/ 878 w 122"/>
                <a:gd name="T11" fmla="*/ 1159 h 110"/>
                <a:gd name="T12" fmla="*/ 826 w 122"/>
                <a:gd name="T13" fmla="*/ 1553 h 110"/>
                <a:gd name="T14" fmla="*/ 572 w 122"/>
                <a:gd name="T15" fmla="*/ 1744 h 110"/>
                <a:gd name="T16" fmla="*/ 321 w 122"/>
                <a:gd name="T17" fmla="*/ 1441 h 110"/>
                <a:gd name="T18" fmla="*/ 41 w 122"/>
                <a:gd name="T19" fmla="*/ 872 h 110"/>
                <a:gd name="T20" fmla="*/ 516 w 122"/>
                <a:gd name="T21" fmla="*/ 16 h 110"/>
                <a:gd name="T22" fmla="*/ 826 w 122"/>
                <a:gd name="T23" fmla="*/ 48 h 110"/>
                <a:gd name="T24" fmla="*/ 1215 w 122"/>
                <a:gd name="T25" fmla="*/ 319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110">
                  <a:moveTo>
                    <a:pt x="122" y="36"/>
                  </a:moveTo>
                  <a:cubicBezTo>
                    <a:pt x="119" y="52"/>
                    <a:pt x="109" y="73"/>
                    <a:pt x="90" y="74"/>
                  </a:cubicBezTo>
                  <a:cubicBezTo>
                    <a:pt x="70" y="75"/>
                    <a:pt x="64" y="54"/>
                    <a:pt x="57" y="40"/>
                  </a:cubicBezTo>
                  <a:cubicBezTo>
                    <a:pt x="50" y="29"/>
                    <a:pt x="34" y="26"/>
                    <a:pt x="36" y="43"/>
                  </a:cubicBezTo>
                  <a:cubicBezTo>
                    <a:pt x="37" y="50"/>
                    <a:pt x="39" y="49"/>
                    <a:pt x="44" y="52"/>
                  </a:cubicBezTo>
                  <a:cubicBezTo>
                    <a:pt x="52" y="57"/>
                    <a:pt x="60" y="64"/>
                    <a:pt x="63" y="73"/>
                  </a:cubicBezTo>
                  <a:cubicBezTo>
                    <a:pt x="67" y="82"/>
                    <a:pt x="65" y="91"/>
                    <a:pt x="59" y="98"/>
                  </a:cubicBezTo>
                  <a:cubicBezTo>
                    <a:pt x="56" y="101"/>
                    <a:pt x="46" y="109"/>
                    <a:pt x="41" y="110"/>
                  </a:cubicBezTo>
                  <a:cubicBezTo>
                    <a:pt x="34" y="110"/>
                    <a:pt x="28" y="96"/>
                    <a:pt x="23" y="91"/>
                  </a:cubicBezTo>
                  <a:cubicBezTo>
                    <a:pt x="10" y="78"/>
                    <a:pt x="0" y="74"/>
                    <a:pt x="3" y="55"/>
                  </a:cubicBezTo>
                  <a:cubicBezTo>
                    <a:pt x="6" y="32"/>
                    <a:pt x="10" y="3"/>
                    <a:pt x="37" y="1"/>
                  </a:cubicBezTo>
                  <a:cubicBezTo>
                    <a:pt x="44" y="0"/>
                    <a:pt x="51" y="1"/>
                    <a:pt x="59" y="3"/>
                  </a:cubicBezTo>
                  <a:cubicBezTo>
                    <a:pt x="70" y="7"/>
                    <a:pt x="77" y="15"/>
                    <a:pt x="87" y="20"/>
                  </a:cubicBezTo>
                </a:path>
              </a:pathLst>
            </a:custGeom>
            <a:solidFill>
              <a:srgbClr val="F3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0" name="Freeform 400">
              <a:extLst>
                <a:ext uri="{FF2B5EF4-FFF2-40B4-BE49-F238E27FC236}">
                  <a16:creationId xmlns:a16="http://schemas.microsoft.com/office/drawing/2014/main" id="{CE14D068-76B7-40D0-88AD-E4AA7ABF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680"/>
              <a:ext cx="225" cy="279"/>
            </a:xfrm>
            <a:custGeom>
              <a:avLst/>
              <a:gdLst>
                <a:gd name="T0" fmla="*/ 296 w 60"/>
                <a:gd name="T1" fmla="*/ 1112 h 70"/>
                <a:gd name="T2" fmla="*/ 323 w 60"/>
                <a:gd name="T3" fmla="*/ 777 h 70"/>
                <a:gd name="T4" fmla="*/ 368 w 60"/>
                <a:gd name="T5" fmla="*/ 478 h 70"/>
                <a:gd name="T6" fmla="*/ 844 w 60"/>
                <a:gd name="T7" fmla="*/ 399 h 70"/>
                <a:gd name="T8" fmla="*/ 368 w 60"/>
                <a:gd name="T9" fmla="*/ 16 h 70"/>
                <a:gd name="T10" fmla="*/ 0 w 60"/>
                <a:gd name="T11" fmla="*/ 1064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0">
                  <a:moveTo>
                    <a:pt x="21" y="70"/>
                  </a:moveTo>
                  <a:cubicBezTo>
                    <a:pt x="16" y="62"/>
                    <a:pt x="20" y="56"/>
                    <a:pt x="23" y="49"/>
                  </a:cubicBezTo>
                  <a:cubicBezTo>
                    <a:pt x="27" y="43"/>
                    <a:pt x="25" y="37"/>
                    <a:pt x="26" y="30"/>
                  </a:cubicBezTo>
                  <a:cubicBezTo>
                    <a:pt x="29" y="6"/>
                    <a:pt x="46" y="26"/>
                    <a:pt x="60" y="25"/>
                  </a:cubicBezTo>
                  <a:cubicBezTo>
                    <a:pt x="59" y="13"/>
                    <a:pt x="38" y="0"/>
                    <a:pt x="26" y="1"/>
                  </a:cubicBezTo>
                  <a:cubicBezTo>
                    <a:pt x="1" y="4"/>
                    <a:pt x="0" y="50"/>
                    <a:pt x="0" y="67"/>
                  </a:cubicBezTo>
                </a:path>
              </a:pathLst>
            </a:custGeom>
            <a:solidFill>
              <a:srgbClr val="EB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1" name="Freeform 401">
              <a:extLst>
                <a:ext uri="{FF2B5EF4-FFF2-40B4-BE49-F238E27FC236}">
                  <a16:creationId xmlns:a16="http://schemas.microsoft.com/office/drawing/2014/main" id="{041BF429-F7AE-44E9-A786-E671176D4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640"/>
              <a:ext cx="747" cy="869"/>
            </a:xfrm>
            <a:custGeom>
              <a:avLst/>
              <a:gdLst>
                <a:gd name="T0" fmla="*/ 2775 w 200"/>
                <a:gd name="T1" fmla="*/ 1367 h 218"/>
                <a:gd name="T2" fmla="*/ 2443 w 200"/>
                <a:gd name="T3" fmla="*/ 335 h 218"/>
                <a:gd name="T4" fmla="*/ 2009 w 200"/>
                <a:gd name="T5" fmla="*/ 0 h 218"/>
                <a:gd name="T6" fmla="*/ 2189 w 200"/>
                <a:gd name="T7" fmla="*/ 175 h 218"/>
                <a:gd name="T8" fmla="*/ 2398 w 200"/>
                <a:gd name="T9" fmla="*/ 1208 h 218"/>
                <a:gd name="T10" fmla="*/ 1953 w 200"/>
                <a:gd name="T11" fmla="*/ 2543 h 218"/>
                <a:gd name="T12" fmla="*/ 1311 w 200"/>
                <a:gd name="T13" fmla="*/ 2986 h 218"/>
                <a:gd name="T14" fmla="*/ 418 w 200"/>
                <a:gd name="T15" fmla="*/ 3225 h 218"/>
                <a:gd name="T16" fmla="*/ 0 w 200"/>
                <a:gd name="T17" fmla="*/ 3113 h 218"/>
                <a:gd name="T18" fmla="*/ 657 w 200"/>
                <a:gd name="T19" fmla="*/ 3368 h 218"/>
                <a:gd name="T20" fmla="*/ 2342 w 200"/>
                <a:gd name="T21" fmla="*/ 2703 h 218"/>
                <a:gd name="T22" fmla="*/ 2775 w 200"/>
                <a:gd name="T23" fmla="*/ 1367 h 2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0" h="218">
                  <a:moveTo>
                    <a:pt x="199" y="86"/>
                  </a:moveTo>
                  <a:cubicBezTo>
                    <a:pt x="198" y="59"/>
                    <a:pt x="191" y="39"/>
                    <a:pt x="175" y="21"/>
                  </a:cubicBezTo>
                  <a:cubicBezTo>
                    <a:pt x="169" y="14"/>
                    <a:pt x="158" y="6"/>
                    <a:pt x="144" y="0"/>
                  </a:cubicBezTo>
                  <a:cubicBezTo>
                    <a:pt x="150" y="4"/>
                    <a:pt x="154" y="7"/>
                    <a:pt x="157" y="11"/>
                  </a:cubicBezTo>
                  <a:cubicBezTo>
                    <a:pt x="173" y="30"/>
                    <a:pt x="171" y="49"/>
                    <a:pt x="172" y="76"/>
                  </a:cubicBezTo>
                  <a:cubicBezTo>
                    <a:pt x="173" y="103"/>
                    <a:pt x="160" y="124"/>
                    <a:pt x="140" y="160"/>
                  </a:cubicBezTo>
                  <a:cubicBezTo>
                    <a:pt x="128" y="181"/>
                    <a:pt x="120" y="183"/>
                    <a:pt x="94" y="188"/>
                  </a:cubicBezTo>
                  <a:cubicBezTo>
                    <a:pt x="76" y="193"/>
                    <a:pt x="54" y="205"/>
                    <a:pt x="30" y="203"/>
                  </a:cubicBezTo>
                  <a:cubicBezTo>
                    <a:pt x="18" y="202"/>
                    <a:pt x="8" y="199"/>
                    <a:pt x="0" y="196"/>
                  </a:cubicBezTo>
                  <a:cubicBezTo>
                    <a:pt x="12" y="204"/>
                    <a:pt x="27" y="210"/>
                    <a:pt x="47" y="212"/>
                  </a:cubicBezTo>
                  <a:cubicBezTo>
                    <a:pt x="106" y="218"/>
                    <a:pt x="148" y="206"/>
                    <a:pt x="168" y="170"/>
                  </a:cubicBezTo>
                  <a:cubicBezTo>
                    <a:pt x="189" y="134"/>
                    <a:pt x="200" y="113"/>
                    <a:pt x="199" y="86"/>
                  </a:cubicBezTo>
                  <a:close/>
                </a:path>
              </a:pathLst>
            </a:custGeom>
            <a:solidFill>
              <a:srgbClr val="F3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2" name="Freeform 402">
              <a:extLst>
                <a:ext uri="{FF2B5EF4-FFF2-40B4-BE49-F238E27FC236}">
                  <a16:creationId xmlns:a16="http://schemas.microsoft.com/office/drawing/2014/main" id="{92538897-6530-420E-9653-41BB5445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724"/>
              <a:ext cx="583" cy="785"/>
            </a:xfrm>
            <a:custGeom>
              <a:avLst/>
              <a:gdLst>
                <a:gd name="T0" fmla="*/ 1786 w 156"/>
                <a:gd name="T1" fmla="*/ 0 h 197"/>
                <a:gd name="T2" fmla="*/ 2123 w 156"/>
                <a:gd name="T3" fmla="*/ 1032 h 197"/>
                <a:gd name="T4" fmla="*/ 1689 w 156"/>
                <a:gd name="T5" fmla="*/ 2367 h 197"/>
                <a:gd name="T6" fmla="*/ 0 w 156"/>
                <a:gd name="T7" fmla="*/ 3032 h 197"/>
                <a:gd name="T8" fmla="*/ 1368 w 156"/>
                <a:gd name="T9" fmla="*/ 2682 h 197"/>
                <a:gd name="T10" fmla="*/ 1801 w 156"/>
                <a:gd name="T11" fmla="*/ 1841 h 197"/>
                <a:gd name="T12" fmla="*/ 1786 w 156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97">
                  <a:moveTo>
                    <a:pt x="128" y="0"/>
                  </a:moveTo>
                  <a:cubicBezTo>
                    <a:pt x="144" y="18"/>
                    <a:pt x="151" y="38"/>
                    <a:pt x="152" y="65"/>
                  </a:cubicBezTo>
                  <a:cubicBezTo>
                    <a:pt x="153" y="92"/>
                    <a:pt x="142" y="113"/>
                    <a:pt x="121" y="149"/>
                  </a:cubicBezTo>
                  <a:cubicBezTo>
                    <a:pt x="101" y="185"/>
                    <a:pt x="59" y="197"/>
                    <a:pt x="0" y="191"/>
                  </a:cubicBezTo>
                  <a:cubicBezTo>
                    <a:pt x="19" y="191"/>
                    <a:pt x="80" y="186"/>
                    <a:pt x="98" y="169"/>
                  </a:cubicBezTo>
                  <a:cubicBezTo>
                    <a:pt x="116" y="152"/>
                    <a:pt x="119" y="135"/>
                    <a:pt x="129" y="116"/>
                  </a:cubicBezTo>
                  <a:cubicBezTo>
                    <a:pt x="139" y="96"/>
                    <a:pt x="156" y="23"/>
                    <a:pt x="128" y="0"/>
                  </a:cubicBezTo>
                  <a:close/>
                </a:path>
              </a:pathLst>
            </a:custGeom>
            <a:solidFill>
              <a:srgbClr val="EB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3" name="Freeform 403">
              <a:extLst>
                <a:ext uri="{FF2B5EF4-FFF2-40B4-BE49-F238E27FC236}">
                  <a16:creationId xmlns:a16="http://schemas.microsoft.com/office/drawing/2014/main" id="{0E2B6408-DE09-465D-9F2A-A2757914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564"/>
              <a:ext cx="703" cy="861"/>
            </a:xfrm>
            <a:custGeom>
              <a:avLst/>
              <a:gdLst>
                <a:gd name="T0" fmla="*/ 224 w 188"/>
                <a:gd name="T1" fmla="*/ 2511 h 216"/>
                <a:gd name="T2" fmla="*/ 404 w 188"/>
                <a:gd name="T3" fmla="*/ 1096 h 216"/>
                <a:gd name="T4" fmla="*/ 1425 w 188"/>
                <a:gd name="T5" fmla="*/ 112 h 216"/>
                <a:gd name="T6" fmla="*/ 2281 w 188"/>
                <a:gd name="T7" fmla="*/ 191 h 216"/>
                <a:gd name="T8" fmla="*/ 2322 w 188"/>
                <a:gd name="T9" fmla="*/ 191 h 216"/>
                <a:gd name="T10" fmla="*/ 1286 w 188"/>
                <a:gd name="T11" fmla="*/ 64 h 216"/>
                <a:gd name="T12" fmla="*/ 239 w 188"/>
                <a:gd name="T13" fmla="*/ 1032 h 216"/>
                <a:gd name="T14" fmla="*/ 41 w 188"/>
                <a:gd name="T15" fmla="*/ 2336 h 216"/>
                <a:gd name="T16" fmla="*/ 572 w 188"/>
                <a:gd name="T17" fmla="*/ 3432 h 216"/>
                <a:gd name="T18" fmla="*/ 224 w 188"/>
                <a:gd name="T19" fmla="*/ 2511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216">
                  <a:moveTo>
                    <a:pt x="16" y="158"/>
                  </a:moveTo>
                  <a:cubicBezTo>
                    <a:pt x="13" y="121"/>
                    <a:pt x="23" y="99"/>
                    <a:pt x="29" y="69"/>
                  </a:cubicBezTo>
                  <a:cubicBezTo>
                    <a:pt x="36" y="38"/>
                    <a:pt x="65" y="8"/>
                    <a:pt x="102" y="7"/>
                  </a:cubicBezTo>
                  <a:cubicBezTo>
                    <a:pt x="122" y="5"/>
                    <a:pt x="146" y="8"/>
                    <a:pt x="163" y="12"/>
                  </a:cubicBezTo>
                  <a:cubicBezTo>
                    <a:pt x="183" y="17"/>
                    <a:pt x="188" y="19"/>
                    <a:pt x="166" y="12"/>
                  </a:cubicBezTo>
                  <a:cubicBezTo>
                    <a:pt x="145" y="4"/>
                    <a:pt x="119" y="0"/>
                    <a:pt x="92" y="4"/>
                  </a:cubicBezTo>
                  <a:cubicBezTo>
                    <a:pt x="56" y="5"/>
                    <a:pt x="23" y="34"/>
                    <a:pt x="17" y="65"/>
                  </a:cubicBezTo>
                  <a:cubicBezTo>
                    <a:pt x="11" y="95"/>
                    <a:pt x="0" y="109"/>
                    <a:pt x="3" y="147"/>
                  </a:cubicBezTo>
                  <a:cubicBezTo>
                    <a:pt x="5" y="172"/>
                    <a:pt x="15" y="200"/>
                    <a:pt x="41" y="216"/>
                  </a:cubicBezTo>
                  <a:cubicBezTo>
                    <a:pt x="25" y="200"/>
                    <a:pt x="18" y="178"/>
                    <a:pt x="16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4" name="Freeform 404">
              <a:extLst>
                <a:ext uri="{FF2B5EF4-FFF2-40B4-BE49-F238E27FC236}">
                  <a16:creationId xmlns:a16="http://schemas.microsoft.com/office/drawing/2014/main" id="{3BCDA4DE-8DFA-4655-92F2-AF2B38190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664"/>
              <a:ext cx="714" cy="773"/>
            </a:xfrm>
            <a:custGeom>
              <a:avLst/>
              <a:gdLst>
                <a:gd name="T0" fmla="*/ 908 w 191"/>
                <a:gd name="T1" fmla="*/ 223 h 194"/>
                <a:gd name="T2" fmla="*/ 378 w 191"/>
                <a:gd name="T3" fmla="*/ 649 h 194"/>
                <a:gd name="T4" fmla="*/ 714 w 191"/>
                <a:gd name="T5" fmla="*/ 920 h 194"/>
                <a:gd name="T6" fmla="*/ 908 w 191"/>
                <a:gd name="T7" fmla="*/ 1128 h 194"/>
                <a:gd name="T8" fmla="*/ 250 w 191"/>
                <a:gd name="T9" fmla="*/ 1415 h 194"/>
                <a:gd name="T10" fmla="*/ 699 w 191"/>
                <a:gd name="T11" fmla="*/ 2032 h 194"/>
                <a:gd name="T12" fmla="*/ 950 w 191"/>
                <a:gd name="T13" fmla="*/ 1841 h 194"/>
                <a:gd name="T14" fmla="*/ 1133 w 191"/>
                <a:gd name="T15" fmla="*/ 1761 h 194"/>
                <a:gd name="T16" fmla="*/ 1383 w 191"/>
                <a:gd name="T17" fmla="*/ 1905 h 194"/>
                <a:gd name="T18" fmla="*/ 1398 w 191"/>
                <a:gd name="T19" fmla="*/ 2255 h 194"/>
                <a:gd name="T20" fmla="*/ 1312 w 191"/>
                <a:gd name="T21" fmla="*/ 2761 h 194"/>
                <a:gd name="T22" fmla="*/ 1970 w 191"/>
                <a:gd name="T23" fmla="*/ 2984 h 194"/>
                <a:gd name="T24" fmla="*/ 2572 w 191"/>
                <a:gd name="T25" fmla="*/ 2447 h 194"/>
                <a:gd name="T26" fmla="*/ 1944 w 191"/>
                <a:gd name="T27" fmla="*/ 2160 h 194"/>
                <a:gd name="T28" fmla="*/ 1649 w 191"/>
                <a:gd name="T29" fmla="*/ 1968 h 194"/>
                <a:gd name="T30" fmla="*/ 1536 w 191"/>
                <a:gd name="T31" fmla="*/ 1713 h 194"/>
                <a:gd name="T32" fmla="*/ 1705 w 191"/>
                <a:gd name="T33" fmla="*/ 1586 h 194"/>
                <a:gd name="T34" fmla="*/ 1510 w 191"/>
                <a:gd name="T35" fmla="*/ 1175 h 194"/>
                <a:gd name="T36" fmla="*/ 1133 w 191"/>
                <a:gd name="T37" fmla="*/ 984 h 194"/>
                <a:gd name="T38" fmla="*/ 1271 w 191"/>
                <a:gd name="T39" fmla="*/ 586 h 194"/>
                <a:gd name="T40" fmla="*/ 1286 w 191"/>
                <a:gd name="T41" fmla="*/ 207 h 194"/>
                <a:gd name="T42" fmla="*/ 1735 w 191"/>
                <a:gd name="T43" fmla="*/ 335 h 194"/>
                <a:gd name="T44" fmla="*/ 1843 w 191"/>
                <a:gd name="T45" fmla="*/ 952 h 194"/>
                <a:gd name="T46" fmla="*/ 2516 w 191"/>
                <a:gd name="T47" fmla="*/ 936 h 194"/>
                <a:gd name="T48" fmla="*/ 2404 w 191"/>
                <a:gd name="T49" fmla="*/ 112 h 194"/>
                <a:gd name="T50" fmla="*/ 2026 w 191"/>
                <a:gd name="T51" fmla="*/ 239 h 194"/>
                <a:gd name="T52" fmla="*/ 1787 w 191"/>
                <a:gd name="T53" fmla="*/ 128 h 194"/>
                <a:gd name="T54" fmla="*/ 1342 w 191"/>
                <a:gd name="T55" fmla="*/ 16 h 194"/>
                <a:gd name="T56" fmla="*/ 908 w 191"/>
                <a:gd name="T57" fmla="*/ 223 h 1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1" h="194">
                  <a:moveTo>
                    <a:pt x="65" y="14"/>
                  </a:moveTo>
                  <a:cubicBezTo>
                    <a:pt x="50" y="14"/>
                    <a:pt x="22" y="21"/>
                    <a:pt x="27" y="41"/>
                  </a:cubicBezTo>
                  <a:cubicBezTo>
                    <a:pt x="31" y="51"/>
                    <a:pt x="41" y="56"/>
                    <a:pt x="51" y="58"/>
                  </a:cubicBezTo>
                  <a:cubicBezTo>
                    <a:pt x="59" y="59"/>
                    <a:pt x="74" y="58"/>
                    <a:pt x="65" y="71"/>
                  </a:cubicBezTo>
                  <a:cubicBezTo>
                    <a:pt x="56" y="84"/>
                    <a:pt x="30" y="76"/>
                    <a:pt x="18" y="89"/>
                  </a:cubicBezTo>
                  <a:cubicBezTo>
                    <a:pt x="0" y="111"/>
                    <a:pt x="27" y="134"/>
                    <a:pt x="50" y="128"/>
                  </a:cubicBezTo>
                  <a:cubicBezTo>
                    <a:pt x="61" y="126"/>
                    <a:pt x="61" y="122"/>
                    <a:pt x="68" y="116"/>
                  </a:cubicBezTo>
                  <a:cubicBezTo>
                    <a:pt x="72" y="111"/>
                    <a:pt x="75" y="107"/>
                    <a:pt x="81" y="111"/>
                  </a:cubicBezTo>
                  <a:cubicBezTo>
                    <a:pt x="85" y="113"/>
                    <a:pt x="94" y="115"/>
                    <a:pt x="99" y="120"/>
                  </a:cubicBezTo>
                  <a:cubicBezTo>
                    <a:pt x="104" y="125"/>
                    <a:pt x="99" y="133"/>
                    <a:pt x="100" y="142"/>
                  </a:cubicBezTo>
                  <a:cubicBezTo>
                    <a:pt x="101" y="153"/>
                    <a:pt x="92" y="163"/>
                    <a:pt x="94" y="174"/>
                  </a:cubicBezTo>
                  <a:cubicBezTo>
                    <a:pt x="97" y="194"/>
                    <a:pt x="125" y="190"/>
                    <a:pt x="141" y="188"/>
                  </a:cubicBezTo>
                  <a:cubicBezTo>
                    <a:pt x="162" y="186"/>
                    <a:pt x="180" y="176"/>
                    <a:pt x="184" y="154"/>
                  </a:cubicBezTo>
                  <a:cubicBezTo>
                    <a:pt x="190" y="119"/>
                    <a:pt x="159" y="137"/>
                    <a:pt x="139" y="136"/>
                  </a:cubicBezTo>
                  <a:cubicBezTo>
                    <a:pt x="130" y="135"/>
                    <a:pt x="125" y="131"/>
                    <a:pt x="118" y="124"/>
                  </a:cubicBezTo>
                  <a:cubicBezTo>
                    <a:pt x="115" y="120"/>
                    <a:pt x="108" y="114"/>
                    <a:pt x="110" y="108"/>
                  </a:cubicBezTo>
                  <a:cubicBezTo>
                    <a:pt x="111" y="103"/>
                    <a:pt x="120" y="104"/>
                    <a:pt x="122" y="100"/>
                  </a:cubicBezTo>
                  <a:cubicBezTo>
                    <a:pt x="128" y="92"/>
                    <a:pt x="116" y="77"/>
                    <a:pt x="108" y="74"/>
                  </a:cubicBezTo>
                  <a:cubicBezTo>
                    <a:pt x="97" y="70"/>
                    <a:pt x="80" y="80"/>
                    <a:pt x="81" y="62"/>
                  </a:cubicBezTo>
                  <a:cubicBezTo>
                    <a:pt x="81" y="52"/>
                    <a:pt x="90" y="55"/>
                    <a:pt x="91" y="37"/>
                  </a:cubicBezTo>
                  <a:cubicBezTo>
                    <a:pt x="92" y="30"/>
                    <a:pt x="84" y="18"/>
                    <a:pt x="92" y="13"/>
                  </a:cubicBezTo>
                  <a:cubicBezTo>
                    <a:pt x="101" y="8"/>
                    <a:pt x="118" y="14"/>
                    <a:pt x="124" y="21"/>
                  </a:cubicBezTo>
                  <a:cubicBezTo>
                    <a:pt x="135" y="33"/>
                    <a:pt x="128" y="46"/>
                    <a:pt x="132" y="60"/>
                  </a:cubicBezTo>
                  <a:cubicBezTo>
                    <a:pt x="139" y="82"/>
                    <a:pt x="170" y="75"/>
                    <a:pt x="180" y="59"/>
                  </a:cubicBezTo>
                  <a:cubicBezTo>
                    <a:pt x="190" y="44"/>
                    <a:pt x="191" y="15"/>
                    <a:pt x="172" y="7"/>
                  </a:cubicBezTo>
                  <a:cubicBezTo>
                    <a:pt x="159" y="2"/>
                    <a:pt x="155" y="14"/>
                    <a:pt x="145" y="15"/>
                  </a:cubicBezTo>
                  <a:cubicBezTo>
                    <a:pt x="138" y="16"/>
                    <a:pt x="134" y="11"/>
                    <a:pt x="128" y="8"/>
                  </a:cubicBezTo>
                  <a:cubicBezTo>
                    <a:pt x="119" y="4"/>
                    <a:pt x="106" y="0"/>
                    <a:pt x="96" y="1"/>
                  </a:cubicBezTo>
                  <a:cubicBezTo>
                    <a:pt x="84" y="1"/>
                    <a:pt x="84" y="11"/>
                    <a:pt x="65" y="14"/>
                  </a:cubicBezTo>
                  <a:close/>
                </a:path>
              </a:pathLst>
            </a:custGeom>
            <a:solidFill>
              <a:srgbClr val="AB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5" name="Freeform 405">
              <a:extLst>
                <a:ext uri="{FF2B5EF4-FFF2-40B4-BE49-F238E27FC236}">
                  <a16:creationId xmlns:a16="http://schemas.microsoft.com/office/drawing/2014/main" id="{14615BE7-E704-4EB7-A672-FD32C225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2947"/>
              <a:ext cx="217" cy="163"/>
            </a:xfrm>
            <a:custGeom>
              <a:avLst/>
              <a:gdLst>
                <a:gd name="T0" fmla="*/ 82 w 58"/>
                <a:gd name="T1" fmla="*/ 616 h 41"/>
                <a:gd name="T2" fmla="*/ 251 w 58"/>
                <a:gd name="T3" fmla="*/ 239 h 41"/>
                <a:gd name="T4" fmla="*/ 812 w 58"/>
                <a:gd name="T5" fmla="*/ 0 h 41"/>
                <a:gd name="T6" fmla="*/ 673 w 58"/>
                <a:gd name="T7" fmla="*/ 223 h 41"/>
                <a:gd name="T8" fmla="*/ 337 w 58"/>
                <a:gd name="T9" fmla="*/ 330 h 41"/>
                <a:gd name="T10" fmla="*/ 138 w 58"/>
                <a:gd name="T11" fmla="*/ 457 h 41"/>
                <a:gd name="T12" fmla="*/ 97 w 58"/>
                <a:gd name="T13" fmla="*/ 648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1">
                  <a:moveTo>
                    <a:pt x="6" y="39"/>
                  </a:moveTo>
                  <a:cubicBezTo>
                    <a:pt x="0" y="29"/>
                    <a:pt x="8" y="18"/>
                    <a:pt x="18" y="15"/>
                  </a:cubicBezTo>
                  <a:cubicBezTo>
                    <a:pt x="29" y="11"/>
                    <a:pt x="54" y="14"/>
                    <a:pt x="58" y="0"/>
                  </a:cubicBezTo>
                  <a:cubicBezTo>
                    <a:pt x="56" y="6"/>
                    <a:pt x="53" y="11"/>
                    <a:pt x="48" y="14"/>
                  </a:cubicBezTo>
                  <a:cubicBezTo>
                    <a:pt x="41" y="18"/>
                    <a:pt x="32" y="18"/>
                    <a:pt x="24" y="21"/>
                  </a:cubicBezTo>
                  <a:cubicBezTo>
                    <a:pt x="19" y="23"/>
                    <a:pt x="14" y="25"/>
                    <a:pt x="10" y="29"/>
                  </a:cubicBezTo>
                  <a:cubicBezTo>
                    <a:pt x="6" y="33"/>
                    <a:pt x="7" y="37"/>
                    <a:pt x="7" y="41"/>
                  </a:cubicBezTo>
                </a:path>
              </a:pathLst>
            </a:custGeom>
            <a:solidFill>
              <a:srgbClr val="C5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6" name="Freeform 406">
              <a:extLst>
                <a:ext uri="{FF2B5EF4-FFF2-40B4-BE49-F238E27FC236}">
                  <a16:creationId xmlns:a16="http://schemas.microsoft.com/office/drawing/2014/main" id="{6C0CB3D0-C9B2-4E12-B62D-9BF4BEB5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3202"/>
              <a:ext cx="60" cy="183"/>
            </a:xfrm>
            <a:custGeom>
              <a:avLst/>
              <a:gdLst>
                <a:gd name="T0" fmla="*/ 154 w 16"/>
                <a:gd name="T1" fmla="*/ 0 h 46"/>
                <a:gd name="T2" fmla="*/ 154 w 16"/>
                <a:gd name="T3" fmla="*/ 191 h 46"/>
                <a:gd name="T4" fmla="*/ 113 w 16"/>
                <a:gd name="T5" fmla="*/ 350 h 46"/>
                <a:gd name="T6" fmla="*/ 154 w 16"/>
                <a:gd name="T7" fmla="*/ 728 h 46"/>
                <a:gd name="T8" fmla="*/ 113 w 16"/>
                <a:gd name="T9" fmla="*/ 569 h 46"/>
                <a:gd name="T10" fmla="*/ 199 w 16"/>
                <a:gd name="T11" fmla="*/ 426 h 46"/>
                <a:gd name="T12" fmla="*/ 210 w 16"/>
                <a:gd name="T13" fmla="*/ 191 h 46"/>
                <a:gd name="T14" fmla="*/ 154 w 16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46">
                  <a:moveTo>
                    <a:pt x="11" y="0"/>
                  </a:moveTo>
                  <a:cubicBezTo>
                    <a:pt x="10" y="4"/>
                    <a:pt x="11" y="8"/>
                    <a:pt x="11" y="12"/>
                  </a:cubicBezTo>
                  <a:cubicBezTo>
                    <a:pt x="10" y="15"/>
                    <a:pt x="9" y="18"/>
                    <a:pt x="8" y="22"/>
                  </a:cubicBezTo>
                  <a:cubicBezTo>
                    <a:pt x="5" y="28"/>
                    <a:pt x="0" y="44"/>
                    <a:pt x="11" y="46"/>
                  </a:cubicBezTo>
                  <a:cubicBezTo>
                    <a:pt x="8" y="44"/>
                    <a:pt x="7" y="39"/>
                    <a:pt x="8" y="36"/>
                  </a:cubicBezTo>
                  <a:cubicBezTo>
                    <a:pt x="8" y="32"/>
                    <a:pt x="12" y="30"/>
                    <a:pt x="14" y="27"/>
                  </a:cubicBezTo>
                  <a:cubicBezTo>
                    <a:pt x="15" y="23"/>
                    <a:pt x="16" y="16"/>
                    <a:pt x="15" y="12"/>
                  </a:cubicBezTo>
                  <a:cubicBezTo>
                    <a:pt x="15" y="9"/>
                    <a:pt x="11" y="3"/>
                    <a:pt x="11" y="0"/>
                  </a:cubicBezTo>
                </a:path>
              </a:pathLst>
            </a:custGeom>
            <a:solidFill>
              <a:srgbClr val="C5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7" name="Freeform 407">
              <a:extLst>
                <a:ext uri="{FF2B5EF4-FFF2-40B4-BE49-F238E27FC236}">
                  <a16:creationId xmlns:a16="http://schemas.microsoft.com/office/drawing/2014/main" id="{7EDEBBCB-E20B-45D2-B0AA-3CEFAD2D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210"/>
              <a:ext cx="187" cy="88"/>
            </a:xfrm>
            <a:custGeom>
              <a:avLst/>
              <a:gdLst>
                <a:gd name="T0" fmla="*/ 0 w 50"/>
                <a:gd name="T1" fmla="*/ 32 h 22"/>
                <a:gd name="T2" fmla="*/ 404 w 50"/>
                <a:gd name="T3" fmla="*/ 16 h 22"/>
                <a:gd name="T4" fmla="*/ 602 w 50"/>
                <a:gd name="T5" fmla="*/ 32 h 22"/>
                <a:gd name="T6" fmla="*/ 628 w 50"/>
                <a:gd name="T7" fmla="*/ 352 h 22"/>
                <a:gd name="T8" fmla="*/ 449 w 50"/>
                <a:gd name="T9" fmla="*/ 144 h 22"/>
                <a:gd name="T10" fmla="*/ 209 w 50"/>
                <a:gd name="T11" fmla="*/ 112 h 22"/>
                <a:gd name="T12" fmla="*/ 0 w 50"/>
                <a:gd name="T13" fmla="*/ 3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2">
                  <a:moveTo>
                    <a:pt x="0" y="2"/>
                  </a:moveTo>
                  <a:cubicBezTo>
                    <a:pt x="9" y="5"/>
                    <a:pt x="20" y="2"/>
                    <a:pt x="29" y="1"/>
                  </a:cubicBezTo>
                  <a:cubicBezTo>
                    <a:pt x="33" y="1"/>
                    <a:pt x="40" y="0"/>
                    <a:pt x="43" y="2"/>
                  </a:cubicBezTo>
                  <a:cubicBezTo>
                    <a:pt x="50" y="7"/>
                    <a:pt x="47" y="16"/>
                    <a:pt x="45" y="22"/>
                  </a:cubicBezTo>
                  <a:cubicBezTo>
                    <a:pt x="48" y="12"/>
                    <a:pt x="41" y="8"/>
                    <a:pt x="32" y="9"/>
                  </a:cubicBezTo>
                  <a:cubicBezTo>
                    <a:pt x="26" y="9"/>
                    <a:pt x="21" y="9"/>
                    <a:pt x="15" y="7"/>
                  </a:cubicBezTo>
                  <a:cubicBezTo>
                    <a:pt x="10" y="6"/>
                    <a:pt x="4" y="4"/>
                    <a:pt x="0" y="2"/>
                  </a:cubicBezTo>
                </a:path>
              </a:pathLst>
            </a:custGeom>
            <a:solidFill>
              <a:srgbClr val="C5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8" name="Freeform 408">
              <a:extLst>
                <a:ext uri="{FF2B5EF4-FFF2-40B4-BE49-F238E27FC236}">
                  <a16:creationId xmlns:a16="http://schemas.microsoft.com/office/drawing/2014/main" id="{A619D382-45A4-4BCF-9875-D534C8C8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2712"/>
              <a:ext cx="165" cy="83"/>
            </a:xfrm>
            <a:custGeom>
              <a:avLst/>
              <a:gdLst>
                <a:gd name="T0" fmla="*/ 0 w 44"/>
                <a:gd name="T1" fmla="*/ 111 h 21"/>
                <a:gd name="T2" fmla="*/ 311 w 44"/>
                <a:gd name="T3" fmla="*/ 32 h 21"/>
                <a:gd name="T4" fmla="*/ 506 w 44"/>
                <a:gd name="T5" fmla="*/ 32 h 21"/>
                <a:gd name="T6" fmla="*/ 604 w 44"/>
                <a:gd name="T7" fmla="*/ 328 h 21"/>
                <a:gd name="T8" fmla="*/ 491 w 44"/>
                <a:gd name="T9" fmla="*/ 142 h 21"/>
                <a:gd name="T10" fmla="*/ 338 w 44"/>
                <a:gd name="T11" fmla="*/ 170 h 21"/>
                <a:gd name="T12" fmla="*/ 154 w 44"/>
                <a:gd name="T13" fmla="*/ 217 h 21"/>
                <a:gd name="T14" fmla="*/ 30 w 44"/>
                <a:gd name="T15" fmla="*/ 14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21">
                  <a:moveTo>
                    <a:pt x="0" y="7"/>
                  </a:moveTo>
                  <a:cubicBezTo>
                    <a:pt x="9" y="12"/>
                    <a:pt x="15" y="5"/>
                    <a:pt x="22" y="2"/>
                  </a:cubicBezTo>
                  <a:cubicBezTo>
                    <a:pt x="26" y="0"/>
                    <a:pt x="31" y="0"/>
                    <a:pt x="36" y="2"/>
                  </a:cubicBezTo>
                  <a:cubicBezTo>
                    <a:pt x="42" y="5"/>
                    <a:pt x="44" y="14"/>
                    <a:pt x="43" y="21"/>
                  </a:cubicBezTo>
                  <a:cubicBezTo>
                    <a:pt x="42" y="16"/>
                    <a:pt x="41" y="10"/>
                    <a:pt x="35" y="9"/>
                  </a:cubicBezTo>
                  <a:cubicBezTo>
                    <a:pt x="31" y="8"/>
                    <a:pt x="27" y="9"/>
                    <a:pt x="24" y="11"/>
                  </a:cubicBezTo>
                  <a:cubicBezTo>
                    <a:pt x="19" y="14"/>
                    <a:pt x="17" y="15"/>
                    <a:pt x="11" y="14"/>
                  </a:cubicBezTo>
                  <a:cubicBezTo>
                    <a:pt x="7" y="13"/>
                    <a:pt x="5" y="12"/>
                    <a:pt x="2" y="9"/>
                  </a:cubicBezTo>
                </a:path>
              </a:pathLst>
            </a:custGeom>
            <a:solidFill>
              <a:srgbClr val="C5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9" name="Freeform 409">
              <a:extLst>
                <a:ext uri="{FF2B5EF4-FFF2-40B4-BE49-F238E27FC236}">
                  <a16:creationId xmlns:a16="http://schemas.microsoft.com/office/drawing/2014/main" id="{5B8A3414-5E24-4232-A440-78174E8B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720"/>
              <a:ext cx="176" cy="131"/>
            </a:xfrm>
            <a:custGeom>
              <a:avLst/>
              <a:gdLst>
                <a:gd name="T0" fmla="*/ 56 w 47"/>
                <a:gd name="T1" fmla="*/ 488 h 33"/>
                <a:gd name="T2" fmla="*/ 15 w 47"/>
                <a:gd name="T3" fmla="*/ 314 h 33"/>
                <a:gd name="T4" fmla="*/ 154 w 47"/>
                <a:gd name="T5" fmla="*/ 159 h 33"/>
                <a:gd name="T6" fmla="*/ 378 w 47"/>
                <a:gd name="T7" fmla="*/ 95 h 33"/>
                <a:gd name="T8" fmla="*/ 659 w 47"/>
                <a:gd name="T9" fmla="*/ 0 h 33"/>
                <a:gd name="T10" fmla="*/ 491 w 47"/>
                <a:gd name="T11" fmla="*/ 127 h 33"/>
                <a:gd name="T12" fmla="*/ 225 w 47"/>
                <a:gd name="T13" fmla="*/ 254 h 33"/>
                <a:gd name="T14" fmla="*/ 82 w 47"/>
                <a:gd name="T15" fmla="*/ 377 h 33"/>
                <a:gd name="T16" fmla="*/ 82 w 47"/>
                <a:gd name="T17" fmla="*/ 52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33">
                  <a:moveTo>
                    <a:pt x="4" y="31"/>
                  </a:moveTo>
                  <a:cubicBezTo>
                    <a:pt x="1" y="29"/>
                    <a:pt x="0" y="23"/>
                    <a:pt x="1" y="20"/>
                  </a:cubicBezTo>
                  <a:cubicBezTo>
                    <a:pt x="2" y="15"/>
                    <a:pt x="7" y="12"/>
                    <a:pt x="11" y="10"/>
                  </a:cubicBezTo>
                  <a:cubicBezTo>
                    <a:pt x="16" y="8"/>
                    <a:pt x="22" y="7"/>
                    <a:pt x="27" y="6"/>
                  </a:cubicBezTo>
                  <a:cubicBezTo>
                    <a:pt x="33" y="5"/>
                    <a:pt x="42" y="4"/>
                    <a:pt x="47" y="0"/>
                  </a:cubicBezTo>
                  <a:cubicBezTo>
                    <a:pt x="43" y="2"/>
                    <a:pt x="39" y="6"/>
                    <a:pt x="35" y="8"/>
                  </a:cubicBezTo>
                  <a:cubicBezTo>
                    <a:pt x="29" y="12"/>
                    <a:pt x="23" y="14"/>
                    <a:pt x="16" y="16"/>
                  </a:cubicBezTo>
                  <a:cubicBezTo>
                    <a:pt x="13" y="18"/>
                    <a:pt x="7" y="20"/>
                    <a:pt x="6" y="24"/>
                  </a:cubicBezTo>
                  <a:cubicBezTo>
                    <a:pt x="5" y="27"/>
                    <a:pt x="6" y="31"/>
                    <a:pt x="6" y="33"/>
                  </a:cubicBezTo>
                </a:path>
              </a:pathLst>
            </a:custGeom>
            <a:solidFill>
              <a:srgbClr val="C5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0" name="Freeform 410">
              <a:extLst>
                <a:ext uri="{FF2B5EF4-FFF2-40B4-BE49-F238E27FC236}">
                  <a16:creationId xmlns:a16="http://schemas.microsoft.com/office/drawing/2014/main" id="{5B9083B7-4C77-4018-807E-3A10F1F0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3043"/>
              <a:ext cx="258" cy="131"/>
            </a:xfrm>
            <a:custGeom>
              <a:avLst/>
              <a:gdLst>
                <a:gd name="T0" fmla="*/ 0 w 69"/>
                <a:gd name="T1" fmla="*/ 361 h 33"/>
                <a:gd name="T2" fmla="*/ 460 w 69"/>
                <a:gd name="T3" fmla="*/ 393 h 33"/>
                <a:gd name="T4" fmla="*/ 740 w 69"/>
                <a:gd name="T5" fmla="*/ 143 h 33"/>
                <a:gd name="T6" fmla="*/ 965 w 69"/>
                <a:gd name="T7" fmla="*/ 266 h 33"/>
                <a:gd name="T8" fmla="*/ 714 w 69"/>
                <a:gd name="T9" fmla="*/ 16 h 33"/>
                <a:gd name="T10" fmla="*/ 393 w 69"/>
                <a:gd name="T11" fmla="*/ 238 h 33"/>
                <a:gd name="T12" fmla="*/ 0 w 69"/>
                <a:gd name="T13" fmla="*/ 36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3">
                  <a:moveTo>
                    <a:pt x="0" y="23"/>
                  </a:moveTo>
                  <a:cubicBezTo>
                    <a:pt x="8" y="29"/>
                    <a:pt x="22" y="33"/>
                    <a:pt x="33" y="25"/>
                  </a:cubicBezTo>
                  <a:cubicBezTo>
                    <a:pt x="43" y="16"/>
                    <a:pt x="44" y="8"/>
                    <a:pt x="53" y="9"/>
                  </a:cubicBezTo>
                  <a:cubicBezTo>
                    <a:pt x="61" y="10"/>
                    <a:pt x="62" y="15"/>
                    <a:pt x="69" y="17"/>
                  </a:cubicBezTo>
                  <a:cubicBezTo>
                    <a:pt x="62" y="9"/>
                    <a:pt x="59" y="3"/>
                    <a:pt x="51" y="1"/>
                  </a:cubicBezTo>
                  <a:cubicBezTo>
                    <a:pt x="42" y="0"/>
                    <a:pt x="34" y="6"/>
                    <a:pt x="28" y="15"/>
                  </a:cubicBezTo>
                  <a:cubicBezTo>
                    <a:pt x="22" y="24"/>
                    <a:pt x="7" y="26"/>
                    <a:pt x="0" y="23"/>
                  </a:cubicBezTo>
                  <a:close/>
                </a:path>
              </a:pathLst>
            </a:custGeom>
            <a:solidFill>
              <a:srgbClr val="94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1" name="Freeform 411">
              <a:extLst>
                <a:ext uri="{FF2B5EF4-FFF2-40B4-BE49-F238E27FC236}">
                  <a16:creationId xmlns:a16="http://schemas.microsoft.com/office/drawing/2014/main" id="{CC1F5309-6F26-4550-BE3F-22A9E849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3318"/>
              <a:ext cx="232" cy="91"/>
            </a:xfrm>
            <a:custGeom>
              <a:avLst/>
              <a:gdLst>
                <a:gd name="T0" fmla="*/ 0 w 62"/>
                <a:gd name="T1" fmla="*/ 328 h 23"/>
                <a:gd name="T2" fmla="*/ 868 w 62"/>
                <a:gd name="T3" fmla="*/ 0 h 23"/>
                <a:gd name="T4" fmla="*/ 0 w 62"/>
                <a:gd name="T5" fmla="*/ 32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3">
                  <a:moveTo>
                    <a:pt x="0" y="21"/>
                  </a:moveTo>
                  <a:cubicBezTo>
                    <a:pt x="11" y="23"/>
                    <a:pt x="50" y="22"/>
                    <a:pt x="62" y="0"/>
                  </a:cubicBezTo>
                  <a:cubicBezTo>
                    <a:pt x="56" y="5"/>
                    <a:pt x="19" y="19"/>
                    <a:pt x="0" y="21"/>
                  </a:cubicBezTo>
                  <a:close/>
                </a:path>
              </a:pathLst>
            </a:custGeom>
            <a:solidFill>
              <a:srgbClr val="94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2" name="Freeform 412">
              <a:extLst>
                <a:ext uri="{FF2B5EF4-FFF2-40B4-BE49-F238E27FC236}">
                  <a16:creationId xmlns:a16="http://schemas.microsoft.com/office/drawing/2014/main" id="{D0332F92-C8BE-4F76-9FF2-8CD67D94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87"/>
              <a:ext cx="191" cy="164"/>
            </a:xfrm>
            <a:custGeom>
              <a:avLst/>
              <a:gdLst>
                <a:gd name="T0" fmla="*/ 41 w 51"/>
                <a:gd name="T1" fmla="*/ 0 h 41"/>
                <a:gd name="T2" fmla="*/ 184 w 51"/>
                <a:gd name="T3" fmla="*/ 592 h 41"/>
                <a:gd name="T4" fmla="*/ 715 w 51"/>
                <a:gd name="T5" fmla="*/ 208 h 41"/>
                <a:gd name="T6" fmla="*/ 210 w 51"/>
                <a:gd name="T7" fmla="*/ 480 h 41"/>
                <a:gd name="T8" fmla="*/ 41 w 5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41">
                  <a:moveTo>
                    <a:pt x="3" y="0"/>
                  </a:moveTo>
                  <a:cubicBezTo>
                    <a:pt x="5" y="9"/>
                    <a:pt x="0" y="33"/>
                    <a:pt x="13" y="37"/>
                  </a:cubicBezTo>
                  <a:cubicBezTo>
                    <a:pt x="25" y="41"/>
                    <a:pt x="46" y="35"/>
                    <a:pt x="51" y="13"/>
                  </a:cubicBezTo>
                  <a:cubicBezTo>
                    <a:pt x="47" y="23"/>
                    <a:pt x="25" y="35"/>
                    <a:pt x="15" y="30"/>
                  </a:cubicBezTo>
                  <a:cubicBezTo>
                    <a:pt x="6" y="26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94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3" name="Freeform 413">
              <a:extLst>
                <a:ext uri="{FF2B5EF4-FFF2-40B4-BE49-F238E27FC236}">
                  <a16:creationId xmlns:a16="http://schemas.microsoft.com/office/drawing/2014/main" id="{C5557069-BCDD-4EBD-B08A-EF57BA10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759"/>
              <a:ext cx="64" cy="168"/>
            </a:xfrm>
            <a:custGeom>
              <a:avLst/>
              <a:gdLst>
                <a:gd name="T0" fmla="*/ 169 w 17"/>
                <a:gd name="T1" fmla="*/ 0 h 42"/>
                <a:gd name="T2" fmla="*/ 143 w 17"/>
                <a:gd name="T3" fmla="*/ 384 h 42"/>
                <a:gd name="T4" fmla="*/ 72 w 17"/>
                <a:gd name="T5" fmla="*/ 672 h 42"/>
                <a:gd name="T6" fmla="*/ 98 w 17"/>
                <a:gd name="T7" fmla="*/ 320 h 42"/>
                <a:gd name="T8" fmla="*/ 169 w 1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2">
                  <a:moveTo>
                    <a:pt x="12" y="0"/>
                  </a:moveTo>
                  <a:cubicBezTo>
                    <a:pt x="15" y="7"/>
                    <a:pt x="17" y="15"/>
                    <a:pt x="10" y="24"/>
                  </a:cubicBezTo>
                  <a:cubicBezTo>
                    <a:pt x="3" y="32"/>
                    <a:pt x="4" y="37"/>
                    <a:pt x="5" y="42"/>
                  </a:cubicBezTo>
                  <a:cubicBezTo>
                    <a:pt x="0" y="34"/>
                    <a:pt x="3" y="25"/>
                    <a:pt x="7" y="20"/>
                  </a:cubicBezTo>
                  <a:cubicBezTo>
                    <a:pt x="10" y="15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94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4" name="Freeform 414">
              <a:extLst>
                <a:ext uri="{FF2B5EF4-FFF2-40B4-BE49-F238E27FC236}">
                  <a16:creationId xmlns:a16="http://schemas.microsoft.com/office/drawing/2014/main" id="{8E41D093-B7B2-45E0-9A8E-0633B1C62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987"/>
              <a:ext cx="71" cy="111"/>
            </a:xfrm>
            <a:custGeom>
              <a:avLst/>
              <a:gdLst>
                <a:gd name="T0" fmla="*/ 112 w 19"/>
                <a:gd name="T1" fmla="*/ 0 h 28"/>
                <a:gd name="T2" fmla="*/ 209 w 19"/>
                <a:gd name="T3" fmla="*/ 266 h 28"/>
                <a:gd name="T4" fmla="*/ 41 w 19"/>
                <a:gd name="T5" fmla="*/ 440 h 28"/>
                <a:gd name="T6" fmla="*/ 97 w 19"/>
                <a:gd name="T7" fmla="*/ 222 h 28"/>
                <a:gd name="T8" fmla="*/ 112 w 1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8">
                  <a:moveTo>
                    <a:pt x="8" y="0"/>
                  </a:moveTo>
                  <a:cubicBezTo>
                    <a:pt x="13" y="4"/>
                    <a:pt x="19" y="14"/>
                    <a:pt x="15" y="17"/>
                  </a:cubicBezTo>
                  <a:cubicBezTo>
                    <a:pt x="12" y="21"/>
                    <a:pt x="2" y="19"/>
                    <a:pt x="3" y="28"/>
                  </a:cubicBezTo>
                  <a:cubicBezTo>
                    <a:pt x="0" y="21"/>
                    <a:pt x="4" y="18"/>
                    <a:pt x="7" y="14"/>
                  </a:cubicBezTo>
                  <a:cubicBezTo>
                    <a:pt x="11" y="11"/>
                    <a:pt x="13" y="6"/>
                    <a:pt x="8" y="0"/>
                  </a:cubicBezTo>
                  <a:close/>
                </a:path>
              </a:pathLst>
            </a:custGeom>
            <a:solidFill>
              <a:srgbClr val="94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5" name="Freeform 415">
              <a:extLst>
                <a:ext uri="{FF2B5EF4-FFF2-40B4-BE49-F238E27FC236}">
                  <a16:creationId xmlns:a16="http://schemas.microsoft.com/office/drawing/2014/main" id="{529F45D6-B3B0-4A26-98F7-9CE1ABF2C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2520"/>
              <a:ext cx="954" cy="1021"/>
            </a:xfrm>
            <a:custGeom>
              <a:avLst/>
              <a:gdLst>
                <a:gd name="T0" fmla="*/ 1384 w 255"/>
                <a:gd name="T1" fmla="*/ 112 h 256"/>
                <a:gd name="T2" fmla="*/ 266 w 255"/>
                <a:gd name="T3" fmla="*/ 1161 h 256"/>
                <a:gd name="T4" fmla="*/ 41 w 255"/>
                <a:gd name="T5" fmla="*/ 2545 h 256"/>
                <a:gd name="T6" fmla="*/ 1287 w 255"/>
                <a:gd name="T7" fmla="*/ 3976 h 256"/>
                <a:gd name="T8" fmla="*/ 3094 w 255"/>
                <a:gd name="T9" fmla="*/ 3246 h 256"/>
                <a:gd name="T10" fmla="*/ 3554 w 255"/>
                <a:gd name="T11" fmla="*/ 1831 h 256"/>
                <a:gd name="T12" fmla="*/ 3191 w 255"/>
                <a:gd name="T13" fmla="*/ 714 h 256"/>
                <a:gd name="T14" fmla="*/ 1384 w 255"/>
                <a:gd name="T15" fmla="*/ 112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5" h="256">
                  <a:moveTo>
                    <a:pt x="99" y="7"/>
                  </a:moveTo>
                  <a:cubicBezTo>
                    <a:pt x="60" y="8"/>
                    <a:pt x="25" y="40"/>
                    <a:pt x="19" y="73"/>
                  </a:cubicBezTo>
                  <a:cubicBezTo>
                    <a:pt x="12" y="105"/>
                    <a:pt x="0" y="120"/>
                    <a:pt x="3" y="160"/>
                  </a:cubicBezTo>
                  <a:cubicBezTo>
                    <a:pt x="7" y="200"/>
                    <a:pt x="29" y="244"/>
                    <a:pt x="92" y="250"/>
                  </a:cubicBezTo>
                  <a:cubicBezTo>
                    <a:pt x="155" y="256"/>
                    <a:pt x="200" y="243"/>
                    <a:pt x="221" y="204"/>
                  </a:cubicBezTo>
                  <a:cubicBezTo>
                    <a:pt x="243" y="166"/>
                    <a:pt x="255" y="144"/>
                    <a:pt x="254" y="115"/>
                  </a:cubicBezTo>
                  <a:cubicBezTo>
                    <a:pt x="253" y="85"/>
                    <a:pt x="245" y="64"/>
                    <a:pt x="228" y="45"/>
                  </a:cubicBezTo>
                  <a:cubicBezTo>
                    <a:pt x="210" y="25"/>
                    <a:pt x="156" y="0"/>
                    <a:pt x="99" y="7"/>
                  </a:cubicBezTo>
                  <a:close/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6" name="Freeform 416">
              <a:extLst>
                <a:ext uri="{FF2B5EF4-FFF2-40B4-BE49-F238E27FC236}">
                  <a16:creationId xmlns:a16="http://schemas.microsoft.com/office/drawing/2014/main" id="{FC33360E-A77D-4A60-803D-88D6FE46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664"/>
              <a:ext cx="714" cy="773"/>
            </a:xfrm>
            <a:custGeom>
              <a:avLst/>
              <a:gdLst>
                <a:gd name="T0" fmla="*/ 908 w 191"/>
                <a:gd name="T1" fmla="*/ 223 h 194"/>
                <a:gd name="T2" fmla="*/ 378 w 191"/>
                <a:gd name="T3" fmla="*/ 649 h 194"/>
                <a:gd name="T4" fmla="*/ 714 w 191"/>
                <a:gd name="T5" fmla="*/ 920 h 194"/>
                <a:gd name="T6" fmla="*/ 908 w 191"/>
                <a:gd name="T7" fmla="*/ 1128 h 194"/>
                <a:gd name="T8" fmla="*/ 250 w 191"/>
                <a:gd name="T9" fmla="*/ 1415 h 194"/>
                <a:gd name="T10" fmla="*/ 699 w 191"/>
                <a:gd name="T11" fmla="*/ 2032 h 194"/>
                <a:gd name="T12" fmla="*/ 950 w 191"/>
                <a:gd name="T13" fmla="*/ 1841 h 194"/>
                <a:gd name="T14" fmla="*/ 1133 w 191"/>
                <a:gd name="T15" fmla="*/ 1761 h 194"/>
                <a:gd name="T16" fmla="*/ 1383 w 191"/>
                <a:gd name="T17" fmla="*/ 1905 h 194"/>
                <a:gd name="T18" fmla="*/ 1398 w 191"/>
                <a:gd name="T19" fmla="*/ 2255 h 194"/>
                <a:gd name="T20" fmla="*/ 1312 w 191"/>
                <a:gd name="T21" fmla="*/ 2761 h 194"/>
                <a:gd name="T22" fmla="*/ 1970 w 191"/>
                <a:gd name="T23" fmla="*/ 2984 h 194"/>
                <a:gd name="T24" fmla="*/ 2572 w 191"/>
                <a:gd name="T25" fmla="*/ 2447 h 194"/>
                <a:gd name="T26" fmla="*/ 1944 w 191"/>
                <a:gd name="T27" fmla="*/ 2160 h 194"/>
                <a:gd name="T28" fmla="*/ 1649 w 191"/>
                <a:gd name="T29" fmla="*/ 1968 h 194"/>
                <a:gd name="T30" fmla="*/ 1536 w 191"/>
                <a:gd name="T31" fmla="*/ 1713 h 194"/>
                <a:gd name="T32" fmla="*/ 1705 w 191"/>
                <a:gd name="T33" fmla="*/ 1586 h 194"/>
                <a:gd name="T34" fmla="*/ 1510 w 191"/>
                <a:gd name="T35" fmla="*/ 1175 h 194"/>
                <a:gd name="T36" fmla="*/ 1133 w 191"/>
                <a:gd name="T37" fmla="*/ 984 h 194"/>
                <a:gd name="T38" fmla="*/ 1271 w 191"/>
                <a:gd name="T39" fmla="*/ 586 h 194"/>
                <a:gd name="T40" fmla="*/ 1286 w 191"/>
                <a:gd name="T41" fmla="*/ 207 h 194"/>
                <a:gd name="T42" fmla="*/ 1735 w 191"/>
                <a:gd name="T43" fmla="*/ 335 h 194"/>
                <a:gd name="T44" fmla="*/ 1843 w 191"/>
                <a:gd name="T45" fmla="*/ 952 h 194"/>
                <a:gd name="T46" fmla="*/ 2516 w 191"/>
                <a:gd name="T47" fmla="*/ 936 h 194"/>
                <a:gd name="T48" fmla="*/ 2404 w 191"/>
                <a:gd name="T49" fmla="*/ 112 h 194"/>
                <a:gd name="T50" fmla="*/ 2026 w 191"/>
                <a:gd name="T51" fmla="*/ 239 h 194"/>
                <a:gd name="T52" fmla="*/ 1787 w 191"/>
                <a:gd name="T53" fmla="*/ 128 h 194"/>
                <a:gd name="T54" fmla="*/ 1342 w 191"/>
                <a:gd name="T55" fmla="*/ 16 h 194"/>
                <a:gd name="T56" fmla="*/ 908 w 191"/>
                <a:gd name="T57" fmla="*/ 223 h 1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1" h="194">
                  <a:moveTo>
                    <a:pt x="65" y="14"/>
                  </a:moveTo>
                  <a:cubicBezTo>
                    <a:pt x="50" y="14"/>
                    <a:pt x="22" y="21"/>
                    <a:pt x="27" y="41"/>
                  </a:cubicBezTo>
                  <a:cubicBezTo>
                    <a:pt x="31" y="51"/>
                    <a:pt x="41" y="56"/>
                    <a:pt x="51" y="58"/>
                  </a:cubicBezTo>
                  <a:cubicBezTo>
                    <a:pt x="59" y="59"/>
                    <a:pt x="74" y="58"/>
                    <a:pt x="65" y="71"/>
                  </a:cubicBezTo>
                  <a:cubicBezTo>
                    <a:pt x="56" y="84"/>
                    <a:pt x="30" y="76"/>
                    <a:pt x="18" y="89"/>
                  </a:cubicBezTo>
                  <a:cubicBezTo>
                    <a:pt x="0" y="111"/>
                    <a:pt x="27" y="134"/>
                    <a:pt x="50" y="128"/>
                  </a:cubicBezTo>
                  <a:cubicBezTo>
                    <a:pt x="61" y="126"/>
                    <a:pt x="61" y="122"/>
                    <a:pt x="68" y="116"/>
                  </a:cubicBezTo>
                  <a:cubicBezTo>
                    <a:pt x="72" y="111"/>
                    <a:pt x="75" y="107"/>
                    <a:pt x="81" y="111"/>
                  </a:cubicBezTo>
                  <a:cubicBezTo>
                    <a:pt x="85" y="113"/>
                    <a:pt x="94" y="115"/>
                    <a:pt x="99" y="120"/>
                  </a:cubicBezTo>
                  <a:cubicBezTo>
                    <a:pt x="104" y="125"/>
                    <a:pt x="99" y="133"/>
                    <a:pt x="100" y="142"/>
                  </a:cubicBezTo>
                  <a:cubicBezTo>
                    <a:pt x="101" y="153"/>
                    <a:pt x="92" y="163"/>
                    <a:pt x="94" y="174"/>
                  </a:cubicBezTo>
                  <a:cubicBezTo>
                    <a:pt x="97" y="194"/>
                    <a:pt x="125" y="190"/>
                    <a:pt x="141" y="188"/>
                  </a:cubicBezTo>
                  <a:cubicBezTo>
                    <a:pt x="162" y="186"/>
                    <a:pt x="180" y="176"/>
                    <a:pt x="184" y="154"/>
                  </a:cubicBezTo>
                  <a:cubicBezTo>
                    <a:pt x="190" y="119"/>
                    <a:pt x="159" y="137"/>
                    <a:pt x="139" y="136"/>
                  </a:cubicBezTo>
                  <a:cubicBezTo>
                    <a:pt x="130" y="135"/>
                    <a:pt x="125" y="131"/>
                    <a:pt x="118" y="124"/>
                  </a:cubicBezTo>
                  <a:cubicBezTo>
                    <a:pt x="115" y="120"/>
                    <a:pt x="108" y="114"/>
                    <a:pt x="110" y="108"/>
                  </a:cubicBezTo>
                  <a:cubicBezTo>
                    <a:pt x="111" y="103"/>
                    <a:pt x="120" y="104"/>
                    <a:pt x="122" y="100"/>
                  </a:cubicBezTo>
                  <a:cubicBezTo>
                    <a:pt x="128" y="92"/>
                    <a:pt x="116" y="77"/>
                    <a:pt x="108" y="74"/>
                  </a:cubicBezTo>
                  <a:cubicBezTo>
                    <a:pt x="97" y="70"/>
                    <a:pt x="80" y="80"/>
                    <a:pt x="81" y="62"/>
                  </a:cubicBezTo>
                  <a:cubicBezTo>
                    <a:pt x="81" y="52"/>
                    <a:pt x="90" y="55"/>
                    <a:pt x="91" y="37"/>
                  </a:cubicBezTo>
                  <a:cubicBezTo>
                    <a:pt x="92" y="30"/>
                    <a:pt x="84" y="18"/>
                    <a:pt x="92" y="13"/>
                  </a:cubicBezTo>
                  <a:cubicBezTo>
                    <a:pt x="101" y="8"/>
                    <a:pt x="118" y="14"/>
                    <a:pt x="124" y="21"/>
                  </a:cubicBezTo>
                  <a:cubicBezTo>
                    <a:pt x="135" y="33"/>
                    <a:pt x="128" y="46"/>
                    <a:pt x="132" y="60"/>
                  </a:cubicBezTo>
                  <a:cubicBezTo>
                    <a:pt x="139" y="82"/>
                    <a:pt x="170" y="75"/>
                    <a:pt x="180" y="59"/>
                  </a:cubicBezTo>
                  <a:cubicBezTo>
                    <a:pt x="190" y="44"/>
                    <a:pt x="191" y="15"/>
                    <a:pt x="172" y="7"/>
                  </a:cubicBezTo>
                  <a:cubicBezTo>
                    <a:pt x="159" y="2"/>
                    <a:pt x="155" y="14"/>
                    <a:pt x="145" y="15"/>
                  </a:cubicBezTo>
                  <a:cubicBezTo>
                    <a:pt x="138" y="16"/>
                    <a:pt x="134" y="11"/>
                    <a:pt x="128" y="8"/>
                  </a:cubicBezTo>
                  <a:cubicBezTo>
                    <a:pt x="119" y="4"/>
                    <a:pt x="106" y="0"/>
                    <a:pt x="96" y="1"/>
                  </a:cubicBezTo>
                  <a:cubicBezTo>
                    <a:pt x="84" y="1"/>
                    <a:pt x="84" y="11"/>
                    <a:pt x="65" y="14"/>
                  </a:cubicBezTo>
                  <a:close/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7" name="Oval 417">
              <a:extLst>
                <a:ext uri="{FF2B5EF4-FFF2-40B4-BE49-F238E27FC236}">
                  <a16:creationId xmlns:a16="http://schemas.microsoft.com/office/drawing/2014/main" id="{6E080F4D-D445-4A14-9AC0-125CC01B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648"/>
              <a:ext cx="101" cy="1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68" name="Oval 418">
              <a:extLst>
                <a:ext uri="{FF2B5EF4-FFF2-40B4-BE49-F238E27FC236}">
                  <a16:creationId xmlns:a16="http://schemas.microsoft.com/office/drawing/2014/main" id="{0BB98CE9-57E1-4822-9DEF-4504D6836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656"/>
              <a:ext cx="56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69" name="Oval 419">
              <a:extLst>
                <a:ext uri="{FF2B5EF4-FFF2-40B4-BE49-F238E27FC236}">
                  <a16:creationId xmlns:a16="http://schemas.microsoft.com/office/drawing/2014/main" id="{B8E72C56-5639-4C58-B17B-CA30F78F1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2744"/>
              <a:ext cx="45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2" name="Oval 420">
              <a:extLst>
                <a:ext uri="{FF2B5EF4-FFF2-40B4-BE49-F238E27FC236}">
                  <a16:creationId xmlns:a16="http://schemas.microsoft.com/office/drawing/2014/main" id="{056C1F2A-0C0D-4ED1-AEF7-B2F78439C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106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3" name="Oval 421">
              <a:extLst>
                <a:ext uri="{FF2B5EF4-FFF2-40B4-BE49-F238E27FC236}">
                  <a16:creationId xmlns:a16="http://schemas.microsoft.com/office/drawing/2014/main" id="{CC8102A1-0DC7-4BEB-B33D-4136536AE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3118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4" name="Oval 422">
              <a:extLst>
                <a:ext uri="{FF2B5EF4-FFF2-40B4-BE49-F238E27FC236}">
                  <a16:creationId xmlns:a16="http://schemas.microsoft.com/office/drawing/2014/main" id="{400E7BF9-E257-4213-B6F6-6D310421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3194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54" name="Oval 423">
              <a:extLst>
                <a:ext uri="{FF2B5EF4-FFF2-40B4-BE49-F238E27FC236}">
                  <a16:creationId xmlns:a16="http://schemas.microsoft.com/office/drawing/2014/main" id="{7F35A631-CD0A-4D9B-94E3-23CF3921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06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55" name="Oval 424">
              <a:extLst>
                <a:ext uri="{FF2B5EF4-FFF2-40B4-BE49-F238E27FC236}">
                  <a16:creationId xmlns:a16="http://schemas.microsoft.com/office/drawing/2014/main" id="{A538FBCF-F66B-4C93-AD8F-8D4C4FB3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3174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59" name="Oval 425">
              <a:extLst>
                <a:ext uri="{FF2B5EF4-FFF2-40B4-BE49-F238E27FC236}">
                  <a16:creationId xmlns:a16="http://schemas.microsoft.com/office/drawing/2014/main" id="{762B3117-BEEF-485A-8A8F-184D60EC6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186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61" name="Oval 426">
              <a:extLst>
                <a:ext uri="{FF2B5EF4-FFF2-40B4-BE49-F238E27FC236}">
                  <a16:creationId xmlns:a16="http://schemas.microsoft.com/office/drawing/2014/main" id="{49DB97E2-B859-4C8F-9CE7-659FAAA00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310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93" name="Oval 427">
              <a:extLst>
                <a:ext uri="{FF2B5EF4-FFF2-40B4-BE49-F238E27FC236}">
                  <a16:creationId xmlns:a16="http://schemas.microsoft.com/office/drawing/2014/main" id="{04C7A036-034E-40F0-ADA9-45309D79E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322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1" name="Oval 428">
              <a:extLst>
                <a:ext uri="{FF2B5EF4-FFF2-40B4-BE49-F238E27FC236}">
                  <a16:creationId xmlns:a16="http://schemas.microsoft.com/office/drawing/2014/main" id="{FDD6E663-585B-4E2F-9253-5FAE46841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943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4" name="Oval 429">
              <a:extLst>
                <a:ext uri="{FF2B5EF4-FFF2-40B4-BE49-F238E27FC236}">
                  <a16:creationId xmlns:a16="http://schemas.microsoft.com/office/drawing/2014/main" id="{CAA916B8-28CC-47C7-9C32-39C4E65A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955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7" name="Oval 430">
              <a:extLst>
                <a:ext uri="{FF2B5EF4-FFF2-40B4-BE49-F238E27FC236}">
                  <a16:creationId xmlns:a16="http://schemas.microsoft.com/office/drawing/2014/main" id="{EE349B51-24AB-488F-936E-AE65B1462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2779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" name="Oval 431">
              <a:extLst>
                <a:ext uri="{FF2B5EF4-FFF2-40B4-BE49-F238E27FC236}">
                  <a16:creationId xmlns:a16="http://schemas.microsoft.com/office/drawing/2014/main" id="{7370DC5F-3F23-471F-820F-D5E5DC731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791"/>
              <a:ext cx="8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" name="Oval 432">
              <a:extLst>
                <a:ext uri="{FF2B5EF4-FFF2-40B4-BE49-F238E27FC236}">
                  <a16:creationId xmlns:a16="http://schemas.microsoft.com/office/drawing/2014/main" id="{DAFA4A8E-1A7E-4F6B-89EA-9EE373629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3035"/>
              <a:ext cx="44" cy="47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6" name="Oval 433">
              <a:extLst>
                <a:ext uri="{FF2B5EF4-FFF2-40B4-BE49-F238E27FC236}">
                  <a16:creationId xmlns:a16="http://schemas.microsoft.com/office/drawing/2014/main" id="{6B5047CF-5D98-4957-BFC0-7D6F90FF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047"/>
              <a:ext cx="7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7" name="Oval 434">
              <a:extLst>
                <a:ext uri="{FF2B5EF4-FFF2-40B4-BE49-F238E27FC236}">
                  <a16:creationId xmlns:a16="http://schemas.microsoft.com/office/drawing/2014/main" id="{8D530A8E-DE6E-4F58-8B5F-CDE75E68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728"/>
              <a:ext cx="45" cy="47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8" name="Oval 435">
              <a:extLst>
                <a:ext uri="{FF2B5EF4-FFF2-40B4-BE49-F238E27FC236}">
                  <a16:creationId xmlns:a16="http://schemas.microsoft.com/office/drawing/2014/main" id="{08191923-1D0E-4717-B770-5363522AA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740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9" name="Oval 436">
              <a:extLst>
                <a:ext uri="{FF2B5EF4-FFF2-40B4-BE49-F238E27FC236}">
                  <a16:creationId xmlns:a16="http://schemas.microsoft.com/office/drawing/2014/main" id="{5A1B7392-B727-4B1F-9D42-2B5A3A750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2847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50" name="Oval 437">
              <a:extLst>
                <a:ext uri="{FF2B5EF4-FFF2-40B4-BE49-F238E27FC236}">
                  <a16:creationId xmlns:a16="http://schemas.microsoft.com/office/drawing/2014/main" id="{C47B31FD-31E9-4760-B2D7-EB1DDD2D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59"/>
              <a:ext cx="8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0" name="Oval 438">
              <a:extLst>
                <a:ext uri="{FF2B5EF4-FFF2-40B4-BE49-F238E27FC236}">
                  <a16:creationId xmlns:a16="http://schemas.microsoft.com/office/drawing/2014/main" id="{7F895C66-0EE0-48B7-85AA-54C4BEEE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31"/>
              <a:ext cx="45" cy="47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4" name="Oval 439">
              <a:extLst>
                <a:ext uri="{FF2B5EF4-FFF2-40B4-BE49-F238E27FC236}">
                  <a16:creationId xmlns:a16="http://schemas.microsoft.com/office/drawing/2014/main" id="{4A3C42A3-82B2-4160-8185-BE690B68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3043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5" name="Oval 440">
              <a:extLst>
                <a:ext uri="{FF2B5EF4-FFF2-40B4-BE49-F238E27FC236}">
                  <a16:creationId xmlns:a16="http://schemas.microsoft.com/office/drawing/2014/main" id="{A3763D55-9E31-49B7-B874-B203F199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102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6" name="Oval 441">
              <a:extLst>
                <a:ext uri="{FF2B5EF4-FFF2-40B4-BE49-F238E27FC236}">
                  <a16:creationId xmlns:a16="http://schemas.microsoft.com/office/drawing/2014/main" id="{ECDE9B2E-E9CB-4018-8129-7311DC33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3114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7" name="Oval 442">
              <a:extLst>
                <a:ext uri="{FF2B5EF4-FFF2-40B4-BE49-F238E27FC236}">
                  <a16:creationId xmlns:a16="http://schemas.microsoft.com/office/drawing/2014/main" id="{C77EA837-5D16-463A-885F-7ABFE081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939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8" name="Oval 443">
              <a:extLst>
                <a:ext uri="{FF2B5EF4-FFF2-40B4-BE49-F238E27FC236}">
                  <a16:creationId xmlns:a16="http://schemas.microsoft.com/office/drawing/2014/main" id="{128D319D-F5BB-4553-9ACD-550511BA9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2951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79" name="Oval 444">
              <a:extLst>
                <a:ext uri="{FF2B5EF4-FFF2-40B4-BE49-F238E27FC236}">
                  <a16:creationId xmlns:a16="http://schemas.microsoft.com/office/drawing/2014/main" id="{574FEBDF-0275-4C38-9C76-F4E0014B4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3222"/>
              <a:ext cx="37" cy="40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0" name="Oval 445">
              <a:extLst>
                <a:ext uri="{FF2B5EF4-FFF2-40B4-BE49-F238E27FC236}">
                  <a16:creationId xmlns:a16="http://schemas.microsoft.com/office/drawing/2014/main" id="{A993BF46-42D5-4D68-98CC-4FF599698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230"/>
              <a:ext cx="8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1" name="Oval 446">
              <a:extLst>
                <a:ext uri="{FF2B5EF4-FFF2-40B4-BE49-F238E27FC236}">
                  <a16:creationId xmlns:a16="http://schemas.microsoft.com/office/drawing/2014/main" id="{41653510-16D5-4A5D-AF42-A56DF65FD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3059"/>
              <a:ext cx="41" cy="39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2" name="Oval 447">
              <a:extLst>
                <a:ext uri="{FF2B5EF4-FFF2-40B4-BE49-F238E27FC236}">
                  <a16:creationId xmlns:a16="http://schemas.microsoft.com/office/drawing/2014/main" id="{6430D647-9532-41AB-8891-A0FEB94F3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066"/>
              <a:ext cx="7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3" name="Oval 448">
              <a:extLst>
                <a:ext uri="{FF2B5EF4-FFF2-40B4-BE49-F238E27FC236}">
                  <a16:creationId xmlns:a16="http://schemas.microsoft.com/office/drawing/2014/main" id="{BB3FCC17-9100-46C6-A048-A5F7A9867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3134"/>
              <a:ext cx="37" cy="40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4" name="Oval 449">
              <a:extLst>
                <a:ext uri="{FF2B5EF4-FFF2-40B4-BE49-F238E27FC236}">
                  <a16:creationId xmlns:a16="http://schemas.microsoft.com/office/drawing/2014/main" id="{57FCA042-4C93-474F-9169-AE69DE3C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3146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5" name="Oval 450">
              <a:extLst>
                <a:ext uri="{FF2B5EF4-FFF2-40B4-BE49-F238E27FC236}">
                  <a16:creationId xmlns:a16="http://schemas.microsoft.com/office/drawing/2014/main" id="{337ECC76-1DB8-4700-87E8-2011BC9A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294"/>
              <a:ext cx="37" cy="40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6" name="Oval 451">
              <a:extLst>
                <a:ext uri="{FF2B5EF4-FFF2-40B4-BE49-F238E27FC236}">
                  <a16:creationId xmlns:a16="http://schemas.microsoft.com/office/drawing/2014/main" id="{FE04FF67-0209-431C-BF0D-FFB3B36C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302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7" name="Oval 452">
              <a:extLst>
                <a:ext uri="{FF2B5EF4-FFF2-40B4-BE49-F238E27FC236}">
                  <a16:creationId xmlns:a16="http://schemas.microsoft.com/office/drawing/2014/main" id="{CDC59B90-62DD-4AE9-9CBB-892142387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2636"/>
              <a:ext cx="38" cy="44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8" name="Oval 453">
              <a:extLst>
                <a:ext uri="{FF2B5EF4-FFF2-40B4-BE49-F238E27FC236}">
                  <a16:creationId xmlns:a16="http://schemas.microsoft.com/office/drawing/2014/main" id="{16A19D3A-CBD2-4CD6-AC02-0258F53E0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648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89" name="Oval 454">
              <a:extLst>
                <a:ext uri="{FF2B5EF4-FFF2-40B4-BE49-F238E27FC236}">
                  <a16:creationId xmlns:a16="http://schemas.microsoft.com/office/drawing/2014/main" id="{482A0630-42B7-4C71-AA60-A91784DF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" y="2588"/>
              <a:ext cx="37" cy="40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0" name="Oval 455">
              <a:extLst>
                <a:ext uri="{FF2B5EF4-FFF2-40B4-BE49-F238E27FC236}">
                  <a16:creationId xmlns:a16="http://schemas.microsoft.com/office/drawing/2014/main" id="{0BB20B85-9748-4F23-87A9-BD743994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2600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1" name="Oval 456">
              <a:extLst>
                <a:ext uri="{FF2B5EF4-FFF2-40B4-BE49-F238E27FC236}">
                  <a16:creationId xmlns:a16="http://schemas.microsoft.com/office/drawing/2014/main" id="{50FF6E40-3093-425C-8F13-69EC8C0EE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724"/>
              <a:ext cx="41" cy="43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2" name="Oval 457">
              <a:extLst>
                <a:ext uri="{FF2B5EF4-FFF2-40B4-BE49-F238E27FC236}">
                  <a16:creationId xmlns:a16="http://schemas.microsoft.com/office/drawing/2014/main" id="{8612E451-59AE-42BF-9E70-27236B2EC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2736"/>
              <a:ext cx="11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3" name="Oval 458">
              <a:extLst>
                <a:ext uri="{FF2B5EF4-FFF2-40B4-BE49-F238E27FC236}">
                  <a16:creationId xmlns:a16="http://schemas.microsoft.com/office/drawing/2014/main" id="{AFF9FE4D-A23C-4FD3-AF36-F334051FC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00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4" name="Oval 459">
              <a:extLst>
                <a:ext uri="{FF2B5EF4-FFF2-40B4-BE49-F238E27FC236}">
                  <a16:creationId xmlns:a16="http://schemas.microsoft.com/office/drawing/2014/main" id="{C9FC909C-A2C2-450B-A9F1-2736E826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712"/>
              <a:ext cx="11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5" name="Oval 460">
              <a:extLst>
                <a:ext uri="{FF2B5EF4-FFF2-40B4-BE49-F238E27FC236}">
                  <a16:creationId xmlns:a16="http://schemas.microsoft.com/office/drawing/2014/main" id="{F7290F40-8946-403E-BD7A-89F4156A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3015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6" name="Oval 461">
              <a:extLst>
                <a:ext uri="{FF2B5EF4-FFF2-40B4-BE49-F238E27FC236}">
                  <a16:creationId xmlns:a16="http://schemas.microsoft.com/office/drawing/2014/main" id="{169D61B4-F8F7-44A7-BB37-F3442377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3027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7" name="Oval 462">
              <a:extLst>
                <a:ext uri="{FF2B5EF4-FFF2-40B4-BE49-F238E27FC236}">
                  <a16:creationId xmlns:a16="http://schemas.microsoft.com/office/drawing/2014/main" id="{8B70121F-17CF-4DA2-81BC-C09044D5C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230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8" name="Oval 463">
              <a:extLst>
                <a:ext uri="{FF2B5EF4-FFF2-40B4-BE49-F238E27FC236}">
                  <a16:creationId xmlns:a16="http://schemas.microsoft.com/office/drawing/2014/main" id="{027E97DC-FD16-4AC2-BEEF-27CB10C3C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3242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9" name="Oval 464">
              <a:extLst>
                <a:ext uri="{FF2B5EF4-FFF2-40B4-BE49-F238E27FC236}">
                  <a16:creationId xmlns:a16="http://schemas.microsoft.com/office/drawing/2014/main" id="{53ACBE9D-94AE-44C6-A13B-54833461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409"/>
              <a:ext cx="49" cy="5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0" name="Oval 465">
              <a:extLst>
                <a:ext uri="{FF2B5EF4-FFF2-40B4-BE49-F238E27FC236}">
                  <a16:creationId xmlns:a16="http://schemas.microsoft.com/office/drawing/2014/main" id="{CD73D76C-266D-48BB-80C5-9171C824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21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1" name="Oval 466">
              <a:extLst>
                <a:ext uri="{FF2B5EF4-FFF2-40B4-BE49-F238E27FC236}">
                  <a16:creationId xmlns:a16="http://schemas.microsoft.com/office/drawing/2014/main" id="{5926C276-7EB5-47E1-9101-6F0E615E5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3389"/>
              <a:ext cx="45" cy="5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2" name="Oval 467">
              <a:extLst>
                <a:ext uri="{FF2B5EF4-FFF2-40B4-BE49-F238E27FC236}">
                  <a16:creationId xmlns:a16="http://schemas.microsoft.com/office/drawing/2014/main" id="{B2F7DF6B-3F0C-4C38-850C-DEC5B799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405"/>
              <a:ext cx="11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3" name="Oval 468">
              <a:extLst>
                <a:ext uri="{FF2B5EF4-FFF2-40B4-BE49-F238E27FC236}">
                  <a16:creationId xmlns:a16="http://schemas.microsoft.com/office/drawing/2014/main" id="{3A49C47E-FCBC-4A04-A449-5D083128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3417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4" name="Oval 469">
              <a:extLst>
                <a:ext uri="{FF2B5EF4-FFF2-40B4-BE49-F238E27FC236}">
                  <a16:creationId xmlns:a16="http://schemas.microsoft.com/office/drawing/2014/main" id="{68B4CC88-74C0-4028-B9F6-E83CF642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3429"/>
              <a:ext cx="7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5" name="Oval 470">
              <a:extLst>
                <a:ext uri="{FF2B5EF4-FFF2-40B4-BE49-F238E27FC236}">
                  <a16:creationId xmlns:a16="http://schemas.microsoft.com/office/drawing/2014/main" id="{183130C1-128A-4A73-B53E-A1D370B7C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3366"/>
              <a:ext cx="49" cy="47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6" name="Oval 471">
              <a:extLst>
                <a:ext uri="{FF2B5EF4-FFF2-40B4-BE49-F238E27FC236}">
                  <a16:creationId xmlns:a16="http://schemas.microsoft.com/office/drawing/2014/main" id="{360EC366-D26C-4737-8209-2778DD0FB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3377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7" name="Oval 472">
              <a:extLst>
                <a:ext uri="{FF2B5EF4-FFF2-40B4-BE49-F238E27FC236}">
                  <a16:creationId xmlns:a16="http://schemas.microsoft.com/office/drawing/2014/main" id="{B5E3E820-83D3-40EA-A89A-B07A002B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3198"/>
              <a:ext cx="48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8" name="Oval 473">
              <a:extLst>
                <a:ext uri="{FF2B5EF4-FFF2-40B4-BE49-F238E27FC236}">
                  <a16:creationId xmlns:a16="http://schemas.microsoft.com/office/drawing/2014/main" id="{D5D5C88E-8A71-4AD1-B5E0-34A0A5928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210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09" name="Oval 474">
              <a:extLst>
                <a:ext uri="{FF2B5EF4-FFF2-40B4-BE49-F238E27FC236}">
                  <a16:creationId xmlns:a16="http://schemas.microsoft.com/office/drawing/2014/main" id="{727ACDB1-EC71-45E1-946B-C0A84A029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2979"/>
              <a:ext cx="44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0" name="Oval 475">
              <a:extLst>
                <a:ext uri="{FF2B5EF4-FFF2-40B4-BE49-F238E27FC236}">
                  <a16:creationId xmlns:a16="http://schemas.microsoft.com/office/drawing/2014/main" id="{8F46DAA6-FD7F-4CDE-9E25-974680CF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2991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1" name="Oval 476">
              <a:extLst>
                <a:ext uri="{FF2B5EF4-FFF2-40B4-BE49-F238E27FC236}">
                  <a16:creationId xmlns:a16="http://schemas.microsoft.com/office/drawing/2014/main" id="{3D6112CC-096F-446B-9D3F-2012609CA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875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2" name="Oval 477">
              <a:extLst>
                <a:ext uri="{FF2B5EF4-FFF2-40B4-BE49-F238E27FC236}">
                  <a16:creationId xmlns:a16="http://schemas.microsoft.com/office/drawing/2014/main" id="{238EC367-36E1-4A63-A835-BD2F7A68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887"/>
              <a:ext cx="12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3" name="Oval 478">
              <a:extLst>
                <a:ext uri="{FF2B5EF4-FFF2-40B4-BE49-F238E27FC236}">
                  <a16:creationId xmlns:a16="http://schemas.microsoft.com/office/drawing/2014/main" id="{D79281D9-61F3-4F03-8A4D-FC3A58F2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851"/>
              <a:ext cx="45" cy="4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4" name="Oval 479">
              <a:extLst>
                <a:ext uri="{FF2B5EF4-FFF2-40B4-BE49-F238E27FC236}">
                  <a16:creationId xmlns:a16="http://schemas.microsoft.com/office/drawing/2014/main" id="{D43DD7B6-549F-4FB5-A65A-0B5974679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863"/>
              <a:ext cx="11" cy="1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5" name="Oval 480">
              <a:extLst>
                <a:ext uri="{FF2B5EF4-FFF2-40B4-BE49-F238E27FC236}">
                  <a16:creationId xmlns:a16="http://schemas.microsoft.com/office/drawing/2014/main" id="{A30E6612-A26A-40E0-A6FB-61725CD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2823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6" name="Oval 481">
              <a:extLst>
                <a:ext uri="{FF2B5EF4-FFF2-40B4-BE49-F238E27FC236}">
                  <a16:creationId xmlns:a16="http://schemas.microsoft.com/office/drawing/2014/main" id="{FB1C9EBC-9238-4306-AC45-46C9FB939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2831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7" name="Oval 482">
              <a:extLst>
                <a:ext uri="{FF2B5EF4-FFF2-40B4-BE49-F238E27FC236}">
                  <a16:creationId xmlns:a16="http://schemas.microsoft.com/office/drawing/2014/main" id="{AC81AB60-7140-443E-9390-3C6983F3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2608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8" name="Oval 483">
              <a:extLst>
                <a:ext uri="{FF2B5EF4-FFF2-40B4-BE49-F238E27FC236}">
                  <a16:creationId xmlns:a16="http://schemas.microsoft.com/office/drawing/2014/main" id="{AC2E8BD7-3FB3-4F60-8A1D-5DDE4A161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616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19" name="Oval 484">
              <a:extLst>
                <a:ext uri="{FF2B5EF4-FFF2-40B4-BE49-F238E27FC236}">
                  <a16:creationId xmlns:a16="http://schemas.microsoft.com/office/drawing/2014/main" id="{E92978FC-91E3-4F64-87EA-5F186F0BE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835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0" name="Oval 485">
              <a:extLst>
                <a:ext uri="{FF2B5EF4-FFF2-40B4-BE49-F238E27FC236}">
                  <a16:creationId xmlns:a16="http://schemas.microsoft.com/office/drawing/2014/main" id="{A86C9BC0-FD6A-4FCC-9F19-9B3B563D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2843"/>
              <a:ext cx="3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1" name="Oval 486">
              <a:extLst>
                <a:ext uri="{FF2B5EF4-FFF2-40B4-BE49-F238E27FC236}">
                  <a16:creationId xmlns:a16="http://schemas.microsoft.com/office/drawing/2014/main" id="{F52FF80A-9EA7-46FB-B114-D04B3BC8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011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2" name="Oval 487">
              <a:extLst>
                <a:ext uri="{FF2B5EF4-FFF2-40B4-BE49-F238E27FC236}">
                  <a16:creationId xmlns:a16="http://schemas.microsoft.com/office/drawing/2014/main" id="{92A6F879-D001-4F18-B783-58AFBAA4F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3019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3" name="Oval 488">
              <a:extLst>
                <a:ext uri="{FF2B5EF4-FFF2-40B4-BE49-F238E27FC236}">
                  <a16:creationId xmlns:a16="http://schemas.microsoft.com/office/drawing/2014/main" id="{693B5729-8135-4835-A362-3613B3086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3154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4" name="Oval 489">
              <a:extLst>
                <a:ext uri="{FF2B5EF4-FFF2-40B4-BE49-F238E27FC236}">
                  <a16:creationId xmlns:a16="http://schemas.microsoft.com/office/drawing/2014/main" id="{AA821394-C7FF-44F3-B6B1-58FAA160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162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5" name="Oval 490">
              <a:extLst>
                <a:ext uri="{FF2B5EF4-FFF2-40B4-BE49-F238E27FC236}">
                  <a16:creationId xmlns:a16="http://schemas.microsoft.com/office/drawing/2014/main" id="{632D65BA-84E8-4D63-939D-BDB4902E0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3290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6" name="Oval 491">
              <a:extLst>
                <a:ext uri="{FF2B5EF4-FFF2-40B4-BE49-F238E27FC236}">
                  <a16:creationId xmlns:a16="http://schemas.microsoft.com/office/drawing/2014/main" id="{65468CF1-BDA5-4A3A-BB8B-1678664D7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298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7" name="Oval 492">
              <a:extLst>
                <a:ext uri="{FF2B5EF4-FFF2-40B4-BE49-F238E27FC236}">
                  <a16:creationId xmlns:a16="http://schemas.microsoft.com/office/drawing/2014/main" id="{CCCD985C-970C-4584-A6ED-EA074D0D7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3114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8" name="Oval 493">
              <a:extLst>
                <a:ext uri="{FF2B5EF4-FFF2-40B4-BE49-F238E27FC236}">
                  <a16:creationId xmlns:a16="http://schemas.microsoft.com/office/drawing/2014/main" id="{DF08FC55-15F5-4B85-A5FD-BBB2E20C3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3122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29" name="Oval 494">
              <a:extLst>
                <a:ext uri="{FF2B5EF4-FFF2-40B4-BE49-F238E27FC236}">
                  <a16:creationId xmlns:a16="http://schemas.microsoft.com/office/drawing/2014/main" id="{1D303BD8-8733-4488-82CF-EF0BDBDE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3114"/>
              <a:ext cx="30" cy="2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0" name="Oval 495">
              <a:extLst>
                <a:ext uri="{FF2B5EF4-FFF2-40B4-BE49-F238E27FC236}">
                  <a16:creationId xmlns:a16="http://schemas.microsoft.com/office/drawing/2014/main" id="{B7203227-9235-46B3-BFA0-1BBC4451D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122"/>
              <a:ext cx="3" cy="4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1" name="Oval 496">
              <a:extLst>
                <a:ext uri="{FF2B5EF4-FFF2-40B4-BE49-F238E27FC236}">
                  <a16:creationId xmlns:a16="http://schemas.microsoft.com/office/drawing/2014/main" id="{7B188E29-14DE-4432-90B7-E557E74F8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911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2" name="Oval 497">
              <a:extLst>
                <a:ext uri="{FF2B5EF4-FFF2-40B4-BE49-F238E27FC236}">
                  <a16:creationId xmlns:a16="http://schemas.microsoft.com/office/drawing/2014/main" id="{D27DA65D-AB08-464B-BD52-747F88D1C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2919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3" name="Oval 498">
              <a:extLst>
                <a:ext uri="{FF2B5EF4-FFF2-40B4-BE49-F238E27FC236}">
                  <a16:creationId xmlns:a16="http://schemas.microsoft.com/office/drawing/2014/main" id="{DC74C49A-5DFB-4F40-9A58-FB050C0F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887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4" name="Oval 499">
              <a:extLst>
                <a:ext uri="{FF2B5EF4-FFF2-40B4-BE49-F238E27FC236}">
                  <a16:creationId xmlns:a16="http://schemas.microsoft.com/office/drawing/2014/main" id="{AFF6F681-3949-4D49-9357-3BED6E1C3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895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5" name="Oval 500">
              <a:extLst>
                <a:ext uri="{FF2B5EF4-FFF2-40B4-BE49-F238E27FC236}">
                  <a16:creationId xmlns:a16="http://schemas.microsoft.com/office/drawing/2014/main" id="{60156CFA-4775-492C-8A4A-0B27E37AD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696"/>
              <a:ext cx="30" cy="28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6" name="Oval 501">
              <a:extLst>
                <a:ext uri="{FF2B5EF4-FFF2-40B4-BE49-F238E27FC236}">
                  <a16:creationId xmlns:a16="http://schemas.microsoft.com/office/drawing/2014/main" id="{6D41F8C7-5172-4490-AA90-71E34A48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2700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7" name="Oval 502">
              <a:extLst>
                <a:ext uri="{FF2B5EF4-FFF2-40B4-BE49-F238E27FC236}">
                  <a16:creationId xmlns:a16="http://schemas.microsoft.com/office/drawing/2014/main" id="{70FC1E6A-541A-4545-97F4-F194E5B5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08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8" name="Oval 503">
              <a:extLst>
                <a:ext uri="{FF2B5EF4-FFF2-40B4-BE49-F238E27FC236}">
                  <a16:creationId xmlns:a16="http://schemas.microsoft.com/office/drawing/2014/main" id="{8FBC9553-4F2F-4A15-9220-D97C120E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716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39" name="Oval 504">
              <a:extLst>
                <a:ext uri="{FF2B5EF4-FFF2-40B4-BE49-F238E27FC236}">
                  <a16:creationId xmlns:a16="http://schemas.microsoft.com/office/drawing/2014/main" id="{5AF6CECA-BBD6-4509-B40D-1D78606A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2819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0" name="Oval 505">
              <a:extLst>
                <a:ext uri="{FF2B5EF4-FFF2-40B4-BE49-F238E27FC236}">
                  <a16:creationId xmlns:a16="http://schemas.microsoft.com/office/drawing/2014/main" id="{02D432AB-4611-4D8A-B96B-BB3E2A9AC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827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1" name="Oval 506">
              <a:extLst>
                <a:ext uri="{FF2B5EF4-FFF2-40B4-BE49-F238E27FC236}">
                  <a16:creationId xmlns:a16="http://schemas.microsoft.com/office/drawing/2014/main" id="{75B482E1-F361-42FA-92C1-9D5EAE7C4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3234"/>
              <a:ext cx="27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2" name="Oval 507">
              <a:extLst>
                <a:ext uri="{FF2B5EF4-FFF2-40B4-BE49-F238E27FC236}">
                  <a16:creationId xmlns:a16="http://schemas.microsoft.com/office/drawing/2014/main" id="{CD7A5E50-9057-4E77-9708-DAEDC95C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3242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3" name="Oval 508">
              <a:extLst>
                <a:ext uri="{FF2B5EF4-FFF2-40B4-BE49-F238E27FC236}">
                  <a16:creationId xmlns:a16="http://schemas.microsoft.com/office/drawing/2014/main" id="{2CCAF3A8-4F9F-41DF-8127-3266EAD16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2955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4" name="Oval 509">
              <a:extLst>
                <a:ext uri="{FF2B5EF4-FFF2-40B4-BE49-F238E27FC236}">
                  <a16:creationId xmlns:a16="http://schemas.microsoft.com/office/drawing/2014/main" id="{49BE2A2C-B941-42AE-B883-CB70AE1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963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5" name="Oval 510">
              <a:extLst>
                <a:ext uri="{FF2B5EF4-FFF2-40B4-BE49-F238E27FC236}">
                  <a16:creationId xmlns:a16="http://schemas.microsoft.com/office/drawing/2014/main" id="{74C0648C-F2EA-460D-B349-D2E748BEB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2895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6" name="Oval 511">
              <a:extLst>
                <a:ext uri="{FF2B5EF4-FFF2-40B4-BE49-F238E27FC236}">
                  <a16:creationId xmlns:a16="http://schemas.microsoft.com/office/drawing/2014/main" id="{0F9B41BE-F7B3-411C-ACD0-88F4256E4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903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7" name="Oval 512">
              <a:extLst>
                <a:ext uri="{FF2B5EF4-FFF2-40B4-BE49-F238E27FC236}">
                  <a16:creationId xmlns:a16="http://schemas.microsoft.com/office/drawing/2014/main" id="{5F426DA1-BC8B-4007-8CBE-F8C48BF06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959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8" name="Oval 513">
              <a:extLst>
                <a:ext uri="{FF2B5EF4-FFF2-40B4-BE49-F238E27FC236}">
                  <a16:creationId xmlns:a16="http://schemas.microsoft.com/office/drawing/2014/main" id="{0132A056-C835-47DA-990D-77E9ABFDB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67"/>
              <a:ext cx="3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49" name="Oval 514">
              <a:extLst>
                <a:ext uri="{FF2B5EF4-FFF2-40B4-BE49-F238E27FC236}">
                  <a16:creationId xmlns:a16="http://schemas.microsoft.com/office/drawing/2014/main" id="{8A4650F1-DB35-42AC-9063-C72F06C6A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166"/>
              <a:ext cx="29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0" name="Oval 515">
              <a:extLst>
                <a:ext uri="{FF2B5EF4-FFF2-40B4-BE49-F238E27FC236}">
                  <a16:creationId xmlns:a16="http://schemas.microsoft.com/office/drawing/2014/main" id="{45F3E289-2782-4A5C-9BC1-17BB33F8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174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1" name="Oval 516">
              <a:extLst>
                <a:ext uri="{FF2B5EF4-FFF2-40B4-BE49-F238E27FC236}">
                  <a16:creationId xmlns:a16="http://schemas.microsoft.com/office/drawing/2014/main" id="{ACD8E4D8-F0BF-4A28-8450-36570B255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218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2" name="Oval 517">
              <a:extLst>
                <a:ext uri="{FF2B5EF4-FFF2-40B4-BE49-F238E27FC236}">
                  <a16:creationId xmlns:a16="http://schemas.microsoft.com/office/drawing/2014/main" id="{1F54CABE-3D44-44A5-B255-84BE9F78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3226"/>
              <a:ext cx="7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3" name="Oval 518">
              <a:extLst>
                <a:ext uri="{FF2B5EF4-FFF2-40B4-BE49-F238E27FC236}">
                  <a16:creationId xmlns:a16="http://schemas.microsoft.com/office/drawing/2014/main" id="{F8BEEB54-413F-466E-9383-03A5F08EB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3342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4" name="Oval 519">
              <a:extLst>
                <a:ext uri="{FF2B5EF4-FFF2-40B4-BE49-F238E27FC236}">
                  <a16:creationId xmlns:a16="http://schemas.microsoft.com/office/drawing/2014/main" id="{85C3F32C-7BC0-4BAC-A691-7D59F7349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3350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5" name="Oval 520">
              <a:extLst>
                <a:ext uri="{FF2B5EF4-FFF2-40B4-BE49-F238E27FC236}">
                  <a16:creationId xmlns:a16="http://schemas.microsoft.com/office/drawing/2014/main" id="{2ED2366A-D7B2-45B4-A561-AB3BB602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405"/>
              <a:ext cx="27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6" name="Oval 521">
              <a:extLst>
                <a:ext uri="{FF2B5EF4-FFF2-40B4-BE49-F238E27FC236}">
                  <a16:creationId xmlns:a16="http://schemas.microsoft.com/office/drawing/2014/main" id="{CFCD2CC6-2327-42CA-9D5A-6E3D60C9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413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7" name="Oval 522">
              <a:extLst>
                <a:ext uri="{FF2B5EF4-FFF2-40B4-BE49-F238E27FC236}">
                  <a16:creationId xmlns:a16="http://schemas.microsoft.com/office/drawing/2014/main" id="{633713F0-687F-408B-9C01-3B5F0D56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366"/>
              <a:ext cx="26" cy="27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8" name="Oval 523">
              <a:extLst>
                <a:ext uri="{FF2B5EF4-FFF2-40B4-BE49-F238E27FC236}">
                  <a16:creationId xmlns:a16="http://schemas.microsoft.com/office/drawing/2014/main" id="{0B555A9E-3AC1-4F8D-A197-D0D0AC6BE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374"/>
              <a:ext cx="8" cy="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9" name="Oval 524">
              <a:extLst>
                <a:ext uri="{FF2B5EF4-FFF2-40B4-BE49-F238E27FC236}">
                  <a16:creationId xmlns:a16="http://schemas.microsoft.com/office/drawing/2014/main" id="{37738265-AE64-4F3A-96DA-38DE4FFD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3334"/>
              <a:ext cx="30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60" name="Oval 525">
              <a:extLst>
                <a:ext uri="{FF2B5EF4-FFF2-40B4-BE49-F238E27FC236}">
                  <a16:creationId xmlns:a16="http://schemas.microsoft.com/office/drawing/2014/main" id="{8C3C2858-F9A1-4691-9D89-E2A9C50E4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3342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61" name="Oval 526">
              <a:extLst>
                <a:ext uri="{FF2B5EF4-FFF2-40B4-BE49-F238E27FC236}">
                  <a16:creationId xmlns:a16="http://schemas.microsoft.com/office/drawing/2014/main" id="{DF757B66-3793-4FB6-AA68-CC32F523E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059"/>
              <a:ext cx="30" cy="31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62" name="Oval 527">
              <a:extLst>
                <a:ext uri="{FF2B5EF4-FFF2-40B4-BE49-F238E27FC236}">
                  <a16:creationId xmlns:a16="http://schemas.microsoft.com/office/drawing/2014/main" id="{E549B11A-3C71-40A9-A19D-09871AF2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066"/>
              <a:ext cx="4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63" name="Oval 528">
              <a:extLst>
                <a:ext uri="{FF2B5EF4-FFF2-40B4-BE49-F238E27FC236}">
                  <a16:creationId xmlns:a16="http://schemas.microsoft.com/office/drawing/2014/main" id="{727DAF4E-9CF8-42B1-B949-BF47E9CF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306"/>
              <a:ext cx="27" cy="32"/>
            </a:xfrm>
            <a:prstGeom prst="ellipse">
              <a:avLst/>
            </a:prstGeom>
            <a:solidFill>
              <a:srgbClr val="4B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64" name="Oval 529">
              <a:extLst>
                <a:ext uri="{FF2B5EF4-FFF2-40B4-BE49-F238E27FC236}">
                  <a16:creationId xmlns:a16="http://schemas.microsoft.com/office/drawing/2014/main" id="{6070B2CC-2B49-4F18-A781-0494120AB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4"/>
              <a:ext cx="8" cy="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866" name="ZoneTexte 865">
            <a:extLst>
              <a:ext uri="{FF2B5EF4-FFF2-40B4-BE49-F238E27FC236}">
                <a16:creationId xmlns:a16="http://schemas.microsoft.com/office/drawing/2014/main" id="{732A8D21-EB43-451F-A36B-E2AE85920667}"/>
              </a:ext>
            </a:extLst>
          </p:cNvPr>
          <p:cNvSpPr txBox="1"/>
          <p:nvPr/>
        </p:nvSpPr>
        <p:spPr>
          <a:xfrm>
            <a:off x="5857850" y="4927450"/>
            <a:ext cx="16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MDSC</a:t>
            </a:r>
          </a:p>
        </p:txBody>
      </p:sp>
      <p:sp>
        <p:nvSpPr>
          <p:cNvPr id="700" name="Rectangle : coins arrondis 699">
            <a:extLst>
              <a:ext uri="{FF2B5EF4-FFF2-40B4-BE49-F238E27FC236}">
                <a16:creationId xmlns:a16="http://schemas.microsoft.com/office/drawing/2014/main" id="{104456B0-426A-48CE-8D47-1B3DB6846773}"/>
              </a:ext>
            </a:extLst>
          </p:cNvPr>
          <p:cNvSpPr/>
          <p:nvPr/>
        </p:nvSpPr>
        <p:spPr>
          <a:xfrm>
            <a:off x="4663268" y="1921643"/>
            <a:ext cx="1954423" cy="16124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Infiltration cellules T et destruction tumorale</a:t>
            </a:r>
          </a:p>
        </p:txBody>
      </p:sp>
      <p:sp>
        <p:nvSpPr>
          <p:cNvPr id="745" name="Rectangle : coins arrondis 744">
            <a:extLst>
              <a:ext uri="{FF2B5EF4-FFF2-40B4-BE49-F238E27FC236}">
                <a16:creationId xmlns:a16="http://schemas.microsoft.com/office/drawing/2014/main" id="{2A582F78-F125-428B-8155-25BE65CE6944}"/>
              </a:ext>
            </a:extLst>
          </p:cNvPr>
          <p:cNvSpPr/>
          <p:nvPr/>
        </p:nvSpPr>
        <p:spPr>
          <a:xfrm>
            <a:off x="4563741" y="1760662"/>
            <a:ext cx="2177419" cy="1809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Infiltration cellules T et destruction tumorale</a:t>
            </a:r>
          </a:p>
        </p:txBody>
      </p:sp>
      <p:cxnSp>
        <p:nvCxnSpPr>
          <p:cNvPr id="658" name="Connecteur droit avec flèche 657">
            <a:extLst>
              <a:ext uri="{FF2B5EF4-FFF2-40B4-BE49-F238E27FC236}">
                <a16:creationId xmlns:a16="http://schemas.microsoft.com/office/drawing/2014/main" id="{E5618C1C-17B1-46A4-BDAC-5CA43F3924AC}"/>
              </a:ext>
            </a:extLst>
          </p:cNvPr>
          <p:cNvCxnSpPr>
            <a:cxnSpLocks/>
          </p:cNvCxnSpPr>
          <p:nvPr/>
        </p:nvCxnSpPr>
        <p:spPr>
          <a:xfrm flipH="1">
            <a:off x="5754238" y="2685045"/>
            <a:ext cx="2332459" cy="125036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4814CD6-F328-2347-ACDD-AB1DFCCFF6F7}"/>
              </a:ext>
            </a:extLst>
          </p:cNvPr>
          <p:cNvSpPr txBox="1"/>
          <p:nvPr/>
        </p:nvSpPr>
        <p:spPr>
          <a:xfrm>
            <a:off x="658766" y="256985"/>
            <a:ext cx="508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  <a:cs typeface="Arial" panose="020B0604020202020204" pitchFamily="34" charset="0"/>
              </a:rPr>
              <a:t>Immunité anti tumorale</a:t>
            </a:r>
          </a:p>
        </p:txBody>
      </p:sp>
    </p:spTree>
    <p:extLst>
      <p:ext uri="{BB962C8B-B14F-4D97-AF65-F5344CB8AC3E}">
        <p14:creationId xmlns:p14="http://schemas.microsoft.com/office/powerpoint/2010/main" val="21790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" grpId="0" animBg="1"/>
      <p:bldP spid="375" grpId="0"/>
      <p:bldP spid="678" grpId="0"/>
      <p:bldP spid="676" grpId="0"/>
      <p:bldP spid="697" grpId="0"/>
      <p:bldP spid="699" grpId="0" animBg="1"/>
      <p:bldP spid="702" grpId="0" animBg="1"/>
      <p:bldP spid="703" grpId="0" animBg="1"/>
      <p:bldP spid="706" grpId="0" animBg="1"/>
      <p:bldP spid="723" grpId="0" animBg="1"/>
      <p:bldP spid="724" grpId="0" animBg="1"/>
      <p:bldP spid="725" grpId="0" animBg="1"/>
      <p:bldP spid="727" grpId="0" animBg="1"/>
      <p:bldP spid="656" grpId="0"/>
      <p:bldP spid="694" grpId="0" animBg="1"/>
      <p:bldP spid="695" grpId="0"/>
      <p:bldP spid="705" grpId="0" animBg="1"/>
      <p:bldP spid="523" grpId="0"/>
      <p:bldP spid="657" grpId="0" animBg="1"/>
      <p:bldP spid="722" grpId="0"/>
      <p:bldP spid="660" grpId="0" animBg="1"/>
      <p:bldP spid="677" grpId="0"/>
      <p:bldP spid="751" grpId="0" animBg="1"/>
      <p:bldP spid="752" grpId="0" animBg="1"/>
      <p:bldP spid="753" grpId="0" animBg="1"/>
      <p:bldP spid="768" grpId="0"/>
      <p:bldP spid="769" grpId="0" animBg="1"/>
      <p:bldP spid="771" grpId="0"/>
      <p:bldP spid="772" grpId="0"/>
      <p:bldP spid="773" grpId="0"/>
      <p:bldP spid="866" grpId="0"/>
      <p:bldP spid="700" grpId="0" animBg="1"/>
      <p:bldP spid="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radiothérapie stimule l’immunité anti-tumorale</a:t>
            </a:r>
          </a:p>
        </p:txBody>
      </p:sp>
      <p:pic>
        <p:nvPicPr>
          <p:cNvPr id="3" name="Picture 2" descr="Résultat de recherche d'images pour &quot;dna illustration&quot;">
            <a:extLst>
              <a:ext uri="{FF2B5EF4-FFF2-40B4-BE49-F238E27FC236}">
                <a16:creationId xmlns:a16="http://schemas.microsoft.com/office/drawing/2014/main" id="{B4758969-DC93-4D33-9884-C2850155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26" y="2443588"/>
            <a:ext cx="989903" cy="1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B69978-8844-4C9C-BC1E-B1F5357EAFA8}"/>
              </a:ext>
            </a:extLst>
          </p:cNvPr>
          <p:cNvSpPr txBox="1"/>
          <p:nvPr/>
        </p:nvSpPr>
        <p:spPr>
          <a:xfrm>
            <a:off x="3886488" y="2384639"/>
            <a:ext cx="3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ADN et ARN cytoplasmiques</a:t>
            </a:r>
          </a:p>
        </p:txBody>
      </p:sp>
      <p:sp>
        <p:nvSpPr>
          <p:cNvPr id="5" name="Flèche : droite 9">
            <a:extLst>
              <a:ext uri="{FF2B5EF4-FFF2-40B4-BE49-F238E27FC236}">
                <a16:creationId xmlns:a16="http://schemas.microsoft.com/office/drawing/2014/main" id="{D246EF1E-000F-4E47-AE45-A66533635E77}"/>
              </a:ext>
            </a:extLst>
          </p:cNvPr>
          <p:cNvSpPr/>
          <p:nvPr/>
        </p:nvSpPr>
        <p:spPr>
          <a:xfrm rot="5400000">
            <a:off x="5461898" y="1907359"/>
            <a:ext cx="403047" cy="47234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CB147A-C94A-4CF0-85D1-7F77ACBE4E37}"/>
              </a:ext>
            </a:extLst>
          </p:cNvPr>
          <p:cNvSpPr txBox="1"/>
          <p:nvPr/>
        </p:nvSpPr>
        <p:spPr>
          <a:xfrm>
            <a:off x="4282482" y="3496236"/>
            <a:ext cx="241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Active la transcription d’IFN 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62C151-17C5-4A8B-9AC2-EE9E9295C238}"/>
              </a:ext>
            </a:extLst>
          </p:cNvPr>
          <p:cNvSpPr txBox="1"/>
          <p:nvPr/>
        </p:nvSpPr>
        <p:spPr>
          <a:xfrm>
            <a:off x="576299" y="2369225"/>
            <a:ext cx="31839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Cytokines/Chimiokines </a:t>
            </a:r>
          </a:p>
          <a:p>
            <a:pPr algn="ctr"/>
            <a:r>
              <a:rPr lang="fr-FR" dirty="0"/>
              <a:t>IL 1</a:t>
            </a:r>
            <a:r>
              <a:rPr lang="el-GR" dirty="0"/>
              <a:t>β</a:t>
            </a:r>
            <a:r>
              <a:rPr lang="fr-FR" dirty="0"/>
              <a:t>, TGF</a:t>
            </a:r>
            <a:r>
              <a:rPr lang="el-GR" dirty="0"/>
              <a:t>β</a:t>
            </a:r>
            <a:r>
              <a:rPr lang="fr-FR" dirty="0"/>
              <a:t>, FGF, TNF,</a:t>
            </a:r>
          </a:p>
          <a:p>
            <a:pPr algn="ctr"/>
            <a:r>
              <a:rPr lang="fr-FR" dirty="0"/>
              <a:t>CXCL9, CXCL10, CXCL11, CXCL16</a:t>
            </a:r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690EED-B771-4129-81AD-1D771173B6DB}"/>
              </a:ext>
            </a:extLst>
          </p:cNvPr>
          <p:cNvSpPr txBox="1"/>
          <p:nvPr/>
        </p:nvSpPr>
        <p:spPr>
          <a:xfrm>
            <a:off x="7604907" y="4516005"/>
            <a:ext cx="241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Néo-antigènes tumoraux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F206D6-97CC-4C7F-9E92-5BEC903CB73C}"/>
              </a:ext>
            </a:extLst>
          </p:cNvPr>
          <p:cNvSpPr txBox="1"/>
          <p:nvPr/>
        </p:nvSpPr>
        <p:spPr>
          <a:xfrm>
            <a:off x="7560106" y="2172071"/>
            <a:ext cx="24156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Mort immunogénique et signaux de dangers (</a:t>
            </a:r>
            <a:r>
              <a:rPr lang="fr-FR" sz="2000" b="1" dirty="0" err="1">
                <a:solidFill>
                  <a:srgbClr val="FF0000"/>
                </a:solidFill>
              </a:rPr>
              <a:t>DAMPs</a:t>
            </a:r>
            <a:r>
              <a:rPr lang="fr-FR" sz="2000" b="1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fr-FR" dirty="0" err="1"/>
              <a:t>Calreticulin</a:t>
            </a:r>
            <a:r>
              <a:rPr lang="fr-FR" dirty="0"/>
              <a:t>, </a:t>
            </a:r>
          </a:p>
          <a:p>
            <a:pPr algn="ctr"/>
            <a:r>
              <a:rPr lang="fr-FR" dirty="0"/>
              <a:t>ATP </a:t>
            </a:r>
          </a:p>
          <a:p>
            <a:pPr algn="ctr"/>
            <a:r>
              <a:rPr lang="fr-FR" dirty="0"/>
              <a:t>HMGB1</a:t>
            </a:r>
          </a:p>
        </p:txBody>
      </p:sp>
      <p:sp>
        <p:nvSpPr>
          <p:cNvPr id="10" name="Flèche : droite 23">
            <a:extLst>
              <a:ext uri="{FF2B5EF4-FFF2-40B4-BE49-F238E27FC236}">
                <a16:creationId xmlns:a16="http://schemas.microsoft.com/office/drawing/2014/main" id="{971C65F6-48B2-4159-AF4C-B53106576715}"/>
              </a:ext>
            </a:extLst>
          </p:cNvPr>
          <p:cNvSpPr/>
          <p:nvPr/>
        </p:nvSpPr>
        <p:spPr>
          <a:xfrm rot="9179845">
            <a:off x="3494297" y="1822030"/>
            <a:ext cx="769715" cy="39124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 125">
            <a:extLst>
              <a:ext uri="{FF2B5EF4-FFF2-40B4-BE49-F238E27FC236}">
                <a16:creationId xmlns:a16="http://schemas.microsoft.com/office/drawing/2014/main" id="{8A4EB2C9-2444-4984-AC1D-109F0F65EB34}"/>
              </a:ext>
            </a:extLst>
          </p:cNvPr>
          <p:cNvGrpSpPr>
            <a:grpSpLocks/>
          </p:cNvGrpSpPr>
          <p:nvPr/>
        </p:nvGrpSpPr>
        <p:grpSpPr bwMode="auto">
          <a:xfrm>
            <a:off x="4282482" y="4357704"/>
            <a:ext cx="1078220" cy="1057674"/>
            <a:chOff x="2229" y="1373"/>
            <a:chExt cx="1207" cy="1184"/>
          </a:xfrm>
        </p:grpSpPr>
        <p:sp>
          <p:nvSpPr>
            <p:cNvPr id="12" name="Freeform 126">
              <a:extLst>
                <a:ext uri="{FF2B5EF4-FFF2-40B4-BE49-F238E27FC236}">
                  <a16:creationId xmlns:a16="http://schemas.microsoft.com/office/drawing/2014/main" id="{50DD65B3-94A4-4168-8A3E-CC34D911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73"/>
              <a:ext cx="1195" cy="1184"/>
            </a:xfrm>
            <a:custGeom>
              <a:avLst/>
              <a:gdLst>
                <a:gd name="T0" fmla="*/ 688 w 478"/>
                <a:gd name="T1" fmla="*/ 235 h 444"/>
                <a:gd name="T2" fmla="*/ 133 w 478"/>
                <a:gd name="T3" fmla="*/ 1053 h 444"/>
                <a:gd name="T4" fmla="*/ 208 w 478"/>
                <a:gd name="T5" fmla="*/ 2219 h 444"/>
                <a:gd name="T6" fmla="*/ 1983 w 478"/>
                <a:gd name="T7" fmla="*/ 2795 h 444"/>
                <a:gd name="T8" fmla="*/ 2358 w 478"/>
                <a:gd name="T9" fmla="*/ 512 h 444"/>
                <a:gd name="T10" fmla="*/ 1583 w 478"/>
                <a:gd name="T11" fmla="*/ 99 h 444"/>
                <a:gd name="T12" fmla="*/ 688 w 478"/>
                <a:gd name="T13" fmla="*/ 235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7">
              <a:extLst>
                <a:ext uri="{FF2B5EF4-FFF2-40B4-BE49-F238E27FC236}">
                  <a16:creationId xmlns:a16="http://schemas.microsoft.com/office/drawing/2014/main" id="{B576BEA6-36E9-4366-A929-4BD9D54EA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28">
              <a:extLst>
                <a:ext uri="{FF2B5EF4-FFF2-40B4-BE49-F238E27FC236}">
                  <a16:creationId xmlns:a16="http://schemas.microsoft.com/office/drawing/2014/main" id="{4915FE48-00D9-4BED-8E98-6DF2A755F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648"/>
              <a:ext cx="847" cy="717"/>
            </a:xfrm>
            <a:custGeom>
              <a:avLst/>
              <a:gdLst>
                <a:gd name="T0" fmla="*/ 0 w 339"/>
                <a:gd name="T1" fmla="*/ 1229 h 269"/>
                <a:gd name="T2" fmla="*/ 667 w 339"/>
                <a:gd name="T3" fmla="*/ 1818 h 269"/>
                <a:gd name="T4" fmla="*/ 1462 w 339"/>
                <a:gd name="T5" fmla="*/ 1655 h 269"/>
                <a:gd name="T6" fmla="*/ 1662 w 339"/>
                <a:gd name="T7" fmla="*/ 0 h 269"/>
                <a:gd name="T8" fmla="*/ 1699 w 339"/>
                <a:gd name="T9" fmla="*/ 733 h 269"/>
                <a:gd name="T10" fmla="*/ 1492 w 339"/>
                <a:gd name="T11" fmla="*/ 1024 h 269"/>
                <a:gd name="T12" fmla="*/ 1287 w 339"/>
                <a:gd name="T13" fmla="*/ 1327 h 269"/>
                <a:gd name="T14" fmla="*/ 705 w 339"/>
                <a:gd name="T15" fmla="*/ 1562 h 269"/>
                <a:gd name="T16" fmla="*/ 292 w 339"/>
                <a:gd name="T17" fmla="*/ 1391 h 269"/>
                <a:gd name="T18" fmla="*/ 50 w 339"/>
                <a:gd name="T19" fmla="*/ 125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29">
              <a:extLst>
                <a:ext uri="{FF2B5EF4-FFF2-40B4-BE49-F238E27FC236}">
                  <a16:creationId xmlns:a16="http://schemas.microsoft.com/office/drawing/2014/main" id="{BF3B0BA5-A0AA-4C83-874A-10A943FA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515"/>
              <a:ext cx="430" cy="426"/>
            </a:xfrm>
            <a:custGeom>
              <a:avLst/>
              <a:gdLst>
                <a:gd name="T0" fmla="*/ 713 w 172"/>
                <a:gd name="T1" fmla="*/ 29 h 160"/>
                <a:gd name="T2" fmla="*/ 270 w 172"/>
                <a:gd name="T3" fmla="*/ 333 h 160"/>
                <a:gd name="T4" fmla="*/ 33 w 172"/>
                <a:gd name="T5" fmla="*/ 1134 h 160"/>
                <a:gd name="T6" fmla="*/ 388 w 172"/>
                <a:gd name="T7" fmla="*/ 362 h 160"/>
                <a:gd name="T8" fmla="*/ 550 w 172"/>
                <a:gd name="T9" fmla="*/ 277 h 160"/>
                <a:gd name="T10" fmla="*/ 650 w 172"/>
                <a:gd name="T11" fmla="*/ 136 h 160"/>
                <a:gd name="T12" fmla="*/ 1075 w 172"/>
                <a:gd name="T13" fmla="*/ 29 h 160"/>
                <a:gd name="T14" fmla="*/ 713 w 172"/>
                <a:gd name="T15" fmla="*/ 43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30">
              <a:extLst>
                <a:ext uri="{FF2B5EF4-FFF2-40B4-BE49-F238E27FC236}">
                  <a16:creationId xmlns:a16="http://schemas.microsoft.com/office/drawing/2014/main" id="{DA936C74-0176-47A6-8C89-D286D2D35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701"/>
              <a:ext cx="777" cy="816"/>
            </a:xfrm>
            <a:custGeom>
              <a:avLst/>
              <a:gdLst>
                <a:gd name="T0" fmla="*/ 0 w 311"/>
                <a:gd name="T1" fmla="*/ 1907 h 306"/>
                <a:gd name="T2" fmla="*/ 25 w 311"/>
                <a:gd name="T3" fmla="*/ 1912 h 306"/>
                <a:gd name="T4" fmla="*/ 1304 w 311"/>
                <a:gd name="T5" fmla="*/ 1728 h 306"/>
                <a:gd name="T6" fmla="*/ 1679 w 311"/>
                <a:gd name="T7" fmla="*/ 0 h 306"/>
                <a:gd name="T8" fmla="*/ 1142 w 311"/>
                <a:gd name="T9" fmla="*/ 1728 h 306"/>
                <a:gd name="T10" fmla="*/ 0 w 311"/>
                <a:gd name="T11" fmla="*/ 1907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31">
              <a:extLst>
                <a:ext uri="{FF2B5EF4-FFF2-40B4-BE49-F238E27FC236}">
                  <a16:creationId xmlns:a16="http://schemas.microsoft.com/office/drawing/2014/main" id="{E4CBB08F-D83F-4849-B278-6ABCC671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536"/>
              <a:ext cx="210" cy="771"/>
            </a:xfrm>
            <a:custGeom>
              <a:avLst/>
              <a:gdLst>
                <a:gd name="T0" fmla="*/ 525 w 84"/>
                <a:gd name="T1" fmla="*/ 0 h 289"/>
                <a:gd name="T2" fmla="*/ 225 w 84"/>
                <a:gd name="T3" fmla="*/ 590 h 289"/>
                <a:gd name="T4" fmla="*/ 488 w 84"/>
                <a:gd name="T5" fmla="*/ 2057 h 289"/>
                <a:gd name="T6" fmla="*/ 250 w 84"/>
                <a:gd name="T7" fmla="*/ 824 h 289"/>
                <a:gd name="T8" fmla="*/ 525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" name="Freeform 132">
              <a:extLst>
                <a:ext uri="{FF2B5EF4-FFF2-40B4-BE49-F238E27FC236}">
                  <a16:creationId xmlns:a16="http://schemas.microsoft.com/office/drawing/2014/main" id="{0262A6B8-8976-4902-BD4B-850676CA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059"/>
              <a:ext cx="417" cy="405"/>
            </a:xfrm>
            <a:custGeom>
              <a:avLst/>
              <a:gdLst>
                <a:gd name="T0" fmla="*/ 1041 w 167"/>
                <a:gd name="T1" fmla="*/ 0 h 152"/>
                <a:gd name="T2" fmla="*/ 0 w 167"/>
                <a:gd name="T3" fmla="*/ 1079 h 152"/>
                <a:gd name="T4" fmla="*/ 1041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" name="Freeform 133">
              <a:extLst>
                <a:ext uri="{FF2B5EF4-FFF2-40B4-BE49-F238E27FC236}">
                  <a16:creationId xmlns:a16="http://schemas.microsoft.com/office/drawing/2014/main" id="{625FECA3-DE96-4A52-937F-73B46991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56"/>
              <a:ext cx="527" cy="499"/>
            </a:xfrm>
            <a:custGeom>
              <a:avLst/>
              <a:gdLst>
                <a:gd name="T0" fmla="*/ 0 w 211"/>
                <a:gd name="T1" fmla="*/ 1233 h 187"/>
                <a:gd name="T2" fmla="*/ 712 w 211"/>
                <a:gd name="T3" fmla="*/ 1190 h 187"/>
                <a:gd name="T4" fmla="*/ 1154 w 211"/>
                <a:gd name="T5" fmla="*/ 632 h 187"/>
                <a:gd name="T6" fmla="*/ 1279 w 211"/>
                <a:gd name="T7" fmla="*/ 0 h 187"/>
                <a:gd name="T8" fmla="*/ 974 w 211"/>
                <a:gd name="T9" fmla="*/ 811 h 187"/>
                <a:gd name="T10" fmla="*/ 387 w 211"/>
                <a:gd name="T11" fmla="*/ 1246 h 187"/>
                <a:gd name="T12" fmla="*/ 0 w 211"/>
                <a:gd name="T13" fmla="*/ 1233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4FCD3645-6838-4493-AF28-FF8BAEC1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135">
              <a:extLst>
                <a:ext uri="{FF2B5EF4-FFF2-40B4-BE49-F238E27FC236}">
                  <a16:creationId xmlns:a16="http://schemas.microsoft.com/office/drawing/2014/main" id="{D5588335-7E1E-4A63-B105-62C31700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373"/>
              <a:ext cx="1197" cy="1182"/>
            </a:xfrm>
            <a:custGeom>
              <a:avLst/>
              <a:gdLst>
                <a:gd name="T0" fmla="*/ 692 w 479"/>
                <a:gd name="T1" fmla="*/ 235 h 443"/>
                <a:gd name="T2" fmla="*/ 137 w 479"/>
                <a:gd name="T3" fmla="*/ 1046 h 443"/>
                <a:gd name="T4" fmla="*/ 212 w 479"/>
                <a:gd name="T5" fmla="*/ 2220 h 443"/>
                <a:gd name="T6" fmla="*/ 1987 w 479"/>
                <a:gd name="T7" fmla="*/ 2799 h 443"/>
                <a:gd name="T8" fmla="*/ 2362 w 479"/>
                <a:gd name="T9" fmla="*/ 504 h 443"/>
                <a:gd name="T10" fmla="*/ 1587 w 479"/>
                <a:gd name="T11" fmla="*/ 99 h 443"/>
                <a:gd name="T12" fmla="*/ 692 w 479"/>
                <a:gd name="T13" fmla="*/ 235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" name="Oval 136">
              <a:extLst>
                <a:ext uri="{FF2B5EF4-FFF2-40B4-BE49-F238E27FC236}">
                  <a16:creationId xmlns:a16="http://schemas.microsoft.com/office/drawing/2014/main" id="{A53B2448-65D8-4211-8F59-DB9DB156D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512"/>
              <a:ext cx="85" cy="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" name="Oval 137">
              <a:extLst>
                <a:ext uri="{FF2B5EF4-FFF2-40B4-BE49-F238E27FC236}">
                  <a16:creationId xmlns:a16="http://schemas.microsoft.com/office/drawing/2014/main" id="{AC0808D9-7C5B-46F4-8BED-685B6C1D0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507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" name="Oval 138">
              <a:extLst>
                <a:ext uri="{FF2B5EF4-FFF2-40B4-BE49-F238E27FC236}">
                  <a16:creationId xmlns:a16="http://schemas.microsoft.com/office/drawing/2014/main" id="{845FF287-AEB5-46FC-A9B6-8CCAC4F9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1573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47283F82-7144-4865-96EC-B6E98E2F6BB2}"/>
              </a:ext>
            </a:extLst>
          </p:cNvPr>
          <p:cNvGrpSpPr>
            <a:grpSpLocks/>
          </p:cNvGrpSpPr>
          <p:nvPr/>
        </p:nvGrpSpPr>
        <p:grpSpPr bwMode="auto">
          <a:xfrm>
            <a:off x="5733888" y="4339581"/>
            <a:ext cx="1088759" cy="1038713"/>
            <a:chOff x="930" y="1787"/>
            <a:chExt cx="979" cy="934"/>
          </a:xfrm>
        </p:grpSpPr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A8229529-1AB4-4719-863A-40A12F8B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804"/>
              <a:ext cx="952" cy="914"/>
            </a:xfrm>
            <a:custGeom>
              <a:avLst/>
              <a:gdLst>
                <a:gd name="T0" fmla="*/ 162 w 569"/>
                <a:gd name="T1" fmla="*/ 199 h 546"/>
                <a:gd name="T2" fmla="*/ 278 w 569"/>
                <a:gd name="T3" fmla="*/ 437 h 546"/>
                <a:gd name="T4" fmla="*/ 176 w 569"/>
                <a:gd name="T5" fmla="*/ 424 h 546"/>
                <a:gd name="T6" fmla="*/ 107 w 569"/>
                <a:gd name="T7" fmla="*/ 398 h 546"/>
                <a:gd name="T8" fmla="*/ 199 w 569"/>
                <a:gd name="T9" fmla="*/ 541 h 546"/>
                <a:gd name="T10" fmla="*/ 167 w 569"/>
                <a:gd name="T11" fmla="*/ 665 h 546"/>
                <a:gd name="T12" fmla="*/ 90 w 569"/>
                <a:gd name="T13" fmla="*/ 732 h 546"/>
                <a:gd name="T14" fmla="*/ 151 w 569"/>
                <a:gd name="T15" fmla="*/ 787 h 546"/>
                <a:gd name="T16" fmla="*/ 100 w 569"/>
                <a:gd name="T17" fmla="*/ 832 h 546"/>
                <a:gd name="T18" fmla="*/ 146 w 569"/>
                <a:gd name="T19" fmla="*/ 869 h 546"/>
                <a:gd name="T20" fmla="*/ 149 w 569"/>
                <a:gd name="T21" fmla="*/ 969 h 546"/>
                <a:gd name="T22" fmla="*/ 13 w 569"/>
                <a:gd name="T23" fmla="*/ 1110 h 546"/>
                <a:gd name="T24" fmla="*/ 79 w 569"/>
                <a:gd name="T25" fmla="*/ 1098 h 546"/>
                <a:gd name="T26" fmla="*/ 162 w 569"/>
                <a:gd name="T27" fmla="*/ 1098 h 546"/>
                <a:gd name="T28" fmla="*/ 283 w 569"/>
                <a:gd name="T29" fmla="*/ 1317 h 546"/>
                <a:gd name="T30" fmla="*/ 333 w 569"/>
                <a:gd name="T31" fmla="*/ 1388 h 546"/>
                <a:gd name="T32" fmla="*/ 338 w 569"/>
                <a:gd name="T33" fmla="*/ 1497 h 546"/>
                <a:gd name="T34" fmla="*/ 378 w 569"/>
                <a:gd name="T35" fmla="*/ 1463 h 546"/>
                <a:gd name="T36" fmla="*/ 428 w 569"/>
                <a:gd name="T37" fmla="*/ 1426 h 546"/>
                <a:gd name="T38" fmla="*/ 442 w 569"/>
                <a:gd name="T39" fmla="*/ 1468 h 546"/>
                <a:gd name="T40" fmla="*/ 465 w 569"/>
                <a:gd name="T41" fmla="*/ 1463 h 546"/>
                <a:gd name="T42" fmla="*/ 495 w 569"/>
                <a:gd name="T43" fmla="*/ 1456 h 546"/>
                <a:gd name="T44" fmla="*/ 669 w 569"/>
                <a:gd name="T45" fmla="*/ 1497 h 546"/>
                <a:gd name="T46" fmla="*/ 736 w 569"/>
                <a:gd name="T47" fmla="*/ 1530 h 546"/>
                <a:gd name="T48" fmla="*/ 765 w 569"/>
                <a:gd name="T49" fmla="*/ 1502 h 546"/>
                <a:gd name="T50" fmla="*/ 1006 w 569"/>
                <a:gd name="T51" fmla="*/ 1483 h 546"/>
                <a:gd name="T52" fmla="*/ 1049 w 569"/>
                <a:gd name="T53" fmla="*/ 1502 h 546"/>
                <a:gd name="T54" fmla="*/ 1089 w 569"/>
                <a:gd name="T55" fmla="*/ 1522 h 546"/>
                <a:gd name="T56" fmla="*/ 1134 w 569"/>
                <a:gd name="T57" fmla="*/ 1456 h 546"/>
                <a:gd name="T58" fmla="*/ 1178 w 569"/>
                <a:gd name="T59" fmla="*/ 1463 h 546"/>
                <a:gd name="T60" fmla="*/ 1210 w 569"/>
                <a:gd name="T61" fmla="*/ 1471 h 546"/>
                <a:gd name="T62" fmla="*/ 1255 w 569"/>
                <a:gd name="T63" fmla="*/ 1393 h 546"/>
                <a:gd name="T64" fmla="*/ 1347 w 569"/>
                <a:gd name="T65" fmla="*/ 1363 h 546"/>
                <a:gd name="T66" fmla="*/ 1467 w 569"/>
                <a:gd name="T67" fmla="*/ 1396 h 546"/>
                <a:gd name="T68" fmla="*/ 1434 w 569"/>
                <a:gd name="T69" fmla="*/ 1227 h 546"/>
                <a:gd name="T70" fmla="*/ 1529 w 569"/>
                <a:gd name="T71" fmla="*/ 932 h 546"/>
                <a:gd name="T72" fmla="*/ 1588 w 569"/>
                <a:gd name="T73" fmla="*/ 849 h 546"/>
                <a:gd name="T74" fmla="*/ 1514 w 569"/>
                <a:gd name="T75" fmla="*/ 815 h 546"/>
                <a:gd name="T76" fmla="*/ 1506 w 569"/>
                <a:gd name="T77" fmla="*/ 715 h 546"/>
                <a:gd name="T78" fmla="*/ 1559 w 569"/>
                <a:gd name="T79" fmla="*/ 656 h 546"/>
                <a:gd name="T80" fmla="*/ 1518 w 569"/>
                <a:gd name="T81" fmla="*/ 648 h 546"/>
                <a:gd name="T82" fmla="*/ 1452 w 569"/>
                <a:gd name="T83" fmla="*/ 631 h 546"/>
                <a:gd name="T84" fmla="*/ 1452 w 569"/>
                <a:gd name="T85" fmla="*/ 502 h 546"/>
                <a:gd name="T86" fmla="*/ 1514 w 569"/>
                <a:gd name="T87" fmla="*/ 378 h 546"/>
                <a:gd name="T88" fmla="*/ 1444 w 569"/>
                <a:gd name="T89" fmla="*/ 403 h 546"/>
                <a:gd name="T90" fmla="*/ 1352 w 569"/>
                <a:gd name="T91" fmla="*/ 425 h 546"/>
                <a:gd name="T92" fmla="*/ 1198 w 569"/>
                <a:gd name="T93" fmla="*/ 323 h 546"/>
                <a:gd name="T94" fmla="*/ 1151 w 569"/>
                <a:gd name="T95" fmla="*/ 271 h 546"/>
                <a:gd name="T96" fmla="*/ 1128 w 569"/>
                <a:gd name="T97" fmla="*/ 271 h 546"/>
                <a:gd name="T98" fmla="*/ 1114 w 569"/>
                <a:gd name="T99" fmla="*/ 266 h 546"/>
                <a:gd name="T100" fmla="*/ 1094 w 569"/>
                <a:gd name="T101" fmla="*/ 204 h 546"/>
                <a:gd name="T102" fmla="*/ 1057 w 569"/>
                <a:gd name="T103" fmla="*/ 213 h 546"/>
                <a:gd name="T104" fmla="*/ 1031 w 569"/>
                <a:gd name="T105" fmla="*/ 221 h 546"/>
                <a:gd name="T106" fmla="*/ 912 w 569"/>
                <a:gd name="T107" fmla="*/ 149 h 546"/>
                <a:gd name="T108" fmla="*/ 857 w 569"/>
                <a:gd name="T109" fmla="*/ 62 h 546"/>
                <a:gd name="T110" fmla="*/ 786 w 569"/>
                <a:gd name="T111" fmla="*/ 196 h 546"/>
                <a:gd name="T112" fmla="*/ 666 w 569"/>
                <a:gd name="T113" fmla="*/ 219 h 546"/>
                <a:gd name="T114" fmla="*/ 557 w 569"/>
                <a:gd name="T115" fmla="*/ 221 h 546"/>
                <a:gd name="T116" fmla="*/ 492 w 569"/>
                <a:gd name="T117" fmla="*/ 199 h 546"/>
                <a:gd name="T118" fmla="*/ 458 w 569"/>
                <a:gd name="T119" fmla="*/ 278 h 546"/>
                <a:gd name="T120" fmla="*/ 338 w 569"/>
                <a:gd name="T121" fmla="*/ 320 h 546"/>
                <a:gd name="T122" fmla="*/ 162 w 569"/>
                <a:gd name="T123" fmla="*/ 199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69" h="546">
                  <a:moveTo>
                    <a:pt x="58" y="71"/>
                  </a:moveTo>
                  <a:cubicBezTo>
                    <a:pt x="50" y="78"/>
                    <a:pt x="114" y="135"/>
                    <a:pt x="99" y="156"/>
                  </a:cubicBezTo>
                  <a:cubicBezTo>
                    <a:pt x="90" y="167"/>
                    <a:pt x="76" y="159"/>
                    <a:pt x="63" y="151"/>
                  </a:cubicBezTo>
                  <a:cubicBezTo>
                    <a:pt x="52" y="144"/>
                    <a:pt x="43" y="138"/>
                    <a:pt x="38" y="142"/>
                  </a:cubicBezTo>
                  <a:cubicBezTo>
                    <a:pt x="28" y="152"/>
                    <a:pt x="79" y="169"/>
                    <a:pt x="71" y="193"/>
                  </a:cubicBezTo>
                  <a:cubicBezTo>
                    <a:pt x="64" y="216"/>
                    <a:pt x="62" y="225"/>
                    <a:pt x="60" y="237"/>
                  </a:cubicBezTo>
                  <a:cubicBezTo>
                    <a:pt x="55" y="260"/>
                    <a:pt x="34" y="248"/>
                    <a:pt x="32" y="261"/>
                  </a:cubicBezTo>
                  <a:cubicBezTo>
                    <a:pt x="30" y="269"/>
                    <a:pt x="55" y="267"/>
                    <a:pt x="54" y="281"/>
                  </a:cubicBezTo>
                  <a:cubicBezTo>
                    <a:pt x="53" y="288"/>
                    <a:pt x="40" y="286"/>
                    <a:pt x="36" y="297"/>
                  </a:cubicBezTo>
                  <a:cubicBezTo>
                    <a:pt x="35" y="301"/>
                    <a:pt x="50" y="295"/>
                    <a:pt x="52" y="310"/>
                  </a:cubicBezTo>
                  <a:cubicBezTo>
                    <a:pt x="55" y="325"/>
                    <a:pt x="62" y="341"/>
                    <a:pt x="53" y="346"/>
                  </a:cubicBezTo>
                  <a:cubicBezTo>
                    <a:pt x="45" y="351"/>
                    <a:pt x="0" y="383"/>
                    <a:pt x="5" y="396"/>
                  </a:cubicBezTo>
                  <a:cubicBezTo>
                    <a:pt x="7" y="402"/>
                    <a:pt x="17" y="397"/>
                    <a:pt x="28" y="392"/>
                  </a:cubicBezTo>
                  <a:cubicBezTo>
                    <a:pt x="41" y="387"/>
                    <a:pt x="55" y="381"/>
                    <a:pt x="58" y="392"/>
                  </a:cubicBezTo>
                  <a:cubicBezTo>
                    <a:pt x="64" y="412"/>
                    <a:pt x="82" y="451"/>
                    <a:pt x="101" y="470"/>
                  </a:cubicBezTo>
                  <a:cubicBezTo>
                    <a:pt x="120" y="488"/>
                    <a:pt x="112" y="490"/>
                    <a:pt x="119" y="495"/>
                  </a:cubicBezTo>
                  <a:cubicBezTo>
                    <a:pt x="126" y="501"/>
                    <a:pt x="114" y="529"/>
                    <a:pt x="121" y="534"/>
                  </a:cubicBezTo>
                  <a:cubicBezTo>
                    <a:pt x="124" y="537"/>
                    <a:pt x="129" y="529"/>
                    <a:pt x="135" y="522"/>
                  </a:cubicBezTo>
                  <a:cubicBezTo>
                    <a:pt x="141" y="514"/>
                    <a:pt x="147" y="507"/>
                    <a:pt x="153" y="509"/>
                  </a:cubicBezTo>
                  <a:cubicBezTo>
                    <a:pt x="164" y="515"/>
                    <a:pt x="151" y="522"/>
                    <a:pt x="158" y="524"/>
                  </a:cubicBezTo>
                  <a:cubicBezTo>
                    <a:pt x="161" y="525"/>
                    <a:pt x="163" y="524"/>
                    <a:pt x="166" y="522"/>
                  </a:cubicBezTo>
                  <a:cubicBezTo>
                    <a:pt x="169" y="520"/>
                    <a:pt x="172" y="518"/>
                    <a:pt x="177" y="520"/>
                  </a:cubicBezTo>
                  <a:cubicBezTo>
                    <a:pt x="187" y="522"/>
                    <a:pt x="216" y="536"/>
                    <a:pt x="239" y="534"/>
                  </a:cubicBezTo>
                  <a:cubicBezTo>
                    <a:pt x="262" y="531"/>
                    <a:pt x="253" y="546"/>
                    <a:pt x="263" y="546"/>
                  </a:cubicBezTo>
                  <a:cubicBezTo>
                    <a:pt x="272" y="546"/>
                    <a:pt x="264" y="537"/>
                    <a:pt x="273" y="536"/>
                  </a:cubicBezTo>
                  <a:cubicBezTo>
                    <a:pt x="282" y="534"/>
                    <a:pt x="343" y="533"/>
                    <a:pt x="359" y="529"/>
                  </a:cubicBezTo>
                  <a:cubicBezTo>
                    <a:pt x="367" y="527"/>
                    <a:pt x="371" y="531"/>
                    <a:pt x="375" y="536"/>
                  </a:cubicBezTo>
                  <a:cubicBezTo>
                    <a:pt x="379" y="540"/>
                    <a:pt x="383" y="544"/>
                    <a:pt x="389" y="543"/>
                  </a:cubicBezTo>
                  <a:cubicBezTo>
                    <a:pt x="401" y="542"/>
                    <a:pt x="396" y="525"/>
                    <a:pt x="405" y="520"/>
                  </a:cubicBezTo>
                  <a:cubicBezTo>
                    <a:pt x="410" y="517"/>
                    <a:pt x="416" y="519"/>
                    <a:pt x="421" y="522"/>
                  </a:cubicBezTo>
                  <a:cubicBezTo>
                    <a:pt x="425" y="524"/>
                    <a:pt x="429" y="527"/>
                    <a:pt x="432" y="525"/>
                  </a:cubicBezTo>
                  <a:cubicBezTo>
                    <a:pt x="438" y="523"/>
                    <a:pt x="434" y="504"/>
                    <a:pt x="448" y="497"/>
                  </a:cubicBezTo>
                  <a:cubicBezTo>
                    <a:pt x="461" y="490"/>
                    <a:pt x="469" y="479"/>
                    <a:pt x="481" y="486"/>
                  </a:cubicBezTo>
                  <a:cubicBezTo>
                    <a:pt x="494" y="492"/>
                    <a:pt x="518" y="504"/>
                    <a:pt x="524" y="498"/>
                  </a:cubicBezTo>
                  <a:cubicBezTo>
                    <a:pt x="531" y="492"/>
                    <a:pt x="503" y="460"/>
                    <a:pt x="512" y="438"/>
                  </a:cubicBezTo>
                  <a:cubicBezTo>
                    <a:pt x="521" y="417"/>
                    <a:pt x="544" y="357"/>
                    <a:pt x="546" y="333"/>
                  </a:cubicBezTo>
                  <a:cubicBezTo>
                    <a:pt x="549" y="309"/>
                    <a:pt x="569" y="315"/>
                    <a:pt x="567" y="303"/>
                  </a:cubicBezTo>
                  <a:cubicBezTo>
                    <a:pt x="565" y="292"/>
                    <a:pt x="544" y="303"/>
                    <a:pt x="541" y="291"/>
                  </a:cubicBezTo>
                  <a:cubicBezTo>
                    <a:pt x="538" y="278"/>
                    <a:pt x="529" y="264"/>
                    <a:pt x="538" y="255"/>
                  </a:cubicBezTo>
                  <a:cubicBezTo>
                    <a:pt x="546" y="247"/>
                    <a:pt x="558" y="242"/>
                    <a:pt x="557" y="234"/>
                  </a:cubicBezTo>
                  <a:cubicBezTo>
                    <a:pt x="556" y="231"/>
                    <a:pt x="550" y="231"/>
                    <a:pt x="542" y="231"/>
                  </a:cubicBezTo>
                  <a:cubicBezTo>
                    <a:pt x="532" y="232"/>
                    <a:pt x="521" y="232"/>
                    <a:pt x="519" y="225"/>
                  </a:cubicBezTo>
                  <a:cubicBezTo>
                    <a:pt x="517" y="212"/>
                    <a:pt x="513" y="192"/>
                    <a:pt x="519" y="179"/>
                  </a:cubicBezTo>
                  <a:cubicBezTo>
                    <a:pt x="524" y="166"/>
                    <a:pt x="549" y="141"/>
                    <a:pt x="541" y="135"/>
                  </a:cubicBezTo>
                  <a:cubicBezTo>
                    <a:pt x="537" y="132"/>
                    <a:pt x="527" y="138"/>
                    <a:pt x="516" y="144"/>
                  </a:cubicBezTo>
                  <a:cubicBezTo>
                    <a:pt x="504" y="151"/>
                    <a:pt x="491" y="157"/>
                    <a:pt x="483" y="152"/>
                  </a:cubicBezTo>
                  <a:cubicBezTo>
                    <a:pt x="469" y="143"/>
                    <a:pt x="438" y="120"/>
                    <a:pt x="428" y="115"/>
                  </a:cubicBezTo>
                  <a:cubicBezTo>
                    <a:pt x="417" y="109"/>
                    <a:pt x="419" y="102"/>
                    <a:pt x="411" y="97"/>
                  </a:cubicBezTo>
                  <a:cubicBezTo>
                    <a:pt x="407" y="95"/>
                    <a:pt x="405" y="96"/>
                    <a:pt x="403" y="97"/>
                  </a:cubicBezTo>
                  <a:cubicBezTo>
                    <a:pt x="402" y="97"/>
                    <a:pt x="400" y="98"/>
                    <a:pt x="398" y="95"/>
                  </a:cubicBezTo>
                  <a:cubicBezTo>
                    <a:pt x="393" y="90"/>
                    <a:pt x="401" y="76"/>
                    <a:pt x="391" y="73"/>
                  </a:cubicBezTo>
                  <a:cubicBezTo>
                    <a:pt x="385" y="71"/>
                    <a:pt x="382" y="74"/>
                    <a:pt x="378" y="76"/>
                  </a:cubicBezTo>
                  <a:cubicBezTo>
                    <a:pt x="376" y="78"/>
                    <a:pt x="373" y="80"/>
                    <a:pt x="368" y="79"/>
                  </a:cubicBezTo>
                  <a:cubicBezTo>
                    <a:pt x="358" y="79"/>
                    <a:pt x="330" y="77"/>
                    <a:pt x="326" y="53"/>
                  </a:cubicBezTo>
                  <a:cubicBezTo>
                    <a:pt x="322" y="29"/>
                    <a:pt x="312" y="0"/>
                    <a:pt x="306" y="22"/>
                  </a:cubicBezTo>
                  <a:cubicBezTo>
                    <a:pt x="300" y="44"/>
                    <a:pt x="293" y="68"/>
                    <a:pt x="281" y="70"/>
                  </a:cubicBezTo>
                  <a:cubicBezTo>
                    <a:pt x="269" y="72"/>
                    <a:pt x="254" y="72"/>
                    <a:pt x="238" y="78"/>
                  </a:cubicBezTo>
                  <a:cubicBezTo>
                    <a:pt x="222" y="85"/>
                    <a:pt x="212" y="88"/>
                    <a:pt x="199" y="79"/>
                  </a:cubicBezTo>
                  <a:cubicBezTo>
                    <a:pt x="186" y="71"/>
                    <a:pt x="183" y="69"/>
                    <a:pt x="176" y="71"/>
                  </a:cubicBezTo>
                  <a:cubicBezTo>
                    <a:pt x="169" y="74"/>
                    <a:pt x="172" y="91"/>
                    <a:pt x="164" y="99"/>
                  </a:cubicBezTo>
                  <a:cubicBezTo>
                    <a:pt x="156" y="106"/>
                    <a:pt x="134" y="122"/>
                    <a:pt x="121" y="114"/>
                  </a:cubicBezTo>
                  <a:cubicBezTo>
                    <a:pt x="107" y="106"/>
                    <a:pt x="67" y="64"/>
                    <a:pt x="58" y="71"/>
                  </a:cubicBezTo>
                </a:path>
              </a:pathLst>
            </a:custGeom>
            <a:solidFill>
              <a:srgbClr val="8DD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E9CDDD1C-08BE-43DB-B0FB-ADF6D3E6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824"/>
              <a:ext cx="949" cy="897"/>
            </a:xfrm>
            <a:custGeom>
              <a:avLst/>
              <a:gdLst>
                <a:gd name="T0" fmla="*/ 266 w 567"/>
                <a:gd name="T1" fmla="*/ 398 h 536"/>
                <a:gd name="T2" fmla="*/ 99 w 567"/>
                <a:gd name="T3" fmla="*/ 387 h 536"/>
                <a:gd name="T4" fmla="*/ 107 w 567"/>
                <a:gd name="T5" fmla="*/ 669 h 536"/>
                <a:gd name="T6" fmla="*/ 141 w 567"/>
                <a:gd name="T7" fmla="*/ 751 h 536"/>
                <a:gd name="T8" fmla="*/ 99 w 567"/>
                <a:gd name="T9" fmla="*/ 807 h 536"/>
                <a:gd name="T10" fmla="*/ 64 w 567"/>
                <a:gd name="T11" fmla="*/ 989 h 536"/>
                <a:gd name="T12" fmla="*/ 92 w 567"/>
                <a:gd name="T13" fmla="*/ 1064 h 536"/>
                <a:gd name="T14" fmla="*/ 321 w 567"/>
                <a:gd name="T15" fmla="*/ 1359 h 536"/>
                <a:gd name="T16" fmla="*/ 328 w 567"/>
                <a:gd name="T17" fmla="*/ 1468 h 536"/>
                <a:gd name="T18" fmla="*/ 428 w 567"/>
                <a:gd name="T19" fmla="*/ 1402 h 536"/>
                <a:gd name="T20" fmla="*/ 465 w 567"/>
                <a:gd name="T21" fmla="*/ 1431 h 536"/>
                <a:gd name="T22" fmla="*/ 706 w 567"/>
                <a:gd name="T23" fmla="*/ 1479 h 536"/>
                <a:gd name="T24" fmla="*/ 753 w 567"/>
                <a:gd name="T25" fmla="*/ 1473 h 536"/>
                <a:gd name="T26" fmla="*/ 1061 w 567"/>
                <a:gd name="T27" fmla="*/ 1489 h 536"/>
                <a:gd name="T28" fmla="*/ 1143 w 567"/>
                <a:gd name="T29" fmla="*/ 1422 h 536"/>
                <a:gd name="T30" fmla="*/ 1252 w 567"/>
                <a:gd name="T31" fmla="*/ 1364 h 536"/>
                <a:gd name="T32" fmla="*/ 1465 w 567"/>
                <a:gd name="T33" fmla="*/ 1327 h 536"/>
                <a:gd name="T34" fmla="*/ 1580 w 567"/>
                <a:gd name="T35" fmla="*/ 835 h 536"/>
                <a:gd name="T36" fmla="*/ 1505 w 567"/>
                <a:gd name="T37" fmla="*/ 740 h 536"/>
                <a:gd name="T38" fmla="*/ 1543 w 567"/>
                <a:gd name="T39" fmla="*/ 611 h 536"/>
                <a:gd name="T40" fmla="*/ 1490 w 567"/>
                <a:gd name="T41" fmla="*/ 415 h 536"/>
                <a:gd name="T42" fmla="*/ 1352 w 567"/>
                <a:gd name="T43" fmla="*/ 390 h 536"/>
                <a:gd name="T44" fmla="*/ 1115 w 567"/>
                <a:gd name="T45" fmla="*/ 233 h 536"/>
                <a:gd name="T46" fmla="*/ 1061 w 567"/>
                <a:gd name="T47" fmla="*/ 167 h 536"/>
                <a:gd name="T48" fmla="*/ 894 w 567"/>
                <a:gd name="T49" fmla="*/ 38 h 536"/>
                <a:gd name="T50" fmla="*/ 802 w 567"/>
                <a:gd name="T51" fmla="*/ 142 h 536"/>
                <a:gd name="T52" fmla="*/ 477 w 567"/>
                <a:gd name="T53" fmla="*/ 166 h 536"/>
                <a:gd name="T54" fmla="*/ 228 w 567"/>
                <a:gd name="T55" fmla="*/ 192 h 536"/>
                <a:gd name="T56" fmla="*/ 166 w 567"/>
                <a:gd name="T57" fmla="*/ 167 h 536"/>
                <a:gd name="T58" fmla="*/ 470 w 567"/>
                <a:gd name="T59" fmla="*/ 224 h 536"/>
                <a:gd name="T60" fmla="*/ 661 w 567"/>
                <a:gd name="T61" fmla="*/ 191 h 536"/>
                <a:gd name="T62" fmla="*/ 869 w 567"/>
                <a:gd name="T63" fmla="*/ 13 h 536"/>
                <a:gd name="T64" fmla="*/ 1028 w 567"/>
                <a:gd name="T65" fmla="*/ 192 h 536"/>
                <a:gd name="T66" fmla="*/ 1098 w 567"/>
                <a:gd name="T67" fmla="*/ 228 h 536"/>
                <a:gd name="T68" fmla="*/ 1190 w 567"/>
                <a:gd name="T69" fmla="*/ 291 h 536"/>
                <a:gd name="T70" fmla="*/ 1506 w 567"/>
                <a:gd name="T71" fmla="*/ 350 h 536"/>
                <a:gd name="T72" fmla="*/ 1471 w 567"/>
                <a:gd name="T73" fmla="*/ 619 h 536"/>
                <a:gd name="T74" fmla="*/ 1525 w 567"/>
                <a:gd name="T75" fmla="*/ 656 h 536"/>
                <a:gd name="T76" fmla="*/ 1572 w 567"/>
                <a:gd name="T77" fmla="*/ 810 h 536"/>
                <a:gd name="T78" fmla="*/ 1423 w 567"/>
                <a:gd name="T79" fmla="*/ 1193 h 536"/>
                <a:gd name="T80" fmla="*/ 1344 w 567"/>
                <a:gd name="T81" fmla="*/ 1322 h 536"/>
                <a:gd name="T82" fmla="*/ 1198 w 567"/>
                <a:gd name="T83" fmla="*/ 1434 h 536"/>
                <a:gd name="T84" fmla="*/ 1081 w 567"/>
                <a:gd name="T85" fmla="*/ 1481 h 536"/>
                <a:gd name="T86" fmla="*/ 835 w 567"/>
                <a:gd name="T87" fmla="*/ 1456 h 536"/>
                <a:gd name="T88" fmla="*/ 731 w 567"/>
                <a:gd name="T89" fmla="*/ 1489 h 536"/>
                <a:gd name="T90" fmla="*/ 557 w 567"/>
                <a:gd name="T91" fmla="*/ 1439 h 536"/>
                <a:gd name="T92" fmla="*/ 437 w 567"/>
                <a:gd name="T93" fmla="*/ 1428 h 536"/>
                <a:gd name="T94" fmla="*/ 437 w 567"/>
                <a:gd name="T95" fmla="*/ 1397 h 536"/>
                <a:gd name="T96" fmla="*/ 336 w 567"/>
                <a:gd name="T97" fmla="*/ 1459 h 536"/>
                <a:gd name="T98" fmla="*/ 321 w 567"/>
                <a:gd name="T99" fmla="*/ 1342 h 536"/>
                <a:gd name="T100" fmla="*/ 20 w 567"/>
                <a:gd name="T101" fmla="*/ 1076 h 536"/>
                <a:gd name="T102" fmla="*/ 159 w 567"/>
                <a:gd name="T103" fmla="*/ 910 h 536"/>
                <a:gd name="T104" fmla="*/ 99 w 567"/>
                <a:gd name="T105" fmla="*/ 798 h 536"/>
                <a:gd name="T106" fmla="*/ 99 w 567"/>
                <a:gd name="T107" fmla="*/ 798 h 536"/>
                <a:gd name="T108" fmla="*/ 134 w 567"/>
                <a:gd name="T109" fmla="*/ 773 h 536"/>
                <a:gd name="T110" fmla="*/ 87 w 567"/>
                <a:gd name="T111" fmla="*/ 698 h 536"/>
                <a:gd name="T112" fmla="*/ 184 w 567"/>
                <a:gd name="T113" fmla="*/ 450 h 536"/>
                <a:gd name="T114" fmla="*/ 184 w 567"/>
                <a:gd name="T115" fmla="*/ 403 h 536"/>
                <a:gd name="T116" fmla="*/ 162 w 567"/>
                <a:gd name="T117" fmla="*/ 171 h 536"/>
                <a:gd name="T118" fmla="*/ 162 w 567"/>
                <a:gd name="T119" fmla="*/ 171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67" h="536">
                  <a:moveTo>
                    <a:pt x="56" y="59"/>
                  </a:move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60"/>
                    <a:pt x="54" y="61"/>
                  </a:cubicBezTo>
                  <a:cubicBezTo>
                    <a:pt x="54" y="63"/>
                    <a:pt x="55" y="65"/>
                    <a:pt x="56" y="67"/>
                  </a:cubicBezTo>
                  <a:cubicBezTo>
                    <a:pt x="58" y="71"/>
                    <a:pt x="62" y="76"/>
                    <a:pt x="66" y="82"/>
                  </a:cubicBezTo>
                  <a:cubicBezTo>
                    <a:pt x="72" y="91"/>
                    <a:pt x="80" y="101"/>
                    <a:pt x="87" y="110"/>
                  </a:cubicBezTo>
                  <a:cubicBezTo>
                    <a:pt x="93" y="120"/>
                    <a:pt x="97" y="129"/>
                    <a:pt x="97" y="136"/>
                  </a:cubicBezTo>
                  <a:cubicBezTo>
                    <a:pt x="97" y="138"/>
                    <a:pt x="97" y="141"/>
                    <a:pt x="95" y="142"/>
                  </a:cubicBezTo>
                  <a:cubicBezTo>
                    <a:pt x="93" y="146"/>
                    <a:pt x="90" y="147"/>
                    <a:pt x="86" y="147"/>
                  </a:cubicBezTo>
                  <a:cubicBezTo>
                    <a:pt x="83" y="147"/>
                    <a:pt x="79" y="146"/>
                    <a:pt x="75" y="144"/>
                  </a:cubicBezTo>
                  <a:cubicBezTo>
                    <a:pt x="69" y="141"/>
                    <a:pt x="62" y="137"/>
                    <a:pt x="56" y="133"/>
                  </a:cubicBezTo>
                  <a:cubicBezTo>
                    <a:pt x="53" y="132"/>
                    <a:pt x="50" y="130"/>
                    <a:pt x="48" y="129"/>
                  </a:cubicBezTo>
                  <a:cubicBezTo>
                    <a:pt x="45" y="128"/>
                    <a:pt x="42" y="127"/>
                    <a:pt x="40" y="127"/>
                  </a:cubicBezTo>
                  <a:cubicBezTo>
                    <a:pt x="38" y="127"/>
                    <a:pt x="36" y="127"/>
                    <a:pt x="35" y="129"/>
                  </a:cubicBezTo>
                  <a:cubicBezTo>
                    <a:pt x="33" y="130"/>
                    <a:pt x="33" y="131"/>
                    <a:pt x="33" y="133"/>
                  </a:cubicBezTo>
                  <a:cubicBezTo>
                    <a:pt x="33" y="135"/>
                    <a:pt x="33" y="136"/>
                    <a:pt x="35" y="138"/>
                  </a:cubicBezTo>
                  <a:cubicBezTo>
                    <a:pt x="36" y="140"/>
                    <a:pt x="40" y="143"/>
                    <a:pt x="43" y="146"/>
                  </a:cubicBezTo>
                  <a:cubicBezTo>
                    <a:pt x="48" y="150"/>
                    <a:pt x="55" y="155"/>
                    <a:pt x="60" y="160"/>
                  </a:cubicBezTo>
                  <a:cubicBezTo>
                    <a:pt x="62" y="162"/>
                    <a:pt x="64" y="165"/>
                    <a:pt x="66" y="168"/>
                  </a:cubicBezTo>
                  <a:cubicBezTo>
                    <a:pt x="67" y="170"/>
                    <a:pt x="68" y="173"/>
                    <a:pt x="68" y="176"/>
                  </a:cubicBezTo>
                  <a:cubicBezTo>
                    <a:pt x="68" y="177"/>
                    <a:pt x="68" y="179"/>
                    <a:pt x="67" y="180"/>
                  </a:cubicBezTo>
                  <a:cubicBezTo>
                    <a:pt x="60" y="204"/>
                    <a:pt x="58" y="212"/>
                    <a:pt x="56" y="224"/>
                  </a:cubicBezTo>
                  <a:cubicBezTo>
                    <a:pt x="55" y="230"/>
                    <a:pt x="53" y="233"/>
                    <a:pt x="50" y="235"/>
                  </a:cubicBezTo>
                  <a:cubicBezTo>
                    <a:pt x="47" y="238"/>
                    <a:pt x="42" y="239"/>
                    <a:pt x="38" y="239"/>
                  </a:cubicBezTo>
                  <a:cubicBezTo>
                    <a:pt x="36" y="240"/>
                    <a:pt x="34" y="241"/>
                    <a:pt x="32" y="242"/>
                  </a:cubicBezTo>
                  <a:cubicBezTo>
                    <a:pt x="30" y="243"/>
                    <a:pt x="28" y="245"/>
                    <a:pt x="28" y="248"/>
                  </a:cubicBezTo>
                  <a:cubicBezTo>
                    <a:pt x="28" y="249"/>
                    <a:pt x="27" y="249"/>
                    <a:pt x="27" y="249"/>
                  </a:cubicBezTo>
                  <a:cubicBezTo>
                    <a:pt x="27" y="251"/>
                    <a:pt x="28" y="252"/>
                    <a:pt x="29" y="253"/>
                  </a:cubicBezTo>
                  <a:cubicBezTo>
                    <a:pt x="30" y="255"/>
                    <a:pt x="33" y="256"/>
                    <a:pt x="35" y="257"/>
                  </a:cubicBezTo>
                  <a:cubicBezTo>
                    <a:pt x="38" y="258"/>
                    <a:pt x="42" y="259"/>
                    <a:pt x="45" y="261"/>
                  </a:cubicBezTo>
                  <a:cubicBezTo>
                    <a:pt x="47" y="262"/>
                    <a:pt x="48" y="263"/>
                    <a:pt x="49" y="264"/>
                  </a:cubicBezTo>
                  <a:cubicBezTo>
                    <a:pt x="50" y="265"/>
                    <a:pt x="50" y="266"/>
                    <a:pt x="50" y="268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50" y="269"/>
                    <a:pt x="50" y="270"/>
                    <a:pt x="50" y="270"/>
                  </a:cubicBezTo>
                  <a:cubicBezTo>
                    <a:pt x="49" y="271"/>
                    <a:pt x="48" y="271"/>
                    <a:pt x="47" y="272"/>
                  </a:cubicBezTo>
                  <a:cubicBezTo>
                    <a:pt x="45" y="273"/>
                    <a:pt x="42" y="274"/>
                    <a:pt x="39" y="276"/>
                  </a:cubicBezTo>
                  <a:cubicBezTo>
                    <a:pt x="36" y="278"/>
                    <a:pt x="34" y="280"/>
                    <a:pt x="32" y="284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32" y="286"/>
                    <a:pt x="32" y="287"/>
                    <a:pt x="33" y="287"/>
                  </a:cubicBezTo>
                  <a:cubicBezTo>
                    <a:pt x="33" y="288"/>
                    <a:pt x="34" y="288"/>
                    <a:pt x="35" y="288"/>
                  </a:cubicBezTo>
                  <a:cubicBezTo>
                    <a:pt x="36" y="289"/>
                    <a:pt x="37" y="289"/>
                    <a:pt x="38" y="289"/>
                  </a:cubicBezTo>
                  <a:cubicBezTo>
                    <a:pt x="40" y="289"/>
                    <a:pt x="42" y="290"/>
                    <a:pt x="44" y="291"/>
                  </a:cubicBezTo>
                  <a:cubicBezTo>
                    <a:pt x="46" y="292"/>
                    <a:pt x="47" y="294"/>
                    <a:pt x="48" y="298"/>
                  </a:cubicBezTo>
                  <a:cubicBezTo>
                    <a:pt x="49" y="303"/>
                    <a:pt x="50" y="308"/>
                    <a:pt x="51" y="313"/>
                  </a:cubicBezTo>
                  <a:cubicBezTo>
                    <a:pt x="52" y="317"/>
                    <a:pt x="53" y="321"/>
                    <a:pt x="53" y="325"/>
                  </a:cubicBezTo>
                  <a:cubicBezTo>
                    <a:pt x="53" y="327"/>
                    <a:pt x="53" y="328"/>
                    <a:pt x="53" y="329"/>
                  </a:cubicBezTo>
                  <a:cubicBezTo>
                    <a:pt x="52" y="330"/>
                    <a:pt x="51" y="331"/>
                    <a:pt x="50" y="332"/>
                  </a:cubicBezTo>
                  <a:cubicBezTo>
                    <a:pt x="46" y="334"/>
                    <a:pt x="34" y="343"/>
                    <a:pt x="23" y="353"/>
                  </a:cubicBezTo>
                  <a:cubicBezTo>
                    <a:pt x="17" y="358"/>
                    <a:pt x="11" y="363"/>
                    <a:pt x="7" y="368"/>
                  </a:cubicBezTo>
                  <a:cubicBezTo>
                    <a:pt x="5" y="370"/>
                    <a:pt x="4" y="373"/>
                    <a:pt x="2" y="375"/>
                  </a:cubicBezTo>
                  <a:cubicBezTo>
                    <a:pt x="1" y="377"/>
                    <a:pt x="0" y="379"/>
                    <a:pt x="0" y="382"/>
                  </a:cubicBezTo>
                  <a:cubicBezTo>
                    <a:pt x="0" y="382"/>
                    <a:pt x="1" y="383"/>
                    <a:pt x="1" y="384"/>
                  </a:cubicBezTo>
                  <a:cubicBezTo>
                    <a:pt x="1" y="386"/>
                    <a:pt x="2" y="387"/>
                    <a:pt x="3" y="387"/>
                  </a:cubicBezTo>
                  <a:cubicBezTo>
                    <a:pt x="5" y="388"/>
                    <a:pt x="6" y="388"/>
                    <a:pt x="7" y="388"/>
                  </a:cubicBezTo>
                  <a:cubicBezTo>
                    <a:pt x="10" y="388"/>
                    <a:pt x="13" y="387"/>
                    <a:pt x="16" y="386"/>
                  </a:cubicBezTo>
                  <a:cubicBezTo>
                    <a:pt x="22" y="384"/>
                    <a:pt x="27" y="382"/>
                    <a:pt x="33" y="380"/>
                  </a:cubicBezTo>
                  <a:cubicBezTo>
                    <a:pt x="38" y="377"/>
                    <a:pt x="44" y="376"/>
                    <a:pt x="47" y="376"/>
                  </a:cubicBezTo>
                  <a:cubicBezTo>
                    <a:pt x="49" y="376"/>
                    <a:pt x="51" y="376"/>
                    <a:pt x="52" y="377"/>
                  </a:cubicBezTo>
                  <a:cubicBezTo>
                    <a:pt x="53" y="377"/>
                    <a:pt x="53" y="378"/>
                    <a:pt x="54" y="380"/>
                  </a:cubicBezTo>
                  <a:cubicBezTo>
                    <a:pt x="60" y="400"/>
                    <a:pt x="78" y="440"/>
                    <a:pt x="97" y="459"/>
                  </a:cubicBezTo>
                  <a:cubicBezTo>
                    <a:pt x="102" y="464"/>
                    <a:pt x="105" y="467"/>
                    <a:pt x="107" y="470"/>
                  </a:cubicBezTo>
                  <a:cubicBezTo>
                    <a:pt x="110" y="474"/>
                    <a:pt x="110" y="476"/>
                    <a:pt x="111" y="478"/>
                  </a:cubicBezTo>
                  <a:cubicBezTo>
                    <a:pt x="111" y="479"/>
                    <a:pt x="112" y="480"/>
                    <a:pt x="112" y="481"/>
                  </a:cubicBezTo>
                  <a:cubicBezTo>
                    <a:pt x="113" y="483"/>
                    <a:pt x="114" y="484"/>
                    <a:pt x="115" y="485"/>
                  </a:cubicBezTo>
                  <a:cubicBezTo>
                    <a:pt x="116" y="485"/>
                    <a:pt x="116" y="486"/>
                    <a:pt x="116" y="487"/>
                  </a:cubicBezTo>
                  <a:cubicBezTo>
                    <a:pt x="117" y="488"/>
                    <a:pt x="117" y="489"/>
                    <a:pt x="117" y="491"/>
                  </a:cubicBezTo>
                  <a:cubicBezTo>
                    <a:pt x="117" y="494"/>
                    <a:pt x="116" y="499"/>
                    <a:pt x="116" y="503"/>
                  </a:cubicBezTo>
                  <a:cubicBezTo>
                    <a:pt x="115" y="507"/>
                    <a:pt x="114" y="512"/>
                    <a:pt x="114" y="515"/>
                  </a:cubicBezTo>
                  <a:cubicBezTo>
                    <a:pt x="114" y="517"/>
                    <a:pt x="114" y="519"/>
                    <a:pt x="115" y="520"/>
                  </a:cubicBezTo>
                  <a:cubicBezTo>
                    <a:pt x="115" y="522"/>
                    <a:pt x="116" y="523"/>
                    <a:pt x="117" y="524"/>
                  </a:cubicBezTo>
                  <a:cubicBezTo>
                    <a:pt x="117" y="524"/>
                    <a:pt x="117" y="524"/>
                    <a:pt x="117" y="524"/>
                  </a:cubicBezTo>
                  <a:cubicBezTo>
                    <a:pt x="117" y="524"/>
                    <a:pt x="117" y="524"/>
                    <a:pt x="117" y="524"/>
                  </a:cubicBezTo>
                  <a:cubicBezTo>
                    <a:pt x="118" y="525"/>
                    <a:pt x="119" y="525"/>
                    <a:pt x="120" y="525"/>
                  </a:cubicBezTo>
                  <a:cubicBezTo>
                    <a:pt x="122" y="525"/>
                    <a:pt x="123" y="524"/>
                    <a:pt x="124" y="523"/>
                  </a:cubicBezTo>
                  <a:cubicBezTo>
                    <a:pt x="126" y="522"/>
                    <a:pt x="128" y="520"/>
                    <a:pt x="130" y="517"/>
                  </a:cubicBezTo>
                  <a:cubicBezTo>
                    <a:pt x="133" y="513"/>
                    <a:pt x="136" y="508"/>
                    <a:pt x="140" y="505"/>
                  </a:cubicBezTo>
                  <a:cubicBezTo>
                    <a:pt x="141" y="503"/>
                    <a:pt x="143" y="501"/>
                    <a:pt x="144" y="500"/>
                  </a:cubicBezTo>
                  <a:cubicBezTo>
                    <a:pt x="146" y="499"/>
                    <a:pt x="147" y="499"/>
                    <a:pt x="148" y="499"/>
                  </a:cubicBezTo>
                  <a:cubicBezTo>
                    <a:pt x="149" y="499"/>
                    <a:pt x="149" y="499"/>
                    <a:pt x="150" y="499"/>
                  </a:cubicBezTo>
                  <a:cubicBezTo>
                    <a:pt x="152" y="500"/>
                    <a:pt x="152" y="501"/>
                    <a:pt x="153" y="501"/>
                  </a:cubicBezTo>
                  <a:cubicBezTo>
                    <a:pt x="153" y="502"/>
                    <a:pt x="154" y="503"/>
                    <a:pt x="154" y="503"/>
                  </a:cubicBezTo>
                  <a:cubicBezTo>
                    <a:pt x="154" y="504"/>
                    <a:pt x="153" y="505"/>
                    <a:pt x="153" y="506"/>
                  </a:cubicBezTo>
                  <a:cubicBezTo>
                    <a:pt x="152" y="507"/>
                    <a:pt x="152" y="508"/>
                    <a:pt x="152" y="510"/>
                  </a:cubicBezTo>
                  <a:cubicBezTo>
                    <a:pt x="152" y="511"/>
                    <a:pt x="152" y="512"/>
                    <a:pt x="153" y="512"/>
                  </a:cubicBezTo>
                  <a:cubicBezTo>
                    <a:pt x="153" y="513"/>
                    <a:pt x="154" y="514"/>
                    <a:pt x="155" y="514"/>
                  </a:cubicBezTo>
                  <a:cubicBezTo>
                    <a:pt x="156" y="514"/>
                    <a:pt x="157" y="515"/>
                    <a:pt x="158" y="515"/>
                  </a:cubicBezTo>
                  <a:cubicBezTo>
                    <a:pt x="159" y="515"/>
                    <a:pt x="161" y="514"/>
                    <a:pt x="162" y="514"/>
                  </a:cubicBezTo>
                  <a:cubicBezTo>
                    <a:pt x="163" y="513"/>
                    <a:pt x="165" y="512"/>
                    <a:pt x="166" y="511"/>
                  </a:cubicBezTo>
                  <a:cubicBezTo>
                    <a:pt x="168" y="510"/>
                    <a:pt x="169" y="509"/>
                    <a:pt x="172" y="509"/>
                  </a:cubicBezTo>
                  <a:cubicBezTo>
                    <a:pt x="172" y="509"/>
                    <a:pt x="173" y="509"/>
                    <a:pt x="174" y="510"/>
                  </a:cubicBezTo>
                  <a:cubicBezTo>
                    <a:pt x="179" y="511"/>
                    <a:pt x="187" y="514"/>
                    <a:pt x="198" y="518"/>
                  </a:cubicBezTo>
                  <a:cubicBezTo>
                    <a:pt x="208" y="521"/>
                    <a:pt x="220" y="524"/>
                    <a:pt x="231" y="524"/>
                  </a:cubicBezTo>
                  <a:cubicBezTo>
                    <a:pt x="233" y="524"/>
                    <a:pt x="235" y="524"/>
                    <a:pt x="237" y="524"/>
                  </a:cubicBezTo>
                  <a:cubicBezTo>
                    <a:pt x="239" y="524"/>
                    <a:pt x="241" y="523"/>
                    <a:pt x="242" y="523"/>
                  </a:cubicBezTo>
                  <a:cubicBezTo>
                    <a:pt x="246" y="523"/>
                    <a:pt x="248" y="524"/>
                    <a:pt x="250" y="525"/>
                  </a:cubicBezTo>
                  <a:cubicBezTo>
                    <a:pt x="251" y="526"/>
                    <a:pt x="251" y="527"/>
                    <a:pt x="252" y="528"/>
                  </a:cubicBezTo>
                  <a:cubicBezTo>
                    <a:pt x="253" y="529"/>
                    <a:pt x="253" y="531"/>
                    <a:pt x="254" y="533"/>
                  </a:cubicBezTo>
                  <a:cubicBezTo>
                    <a:pt x="255" y="533"/>
                    <a:pt x="256" y="534"/>
                    <a:pt x="257" y="535"/>
                  </a:cubicBezTo>
                  <a:cubicBezTo>
                    <a:pt x="258" y="536"/>
                    <a:pt x="259" y="536"/>
                    <a:pt x="261" y="536"/>
                  </a:cubicBezTo>
                  <a:cubicBezTo>
                    <a:pt x="262" y="536"/>
                    <a:pt x="263" y="536"/>
                    <a:pt x="264" y="535"/>
                  </a:cubicBezTo>
                  <a:cubicBezTo>
                    <a:pt x="265" y="535"/>
                    <a:pt x="266" y="535"/>
                    <a:pt x="266" y="534"/>
                  </a:cubicBezTo>
                  <a:cubicBezTo>
                    <a:pt x="267" y="533"/>
                    <a:pt x="268" y="532"/>
                    <a:pt x="268" y="531"/>
                  </a:cubicBezTo>
                  <a:cubicBezTo>
                    <a:pt x="268" y="529"/>
                    <a:pt x="268" y="528"/>
                    <a:pt x="268" y="527"/>
                  </a:cubicBezTo>
                  <a:cubicBezTo>
                    <a:pt x="269" y="526"/>
                    <a:pt x="269" y="526"/>
                    <a:pt x="269" y="526"/>
                  </a:cubicBezTo>
                  <a:cubicBezTo>
                    <a:pt x="269" y="526"/>
                    <a:pt x="270" y="526"/>
                    <a:pt x="271" y="526"/>
                  </a:cubicBezTo>
                  <a:cubicBezTo>
                    <a:pt x="273" y="525"/>
                    <a:pt x="279" y="525"/>
                    <a:pt x="286" y="525"/>
                  </a:cubicBezTo>
                  <a:cubicBezTo>
                    <a:pt x="297" y="524"/>
                    <a:pt x="312" y="523"/>
                    <a:pt x="325" y="522"/>
                  </a:cubicBezTo>
                  <a:cubicBezTo>
                    <a:pt x="339" y="521"/>
                    <a:pt x="351" y="520"/>
                    <a:pt x="357" y="519"/>
                  </a:cubicBezTo>
                  <a:cubicBezTo>
                    <a:pt x="358" y="518"/>
                    <a:pt x="359" y="518"/>
                    <a:pt x="360" y="518"/>
                  </a:cubicBezTo>
                  <a:cubicBezTo>
                    <a:pt x="363" y="518"/>
                    <a:pt x="365" y="519"/>
                    <a:pt x="367" y="520"/>
                  </a:cubicBezTo>
                  <a:cubicBezTo>
                    <a:pt x="369" y="522"/>
                    <a:pt x="372" y="525"/>
                    <a:pt x="375" y="528"/>
                  </a:cubicBezTo>
                  <a:cubicBezTo>
                    <a:pt x="376" y="529"/>
                    <a:pt x="377" y="531"/>
                    <a:pt x="379" y="532"/>
                  </a:cubicBezTo>
                  <a:cubicBezTo>
                    <a:pt x="381" y="533"/>
                    <a:pt x="383" y="533"/>
                    <a:pt x="386" y="533"/>
                  </a:cubicBezTo>
                  <a:cubicBezTo>
                    <a:pt x="386" y="533"/>
                    <a:pt x="386" y="533"/>
                    <a:pt x="387" y="533"/>
                  </a:cubicBezTo>
                  <a:cubicBezTo>
                    <a:pt x="387" y="533"/>
                    <a:pt x="387" y="533"/>
                    <a:pt x="387" y="533"/>
                  </a:cubicBezTo>
                  <a:cubicBezTo>
                    <a:pt x="391" y="533"/>
                    <a:pt x="393" y="531"/>
                    <a:pt x="395" y="529"/>
                  </a:cubicBezTo>
                  <a:cubicBezTo>
                    <a:pt x="398" y="526"/>
                    <a:pt x="398" y="522"/>
                    <a:pt x="399" y="518"/>
                  </a:cubicBezTo>
                  <a:cubicBezTo>
                    <a:pt x="400" y="516"/>
                    <a:pt x="401" y="514"/>
                    <a:pt x="401" y="513"/>
                  </a:cubicBezTo>
                  <a:cubicBezTo>
                    <a:pt x="402" y="511"/>
                    <a:pt x="403" y="510"/>
                    <a:pt x="404" y="509"/>
                  </a:cubicBezTo>
                  <a:cubicBezTo>
                    <a:pt x="406" y="509"/>
                    <a:pt x="407" y="508"/>
                    <a:pt x="408" y="508"/>
                  </a:cubicBezTo>
                  <a:cubicBezTo>
                    <a:pt x="411" y="508"/>
                    <a:pt x="414" y="510"/>
                    <a:pt x="418" y="512"/>
                  </a:cubicBezTo>
                  <a:cubicBezTo>
                    <a:pt x="419" y="513"/>
                    <a:pt x="421" y="514"/>
                    <a:pt x="423" y="514"/>
                  </a:cubicBezTo>
                  <a:cubicBezTo>
                    <a:pt x="424" y="515"/>
                    <a:pt x="426" y="516"/>
                    <a:pt x="428" y="516"/>
                  </a:cubicBezTo>
                  <a:cubicBezTo>
                    <a:pt x="429" y="516"/>
                    <a:pt x="430" y="516"/>
                    <a:pt x="430" y="515"/>
                  </a:cubicBezTo>
                  <a:cubicBezTo>
                    <a:pt x="432" y="515"/>
                    <a:pt x="433" y="514"/>
                    <a:pt x="433" y="513"/>
                  </a:cubicBezTo>
                  <a:cubicBezTo>
                    <a:pt x="434" y="511"/>
                    <a:pt x="435" y="509"/>
                    <a:pt x="436" y="507"/>
                  </a:cubicBezTo>
                  <a:cubicBezTo>
                    <a:pt x="436" y="503"/>
                    <a:pt x="437" y="499"/>
                    <a:pt x="439" y="496"/>
                  </a:cubicBezTo>
                  <a:cubicBezTo>
                    <a:pt x="440" y="492"/>
                    <a:pt x="443" y="489"/>
                    <a:pt x="447" y="487"/>
                  </a:cubicBezTo>
                  <a:cubicBezTo>
                    <a:pt x="452" y="484"/>
                    <a:pt x="457" y="481"/>
                    <a:pt x="461" y="478"/>
                  </a:cubicBezTo>
                  <a:cubicBezTo>
                    <a:pt x="465" y="476"/>
                    <a:pt x="469" y="474"/>
                    <a:pt x="472" y="474"/>
                  </a:cubicBezTo>
                  <a:cubicBezTo>
                    <a:pt x="474" y="474"/>
                    <a:pt x="476" y="474"/>
                    <a:pt x="479" y="476"/>
                  </a:cubicBezTo>
                  <a:cubicBezTo>
                    <a:pt x="483" y="478"/>
                    <a:pt x="490" y="482"/>
                    <a:pt x="497" y="485"/>
                  </a:cubicBezTo>
                  <a:cubicBezTo>
                    <a:pt x="504" y="487"/>
                    <a:pt x="511" y="490"/>
                    <a:pt x="517" y="490"/>
                  </a:cubicBezTo>
                  <a:cubicBezTo>
                    <a:pt x="519" y="490"/>
                    <a:pt x="522" y="489"/>
                    <a:pt x="524" y="487"/>
                  </a:cubicBezTo>
                  <a:cubicBezTo>
                    <a:pt x="525" y="486"/>
                    <a:pt x="525" y="485"/>
                    <a:pt x="525" y="483"/>
                  </a:cubicBezTo>
                  <a:cubicBezTo>
                    <a:pt x="525" y="480"/>
                    <a:pt x="524" y="477"/>
                    <a:pt x="523" y="474"/>
                  </a:cubicBezTo>
                  <a:cubicBezTo>
                    <a:pt x="521" y="469"/>
                    <a:pt x="517" y="462"/>
                    <a:pt x="515" y="456"/>
                  </a:cubicBezTo>
                  <a:cubicBezTo>
                    <a:pt x="512" y="449"/>
                    <a:pt x="510" y="442"/>
                    <a:pt x="510" y="436"/>
                  </a:cubicBezTo>
                  <a:cubicBezTo>
                    <a:pt x="510" y="433"/>
                    <a:pt x="510" y="430"/>
                    <a:pt x="511" y="427"/>
                  </a:cubicBezTo>
                  <a:cubicBezTo>
                    <a:pt x="516" y="416"/>
                    <a:pt x="524" y="396"/>
                    <a:pt x="531" y="375"/>
                  </a:cubicBezTo>
                  <a:cubicBezTo>
                    <a:pt x="538" y="355"/>
                    <a:pt x="545" y="334"/>
                    <a:pt x="546" y="321"/>
                  </a:cubicBezTo>
                  <a:cubicBezTo>
                    <a:pt x="547" y="316"/>
                    <a:pt x="548" y="312"/>
                    <a:pt x="550" y="309"/>
                  </a:cubicBezTo>
                  <a:cubicBezTo>
                    <a:pt x="553" y="305"/>
                    <a:pt x="556" y="303"/>
                    <a:pt x="560" y="302"/>
                  </a:cubicBezTo>
                  <a:cubicBezTo>
                    <a:pt x="561" y="301"/>
                    <a:pt x="563" y="300"/>
                    <a:pt x="564" y="298"/>
                  </a:cubicBezTo>
                  <a:cubicBezTo>
                    <a:pt x="566" y="297"/>
                    <a:pt x="567" y="295"/>
                    <a:pt x="567" y="293"/>
                  </a:cubicBezTo>
                  <a:cubicBezTo>
                    <a:pt x="567" y="292"/>
                    <a:pt x="567" y="292"/>
                    <a:pt x="567" y="291"/>
                  </a:cubicBezTo>
                  <a:cubicBezTo>
                    <a:pt x="566" y="289"/>
                    <a:pt x="566" y="288"/>
                    <a:pt x="565" y="287"/>
                  </a:cubicBezTo>
                  <a:cubicBezTo>
                    <a:pt x="563" y="285"/>
                    <a:pt x="560" y="284"/>
                    <a:pt x="558" y="284"/>
                  </a:cubicBezTo>
                  <a:cubicBezTo>
                    <a:pt x="554" y="283"/>
                    <a:pt x="550" y="284"/>
                    <a:pt x="547" y="283"/>
                  </a:cubicBezTo>
                  <a:cubicBezTo>
                    <a:pt x="545" y="283"/>
                    <a:pt x="544" y="282"/>
                    <a:pt x="543" y="282"/>
                  </a:cubicBezTo>
                  <a:cubicBezTo>
                    <a:pt x="542" y="281"/>
                    <a:pt x="541" y="280"/>
                    <a:pt x="541" y="278"/>
                  </a:cubicBezTo>
                  <a:cubicBezTo>
                    <a:pt x="540" y="274"/>
                    <a:pt x="538" y="269"/>
                    <a:pt x="537" y="264"/>
                  </a:cubicBezTo>
                  <a:cubicBezTo>
                    <a:pt x="535" y="260"/>
                    <a:pt x="534" y="256"/>
                    <a:pt x="534" y="252"/>
                  </a:cubicBezTo>
                  <a:cubicBezTo>
                    <a:pt x="534" y="249"/>
                    <a:pt x="535" y="247"/>
                    <a:pt x="537" y="245"/>
                  </a:cubicBezTo>
                  <a:cubicBezTo>
                    <a:pt x="541" y="241"/>
                    <a:pt x="546" y="238"/>
                    <a:pt x="550" y="235"/>
                  </a:cubicBezTo>
                  <a:cubicBezTo>
                    <a:pt x="552" y="233"/>
                    <a:pt x="553" y="231"/>
                    <a:pt x="555" y="230"/>
                  </a:cubicBezTo>
                  <a:cubicBezTo>
                    <a:pt x="556" y="228"/>
                    <a:pt x="557" y="226"/>
                    <a:pt x="557" y="223"/>
                  </a:cubicBezTo>
                  <a:cubicBezTo>
                    <a:pt x="557" y="223"/>
                    <a:pt x="557" y="222"/>
                    <a:pt x="557" y="222"/>
                  </a:cubicBezTo>
                  <a:cubicBezTo>
                    <a:pt x="557" y="221"/>
                    <a:pt x="556" y="220"/>
                    <a:pt x="555" y="219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9" y="217"/>
                    <a:pt x="547" y="217"/>
                    <a:pt x="545" y="217"/>
                  </a:cubicBezTo>
                  <a:cubicBezTo>
                    <a:pt x="542" y="217"/>
                    <a:pt x="538" y="217"/>
                    <a:pt x="534" y="217"/>
                  </a:cubicBezTo>
                  <a:cubicBezTo>
                    <a:pt x="530" y="217"/>
                    <a:pt x="526" y="217"/>
                    <a:pt x="524" y="216"/>
                  </a:cubicBezTo>
                  <a:cubicBezTo>
                    <a:pt x="522" y="216"/>
                    <a:pt x="521" y="215"/>
                    <a:pt x="521" y="215"/>
                  </a:cubicBezTo>
                  <a:cubicBezTo>
                    <a:pt x="520" y="214"/>
                    <a:pt x="519" y="213"/>
                    <a:pt x="519" y="212"/>
                  </a:cubicBezTo>
                  <a:cubicBezTo>
                    <a:pt x="518" y="204"/>
                    <a:pt x="516" y="194"/>
                    <a:pt x="516" y="184"/>
                  </a:cubicBezTo>
                  <a:cubicBezTo>
                    <a:pt x="516" y="178"/>
                    <a:pt x="516" y="173"/>
                    <a:pt x="518" y="168"/>
                  </a:cubicBezTo>
                  <a:cubicBezTo>
                    <a:pt x="521" y="163"/>
                    <a:pt x="527" y="155"/>
                    <a:pt x="532" y="148"/>
                  </a:cubicBezTo>
                  <a:cubicBezTo>
                    <a:pt x="535" y="144"/>
                    <a:pt x="537" y="140"/>
                    <a:pt x="539" y="137"/>
                  </a:cubicBezTo>
                  <a:cubicBezTo>
                    <a:pt x="541" y="133"/>
                    <a:pt x="543" y="130"/>
                    <a:pt x="543" y="127"/>
                  </a:cubicBezTo>
                  <a:cubicBezTo>
                    <a:pt x="543" y="125"/>
                    <a:pt x="542" y="123"/>
                    <a:pt x="540" y="121"/>
                  </a:cubicBezTo>
                  <a:cubicBezTo>
                    <a:pt x="539" y="121"/>
                    <a:pt x="538" y="120"/>
                    <a:pt x="536" y="120"/>
                  </a:cubicBezTo>
                  <a:cubicBezTo>
                    <a:pt x="533" y="120"/>
                    <a:pt x="530" y="122"/>
                    <a:pt x="526" y="124"/>
                  </a:cubicBezTo>
                  <a:cubicBezTo>
                    <a:pt x="520" y="126"/>
                    <a:pt x="513" y="131"/>
                    <a:pt x="506" y="134"/>
                  </a:cubicBezTo>
                  <a:cubicBezTo>
                    <a:pt x="500" y="138"/>
                    <a:pt x="493" y="140"/>
                    <a:pt x="488" y="140"/>
                  </a:cubicBezTo>
                  <a:cubicBezTo>
                    <a:pt x="486" y="140"/>
                    <a:pt x="484" y="140"/>
                    <a:pt x="483" y="139"/>
                  </a:cubicBezTo>
                  <a:cubicBezTo>
                    <a:pt x="475" y="134"/>
                    <a:pt x="464" y="126"/>
                    <a:pt x="453" y="118"/>
                  </a:cubicBezTo>
                  <a:cubicBezTo>
                    <a:pt x="442" y="111"/>
                    <a:pt x="432" y="104"/>
                    <a:pt x="427" y="101"/>
                  </a:cubicBezTo>
                  <a:cubicBezTo>
                    <a:pt x="422" y="98"/>
                    <a:pt x="420" y="95"/>
                    <a:pt x="418" y="92"/>
                  </a:cubicBezTo>
                  <a:cubicBezTo>
                    <a:pt x="417" y="89"/>
                    <a:pt x="415" y="86"/>
                    <a:pt x="410" y="84"/>
                  </a:cubicBezTo>
                  <a:cubicBezTo>
                    <a:pt x="408" y="82"/>
                    <a:pt x="406" y="82"/>
                    <a:pt x="404" y="82"/>
                  </a:cubicBezTo>
                  <a:cubicBezTo>
                    <a:pt x="403" y="82"/>
                    <a:pt x="401" y="82"/>
                    <a:pt x="401" y="83"/>
                  </a:cubicBezTo>
                  <a:cubicBezTo>
                    <a:pt x="400" y="83"/>
                    <a:pt x="399" y="83"/>
                    <a:pt x="399" y="83"/>
                  </a:cubicBezTo>
                  <a:cubicBezTo>
                    <a:pt x="398" y="83"/>
                    <a:pt x="398" y="83"/>
                    <a:pt x="398" y="83"/>
                  </a:cubicBezTo>
                  <a:cubicBezTo>
                    <a:pt x="398" y="83"/>
                    <a:pt x="398" y="83"/>
                    <a:pt x="397" y="82"/>
                  </a:cubicBezTo>
                  <a:cubicBezTo>
                    <a:pt x="397" y="82"/>
                    <a:pt x="396" y="81"/>
                    <a:pt x="396" y="80"/>
                  </a:cubicBezTo>
                  <a:cubicBezTo>
                    <a:pt x="396" y="79"/>
                    <a:pt x="396" y="78"/>
                    <a:pt x="396" y="77"/>
                  </a:cubicBezTo>
                  <a:cubicBezTo>
                    <a:pt x="396" y="75"/>
                    <a:pt x="396" y="73"/>
                    <a:pt x="396" y="70"/>
                  </a:cubicBezTo>
                  <a:cubicBezTo>
                    <a:pt x="396" y="68"/>
                    <a:pt x="396" y="66"/>
                    <a:pt x="395" y="64"/>
                  </a:cubicBezTo>
                  <a:cubicBezTo>
                    <a:pt x="394" y="62"/>
                    <a:pt x="392" y="60"/>
                    <a:pt x="389" y="59"/>
                  </a:cubicBezTo>
                  <a:cubicBezTo>
                    <a:pt x="388" y="59"/>
                    <a:pt x="386" y="58"/>
                    <a:pt x="385" y="58"/>
                  </a:cubicBezTo>
                  <a:cubicBezTo>
                    <a:pt x="383" y="58"/>
                    <a:pt x="381" y="59"/>
                    <a:pt x="379" y="60"/>
                  </a:cubicBezTo>
                  <a:cubicBezTo>
                    <a:pt x="377" y="61"/>
                    <a:pt x="375" y="62"/>
                    <a:pt x="373" y="63"/>
                  </a:cubicBezTo>
                  <a:cubicBezTo>
                    <a:pt x="372" y="65"/>
                    <a:pt x="370" y="65"/>
                    <a:pt x="367" y="65"/>
                  </a:cubicBezTo>
                  <a:cubicBezTo>
                    <a:pt x="366" y="65"/>
                    <a:pt x="366" y="65"/>
                    <a:pt x="366" y="65"/>
                  </a:cubicBezTo>
                  <a:cubicBezTo>
                    <a:pt x="366" y="65"/>
                    <a:pt x="366" y="65"/>
                    <a:pt x="366" y="65"/>
                  </a:cubicBezTo>
                  <a:cubicBezTo>
                    <a:pt x="361" y="65"/>
                    <a:pt x="352" y="64"/>
                    <a:pt x="343" y="61"/>
                  </a:cubicBezTo>
                  <a:cubicBezTo>
                    <a:pt x="339" y="59"/>
                    <a:pt x="335" y="57"/>
                    <a:pt x="332" y="54"/>
                  </a:cubicBezTo>
                  <a:cubicBezTo>
                    <a:pt x="329" y="51"/>
                    <a:pt x="327" y="46"/>
                    <a:pt x="326" y="41"/>
                  </a:cubicBezTo>
                  <a:cubicBezTo>
                    <a:pt x="324" y="32"/>
                    <a:pt x="322" y="22"/>
                    <a:pt x="319" y="14"/>
                  </a:cubicBezTo>
                  <a:cubicBezTo>
                    <a:pt x="318" y="10"/>
                    <a:pt x="317" y="7"/>
                    <a:pt x="315" y="5"/>
                  </a:cubicBezTo>
                  <a:cubicBezTo>
                    <a:pt x="314" y="3"/>
                    <a:pt x="313" y="2"/>
                    <a:pt x="312" y="2"/>
                  </a:cubicBezTo>
                  <a:cubicBezTo>
                    <a:pt x="312" y="1"/>
                    <a:pt x="310" y="0"/>
                    <a:pt x="309" y="0"/>
                  </a:cubicBezTo>
                  <a:cubicBezTo>
                    <a:pt x="308" y="0"/>
                    <a:pt x="307" y="0"/>
                    <a:pt x="307" y="1"/>
                  </a:cubicBezTo>
                  <a:cubicBezTo>
                    <a:pt x="306" y="2"/>
                    <a:pt x="305" y="3"/>
                    <a:pt x="304" y="4"/>
                  </a:cubicBezTo>
                  <a:cubicBezTo>
                    <a:pt x="303" y="6"/>
                    <a:pt x="303" y="7"/>
                    <a:pt x="302" y="9"/>
                  </a:cubicBezTo>
                  <a:cubicBezTo>
                    <a:pt x="299" y="20"/>
                    <a:pt x="296" y="32"/>
                    <a:pt x="292" y="40"/>
                  </a:cubicBezTo>
                  <a:cubicBezTo>
                    <a:pt x="290" y="45"/>
                    <a:pt x="288" y="49"/>
                    <a:pt x="286" y="51"/>
                  </a:cubicBezTo>
                  <a:cubicBezTo>
                    <a:pt x="284" y="54"/>
                    <a:pt x="281" y="55"/>
                    <a:pt x="279" y="56"/>
                  </a:cubicBezTo>
                  <a:cubicBezTo>
                    <a:pt x="267" y="58"/>
                    <a:pt x="251" y="58"/>
                    <a:pt x="235" y="64"/>
                  </a:cubicBezTo>
                  <a:cubicBezTo>
                    <a:pt x="226" y="68"/>
                    <a:pt x="219" y="70"/>
                    <a:pt x="213" y="70"/>
                  </a:cubicBezTo>
                  <a:cubicBezTo>
                    <a:pt x="208" y="70"/>
                    <a:pt x="204" y="69"/>
                    <a:pt x="198" y="66"/>
                  </a:cubicBezTo>
                  <a:cubicBezTo>
                    <a:pt x="194" y="63"/>
                    <a:pt x="190" y="60"/>
                    <a:pt x="187" y="59"/>
                  </a:cubicBezTo>
                  <a:cubicBezTo>
                    <a:pt x="184" y="57"/>
                    <a:pt x="181" y="56"/>
                    <a:pt x="178" y="56"/>
                  </a:cubicBezTo>
                  <a:cubicBezTo>
                    <a:pt x="177" y="56"/>
                    <a:pt x="175" y="57"/>
                    <a:pt x="173" y="57"/>
                  </a:cubicBezTo>
                  <a:cubicBezTo>
                    <a:pt x="172" y="58"/>
                    <a:pt x="171" y="58"/>
                    <a:pt x="170" y="59"/>
                  </a:cubicBezTo>
                  <a:cubicBezTo>
                    <a:pt x="169" y="61"/>
                    <a:pt x="168" y="63"/>
                    <a:pt x="167" y="66"/>
                  </a:cubicBezTo>
                  <a:cubicBezTo>
                    <a:pt x="167" y="69"/>
                    <a:pt x="166" y="73"/>
                    <a:pt x="165" y="76"/>
                  </a:cubicBezTo>
                  <a:cubicBezTo>
                    <a:pt x="164" y="80"/>
                    <a:pt x="163" y="83"/>
                    <a:pt x="161" y="85"/>
                  </a:cubicBezTo>
                  <a:cubicBezTo>
                    <a:pt x="157" y="88"/>
                    <a:pt x="152" y="92"/>
                    <a:pt x="146" y="96"/>
                  </a:cubicBezTo>
                  <a:cubicBezTo>
                    <a:pt x="140" y="100"/>
                    <a:pt x="133" y="102"/>
                    <a:pt x="127" y="102"/>
                  </a:cubicBezTo>
                  <a:cubicBezTo>
                    <a:pt x="124" y="102"/>
                    <a:pt x="122" y="102"/>
                    <a:pt x="120" y="100"/>
                  </a:cubicBezTo>
                  <a:cubicBezTo>
                    <a:pt x="117" y="98"/>
                    <a:pt x="112" y="95"/>
                    <a:pt x="107" y="90"/>
                  </a:cubicBezTo>
                  <a:cubicBezTo>
                    <a:pt x="99" y="84"/>
                    <a:pt x="90" y="75"/>
                    <a:pt x="81" y="69"/>
                  </a:cubicBezTo>
                  <a:cubicBezTo>
                    <a:pt x="77" y="65"/>
                    <a:pt x="73" y="62"/>
                    <a:pt x="69" y="60"/>
                  </a:cubicBezTo>
                  <a:cubicBezTo>
                    <a:pt x="65" y="58"/>
                    <a:pt x="62" y="56"/>
                    <a:pt x="59" y="56"/>
                  </a:cubicBezTo>
                  <a:cubicBezTo>
                    <a:pt x="58" y="56"/>
                    <a:pt x="56" y="57"/>
                    <a:pt x="55" y="58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0"/>
                    <a:pt x="58" y="60"/>
                    <a:pt x="59" y="60"/>
                  </a:cubicBezTo>
                  <a:cubicBezTo>
                    <a:pt x="60" y="60"/>
                    <a:pt x="62" y="61"/>
                    <a:pt x="64" y="62"/>
                  </a:cubicBezTo>
                  <a:cubicBezTo>
                    <a:pt x="71" y="65"/>
                    <a:pt x="82" y="74"/>
                    <a:pt x="92" y="83"/>
                  </a:cubicBezTo>
                  <a:cubicBezTo>
                    <a:pt x="97" y="87"/>
                    <a:pt x="102" y="91"/>
                    <a:pt x="106" y="95"/>
                  </a:cubicBezTo>
                  <a:cubicBezTo>
                    <a:pt x="111" y="99"/>
                    <a:pt x="115" y="102"/>
                    <a:pt x="117" y="104"/>
                  </a:cubicBezTo>
                  <a:cubicBezTo>
                    <a:pt x="121" y="106"/>
                    <a:pt x="124" y="106"/>
                    <a:pt x="127" y="106"/>
                  </a:cubicBezTo>
                  <a:cubicBezTo>
                    <a:pt x="134" y="106"/>
                    <a:pt x="142" y="103"/>
                    <a:pt x="148" y="99"/>
                  </a:cubicBezTo>
                  <a:cubicBezTo>
                    <a:pt x="154" y="96"/>
                    <a:pt x="160" y="91"/>
                    <a:pt x="163" y="88"/>
                  </a:cubicBezTo>
                  <a:cubicBezTo>
                    <a:pt x="166" y="86"/>
                    <a:pt x="167" y="83"/>
                    <a:pt x="168" y="80"/>
                  </a:cubicBezTo>
                  <a:cubicBezTo>
                    <a:pt x="170" y="76"/>
                    <a:pt x="170" y="71"/>
                    <a:pt x="171" y="67"/>
                  </a:cubicBezTo>
                  <a:cubicBezTo>
                    <a:pt x="171" y="65"/>
                    <a:pt x="172" y="64"/>
                    <a:pt x="172" y="63"/>
                  </a:cubicBezTo>
                  <a:cubicBezTo>
                    <a:pt x="173" y="62"/>
                    <a:pt x="174" y="61"/>
                    <a:pt x="174" y="61"/>
                  </a:cubicBezTo>
                  <a:cubicBezTo>
                    <a:pt x="176" y="60"/>
                    <a:pt x="177" y="60"/>
                    <a:pt x="178" y="60"/>
                  </a:cubicBezTo>
                  <a:cubicBezTo>
                    <a:pt x="180" y="60"/>
                    <a:pt x="182" y="61"/>
                    <a:pt x="185" y="62"/>
                  </a:cubicBezTo>
                  <a:cubicBezTo>
                    <a:pt x="188" y="64"/>
                    <a:pt x="191" y="66"/>
                    <a:pt x="196" y="69"/>
                  </a:cubicBezTo>
                  <a:cubicBezTo>
                    <a:pt x="202" y="73"/>
                    <a:pt x="207" y="74"/>
                    <a:pt x="213" y="74"/>
                  </a:cubicBezTo>
                  <a:cubicBezTo>
                    <a:pt x="220" y="74"/>
                    <a:pt x="227" y="72"/>
                    <a:pt x="236" y="68"/>
                  </a:cubicBezTo>
                  <a:cubicBezTo>
                    <a:pt x="252" y="62"/>
                    <a:pt x="267" y="62"/>
                    <a:pt x="279" y="60"/>
                  </a:cubicBezTo>
                  <a:cubicBezTo>
                    <a:pt x="283" y="59"/>
                    <a:pt x="286" y="57"/>
                    <a:pt x="289" y="54"/>
                  </a:cubicBezTo>
                  <a:cubicBezTo>
                    <a:pt x="293" y="49"/>
                    <a:pt x="296" y="42"/>
                    <a:pt x="299" y="35"/>
                  </a:cubicBezTo>
                  <a:cubicBezTo>
                    <a:pt x="302" y="27"/>
                    <a:pt x="304" y="18"/>
                    <a:pt x="306" y="10"/>
                  </a:cubicBezTo>
                  <a:cubicBezTo>
                    <a:pt x="307" y="8"/>
                    <a:pt x="307" y="6"/>
                    <a:pt x="308" y="5"/>
                  </a:cubicBezTo>
                  <a:cubicBezTo>
                    <a:pt x="308" y="5"/>
                    <a:pt x="309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9" y="4"/>
                    <a:pt x="309" y="4"/>
                    <a:pt x="310" y="5"/>
                  </a:cubicBezTo>
                  <a:cubicBezTo>
                    <a:pt x="311" y="5"/>
                    <a:pt x="312" y="7"/>
                    <a:pt x="313" y="10"/>
                  </a:cubicBezTo>
                  <a:cubicBezTo>
                    <a:pt x="317" y="17"/>
                    <a:pt x="320" y="30"/>
                    <a:pt x="322" y="41"/>
                  </a:cubicBezTo>
                  <a:cubicBezTo>
                    <a:pt x="323" y="48"/>
                    <a:pt x="326" y="53"/>
                    <a:pt x="329" y="57"/>
                  </a:cubicBezTo>
                  <a:cubicBezTo>
                    <a:pt x="335" y="62"/>
                    <a:pt x="342" y="65"/>
                    <a:pt x="349" y="67"/>
                  </a:cubicBezTo>
                  <a:cubicBezTo>
                    <a:pt x="356" y="69"/>
                    <a:pt x="362" y="69"/>
                    <a:pt x="366" y="69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72" y="69"/>
                    <a:pt x="375" y="67"/>
                    <a:pt x="378" y="66"/>
                  </a:cubicBezTo>
                  <a:cubicBezTo>
                    <a:pt x="379" y="65"/>
                    <a:pt x="380" y="64"/>
                    <a:pt x="381" y="63"/>
                  </a:cubicBezTo>
                  <a:cubicBezTo>
                    <a:pt x="382" y="63"/>
                    <a:pt x="383" y="62"/>
                    <a:pt x="385" y="62"/>
                  </a:cubicBezTo>
                  <a:cubicBezTo>
                    <a:pt x="386" y="62"/>
                    <a:pt x="387" y="63"/>
                    <a:pt x="388" y="63"/>
                  </a:cubicBezTo>
                  <a:cubicBezTo>
                    <a:pt x="390" y="64"/>
                    <a:pt x="391" y="64"/>
                    <a:pt x="391" y="65"/>
                  </a:cubicBezTo>
                  <a:cubicBezTo>
                    <a:pt x="392" y="67"/>
                    <a:pt x="392" y="68"/>
                    <a:pt x="392" y="70"/>
                  </a:cubicBezTo>
                  <a:cubicBezTo>
                    <a:pt x="392" y="72"/>
                    <a:pt x="392" y="75"/>
                    <a:pt x="392" y="77"/>
                  </a:cubicBezTo>
                  <a:cubicBezTo>
                    <a:pt x="392" y="78"/>
                    <a:pt x="392" y="80"/>
                    <a:pt x="392" y="81"/>
                  </a:cubicBezTo>
                  <a:cubicBezTo>
                    <a:pt x="393" y="82"/>
                    <a:pt x="393" y="84"/>
                    <a:pt x="394" y="85"/>
                  </a:cubicBezTo>
                  <a:cubicBezTo>
                    <a:pt x="395" y="86"/>
                    <a:pt x="396" y="86"/>
                    <a:pt x="397" y="87"/>
                  </a:cubicBezTo>
                  <a:cubicBezTo>
                    <a:pt x="397" y="87"/>
                    <a:pt x="398" y="87"/>
                    <a:pt x="399" y="87"/>
                  </a:cubicBezTo>
                  <a:cubicBezTo>
                    <a:pt x="400" y="87"/>
                    <a:pt x="401" y="87"/>
                    <a:pt x="402" y="86"/>
                  </a:cubicBezTo>
                  <a:cubicBezTo>
                    <a:pt x="403" y="86"/>
                    <a:pt x="403" y="86"/>
                    <a:pt x="404" y="86"/>
                  </a:cubicBezTo>
                  <a:cubicBezTo>
                    <a:pt x="405" y="86"/>
                    <a:pt x="406" y="86"/>
                    <a:pt x="408" y="87"/>
                  </a:cubicBezTo>
                  <a:cubicBezTo>
                    <a:pt x="412" y="89"/>
                    <a:pt x="413" y="91"/>
                    <a:pt x="415" y="95"/>
                  </a:cubicBezTo>
                  <a:cubicBezTo>
                    <a:pt x="417" y="98"/>
                    <a:pt x="419" y="101"/>
                    <a:pt x="425" y="104"/>
                  </a:cubicBezTo>
                  <a:cubicBezTo>
                    <a:pt x="430" y="107"/>
                    <a:pt x="440" y="114"/>
                    <a:pt x="451" y="122"/>
                  </a:cubicBezTo>
                  <a:cubicBezTo>
                    <a:pt x="462" y="129"/>
                    <a:pt x="473" y="137"/>
                    <a:pt x="480" y="142"/>
                  </a:cubicBezTo>
                  <a:cubicBezTo>
                    <a:pt x="483" y="144"/>
                    <a:pt x="485" y="144"/>
                    <a:pt x="488" y="144"/>
                  </a:cubicBezTo>
                  <a:cubicBezTo>
                    <a:pt x="492" y="144"/>
                    <a:pt x="497" y="143"/>
                    <a:pt x="501" y="141"/>
                  </a:cubicBezTo>
                  <a:cubicBezTo>
                    <a:pt x="508" y="138"/>
                    <a:pt x="515" y="134"/>
                    <a:pt x="521" y="130"/>
                  </a:cubicBezTo>
                  <a:cubicBezTo>
                    <a:pt x="525" y="129"/>
                    <a:pt x="528" y="127"/>
                    <a:pt x="530" y="126"/>
                  </a:cubicBezTo>
                  <a:cubicBezTo>
                    <a:pt x="533" y="125"/>
                    <a:pt x="535" y="124"/>
                    <a:pt x="536" y="124"/>
                  </a:cubicBezTo>
                  <a:cubicBezTo>
                    <a:pt x="537" y="124"/>
                    <a:pt x="537" y="124"/>
                    <a:pt x="538" y="125"/>
                  </a:cubicBezTo>
                  <a:cubicBezTo>
                    <a:pt x="538" y="125"/>
                    <a:pt x="539" y="126"/>
                    <a:pt x="539" y="127"/>
                  </a:cubicBezTo>
                  <a:cubicBezTo>
                    <a:pt x="539" y="129"/>
                    <a:pt x="538" y="131"/>
                    <a:pt x="536" y="135"/>
                  </a:cubicBezTo>
                  <a:cubicBezTo>
                    <a:pt x="533" y="139"/>
                    <a:pt x="529" y="145"/>
                    <a:pt x="525" y="151"/>
                  </a:cubicBezTo>
                  <a:cubicBezTo>
                    <a:pt x="521" y="157"/>
                    <a:pt x="517" y="162"/>
                    <a:pt x="515" y="166"/>
                  </a:cubicBezTo>
                  <a:cubicBezTo>
                    <a:pt x="512" y="172"/>
                    <a:pt x="512" y="178"/>
                    <a:pt x="512" y="184"/>
                  </a:cubicBezTo>
                  <a:cubicBezTo>
                    <a:pt x="512" y="194"/>
                    <a:pt x="514" y="205"/>
                    <a:pt x="515" y="213"/>
                  </a:cubicBezTo>
                  <a:cubicBezTo>
                    <a:pt x="516" y="215"/>
                    <a:pt x="517" y="217"/>
                    <a:pt x="518" y="218"/>
                  </a:cubicBezTo>
                  <a:cubicBezTo>
                    <a:pt x="520" y="219"/>
                    <a:pt x="522" y="220"/>
                    <a:pt x="525" y="221"/>
                  </a:cubicBezTo>
                  <a:cubicBezTo>
                    <a:pt x="528" y="221"/>
                    <a:pt x="531" y="221"/>
                    <a:pt x="534" y="221"/>
                  </a:cubicBezTo>
                  <a:cubicBezTo>
                    <a:pt x="538" y="221"/>
                    <a:pt x="542" y="221"/>
                    <a:pt x="545" y="221"/>
                  </a:cubicBezTo>
                  <a:cubicBezTo>
                    <a:pt x="548" y="221"/>
                    <a:pt x="550" y="221"/>
                    <a:pt x="551" y="222"/>
                  </a:cubicBezTo>
                  <a:cubicBezTo>
                    <a:pt x="552" y="222"/>
                    <a:pt x="553" y="222"/>
                    <a:pt x="553" y="222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5"/>
                    <a:pt x="553" y="226"/>
                    <a:pt x="552" y="227"/>
                  </a:cubicBezTo>
                  <a:cubicBezTo>
                    <a:pt x="550" y="229"/>
                    <a:pt x="547" y="231"/>
                    <a:pt x="544" y="234"/>
                  </a:cubicBezTo>
                  <a:cubicBezTo>
                    <a:pt x="541" y="236"/>
                    <a:pt x="538" y="239"/>
                    <a:pt x="534" y="242"/>
                  </a:cubicBezTo>
                  <a:cubicBezTo>
                    <a:pt x="531" y="245"/>
                    <a:pt x="530" y="249"/>
                    <a:pt x="530" y="252"/>
                  </a:cubicBezTo>
                  <a:cubicBezTo>
                    <a:pt x="530" y="257"/>
                    <a:pt x="532" y="261"/>
                    <a:pt x="533" y="266"/>
                  </a:cubicBezTo>
                  <a:cubicBezTo>
                    <a:pt x="535" y="270"/>
                    <a:pt x="536" y="275"/>
                    <a:pt x="537" y="279"/>
                  </a:cubicBezTo>
                  <a:cubicBezTo>
                    <a:pt x="537" y="281"/>
                    <a:pt x="538" y="282"/>
                    <a:pt x="539" y="284"/>
                  </a:cubicBezTo>
                  <a:cubicBezTo>
                    <a:pt x="541" y="286"/>
                    <a:pt x="544" y="287"/>
                    <a:pt x="546" y="287"/>
                  </a:cubicBezTo>
                  <a:cubicBezTo>
                    <a:pt x="550" y="288"/>
                    <a:pt x="554" y="287"/>
                    <a:pt x="558" y="288"/>
                  </a:cubicBezTo>
                  <a:cubicBezTo>
                    <a:pt x="559" y="288"/>
                    <a:pt x="560" y="288"/>
                    <a:pt x="561" y="289"/>
                  </a:cubicBezTo>
                  <a:cubicBezTo>
                    <a:pt x="562" y="290"/>
                    <a:pt x="562" y="290"/>
                    <a:pt x="563" y="292"/>
                  </a:cubicBezTo>
                  <a:cubicBezTo>
                    <a:pt x="563" y="292"/>
                    <a:pt x="563" y="293"/>
                    <a:pt x="563" y="293"/>
                  </a:cubicBezTo>
                  <a:cubicBezTo>
                    <a:pt x="563" y="294"/>
                    <a:pt x="563" y="294"/>
                    <a:pt x="562" y="295"/>
                  </a:cubicBezTo>
                  <a:cubicBezTo>
                    <a:pt x="562" y="296"/>
                    <a:pt x="561" y="297"/>
                    <a:pt x="559" y="298"/>
                  </a:cubicBezTo>
                  <a:cubicBezTo>
                    <a:pt x="556" y="299"/>
                    <a:pt x="552" y="301"/>
                    <a:pt x="549" y="304"/>
                  </a:cubicBezTo>
                  <a:cubicBezTo>
                    <a:pt x="546" y="308"/>
                    <a:pt x="543" y="313"/>
                    <a:pt x="542" y="321"/>
                  </a:cubicBezTo>
                  <a:cubicBezTo>
                    <a:pt x="541" y="332"/>
                    <a:pt x="535" y="353"/>
                    <a:pt x="527" y="374"/>
                  </a:cubicBezTo>
                  <a:cubicBezTo>
                    <a:pt x="520" y="395"/>
                    <a:pt x="512" y="415"/>
                    <a:pt x="508" y="426"/>
                  </a:cubicBezTo>
                  <a:cubicBezTo>
                    <a:pt x="506" y="429"/>
                    <a:pt x="506" y="432"/>
                    <a:pt x="506" y="436"/>
                  </a:cubicBezTo>
                  <a:cubicBezTo>
                    <a:pt x="506" y="446"/>
                    <a:pt x="510" y="455"/>
                    <a:pt x="514" y="464"/>
                  </a:cubicBezTo>
                  <a:cubicBezTo>
                    <a:pt x="516" y="468"/>
                    <a:pt x="518" y="472"/>
                    <a:pt x="519" y="476"/>
                  </a:cubicBezTo>
                  <a:cubicBezTo>
                    <a:pt x="520" y="479"/>
                    <a:pt x="521" y="482"/>
                    <a:pt x="521" y="483"/>
                  </a:cubicBezTo>
                  <a:cubicBezTo>
                    <a:pt x="521" y="484"/>
                    <a:pt x="521" y="484"/>
                    <a:pt x="521" y="485"/>
                  </a:cubicBezTo>
                  <a:cubicBezTo>
                    <a:pt x="520" y="485"/>
                    <a:pt x="519" y="486"/>
                    <a:pt x="517" y="486"/>
                  </a:cubicBezTo>
                  <a:cubicBezTo>
                    <a:pt x="512" y="486"/>
                    <a:pt x="506" y="484"/>
                    <a:pt x="499" y="481"/>
                  </a:cubicBezTo>
                  <a:cubicBezTo>
                    <a:pt x="492" y="478"/>
                    <a:pt x="485" y="475"/>
                    <a:pt x="480" y="472"/>
                  </a:cubicBezTo>
                  <a:cubicBezTo>
                    <a:pt x="478" y="471"/>
                    <a:pt x="475" y="470"/>
                    <a:pt x="472" y="470"/>
                  </a:cubicBezTo>
                  <a:cubicBezTo>
                    <a:pt x="467" y="470"/>
                    <a:pt x="463" y="472"/>
                    <a:pt x="459" y="475"/>
                  </a:cubicBezTo>
                  <a:cubicBezTo>
                    <a:pt x="454" y="478"/>
                    <a:pt x="450" y="481"/>
                    <a:pt x="445" y="484"/>
                  </a:cubicBezTo>
                  <a:cubicBezTo>
                    <a:pt x="441" y="485"/>
                    <a:pt x="438" y="488"/>
                    <a:pt x="437" y="491"/>
                  </a:cubicBezTo>
                  <a:cubicBezTo>
                    <a:pt x="434" y="496"/>
                    <a:pt x="433" y="501"/>
                    <a:pt x="432" y="505"/>
                  </a:cubicBezTo>
                  <a:cubicBezTo>
                    <a:pt x="431" y="507"/>
                    <a:pt x="431" y="509"/>
                    <a:pt x="430" y="510"/>
                  </a:cubicBezTo>
                  <a:cubicBezTo>
                    <a:pt x="430" y="511"/>
                    <a:pt x="429" y="511"/>
                    <a:pt x="429" y="512"/>
                  </a:cubicBezTo>
                  <a:cubicBezTo>
                    <a:pt x="429" y="512"/>
                    <a:pt x="428" y="512"/>
                    <a:pt x="428" y="512"/>
                  </a:cubicBezTo>
                  <a:cubicBezTo>
                    <a:pt x="427" y="512"/>
                    <a:pt x="426" y="511"/>
                    <a:pt x="424" y="511"/>
                  </a:cubicBezTo>
                  <a:cubicBezTo>
                    <a:pt x="422" y="510"/>
                    <a:pt x="420" y="508"/>
                    <a:pt x="417" y="507"/>
                  </a:cubicBezTo>
                  <a:cubicBezTo>
                    <a:pt x="414" y="506"/>
                    <a:pt x="411" y="504"/>
                    <a:pt x="408" y="504"/>
                  </a:cubicBezTo>
                  <a:cubicBezTo>
                    <a:pt x="406" y="504"/>
                    <a:pt x="404" y="505"/>
                    <a:pt x="402" y="506"/>
                  </a:cubicBezTo>
                  <a:cubicBezTo>
                    <a:pt x="400" y="508"/>
                    <a:pt x="398" y="510"/>
                    <a:pt x="397" y="513"/>
                  </a:cubicBezTo>
                  <a:cubicBezTo>
                    <a:pt x="395" y="517"/>
                    <a:pt x="395" y="521"/>
                    <a:pt x="393" y="524"/>
                  </a:cubicBezTo>
                  <a:cubicBezTo>
                    <a:pt x="393" y="526"/>
                    <a:pt x="392" y="527"/>
                    <a:pt x="391" y="528"/>
                  </a:cubicBezTo>
                  <a:cubicBezTo>
                    <a:pt x="390" y="529"/>
                    <a:pt x="389" y="529"/>
                    <a:pt x="386" y="529"/>
                  </a:cubicBezTo>
                  <a:cubicBezTo>
                    <a:pt x="387" y="529"/>
                    <a:pt x="387" y="529"/>
                    <a:pt x="387" y="529"/>
                  </a:cubicBezTo>
                  <a:cubicBezTo>
                    <a:pt x="386" y="529"/>
                    <a:pt x="386" y="529"/>
                    <a:pt x="386" y="529"/>
                  </a:cubicBezTo>
                  <a:cubicBezTo>
                    <a:pt x="383" y="529"/>
                    <a:pt x="382" y="529"/>
                    <a:pt x="380" y="527"/>
                  </a:cubicBezTo>
                  <a:cubicBezTo>
                    <a:pt x="377" y="526"/>
                    <a:pt x="375" y="522"/>
                    <a:pt x="372" y="520"/>
                  </a:cubicBezTo>
                  <a:cubicBezTo>
                    <a:pt x="369" y="517"/>
                    <a:pt x="365" y="514"/>
                    <a:pt x="360" y="514"/>
                  </a:cubicBezTo>
                  <a:cubicBezTo>
                    <a:pt x="359" y="514"/>
                    <a:pt x="358" y="514"/>
                    <a:pt x="356" y="515"/>
                  </a:cubicBezTo>
                  <a:cubicBezTo>
                    <a:pt x="353" y="516"/>
                    <a:pt x="346" y="516"/>
                    <a:pt x="338" y="517"/>
                  </a:cubicBezTo>
                  <a:cubicBezTo>
                    <a:pt x="326" y="518"/>
                    <a:pt x="311" y="519"/>
                    <a:pt x="298" y="520"/>
                  </a:cubicBezTo>
                  <a:cubicBezTo>
                    <a:pt x="291" y="520"/>
                    <a:pt x="285" y="521"/>
                    <a:pt x="281" y="521"/>
                  </a:cubicBezTo>
                  <a:cubicBezTo>
                    <a:pt x="276" y="521"/>
                    <a:pt x="272" y="521"/>
                    <a:pt x="271" y="522"/>
                  </a:cubicBezTo>
                  <a:cubicBezTo>
                    <a:pt x="269" y="522"/>
                    <a:pt x="268" y="522"/>
                    <a:pt x="267" y="523"/>
                  </a:cubicBezTo>
                  <a:cubicBezTo>
                    <a:pt x="266" y="524"/>
                    <a:pt x="265" y="525"/>
                    <a:pt x="264" y="527"/>
                  </a:cubicBezTo>
                  <a:cubicBezTo>
                    <a:pt x="264" y="528"/>
                    <a:pt x="264" y="528"/>
                    <a:pt x="264" y="529"/>
                  </a:cubicBezTo>
                  <a:cubicBezTo>
                    <a:pt x="264" y="530"/>
                    <a:pt x="264" y="531"/>
                    <a:pt x="263" y="531"/>
                  </a:cubicBezTo>
                  <a:cubicBezTo>
                    <a:pt x="263" y="531"/>
                    <a:pt x="263" y="532"/>
                    <a:pt x="263" y="532"/>
                  </a:cubicBezTo>
                  <a:cubicBezTo>
                    <a:pt x="262" y="532"/>
                    <a:pt x="262" y="532"/>
                    <a:pt x="261" y="532"/>
                  </a:cubicBezTo>
                  <a:cubicBezTo>
                    <a:pt x="260" y="532"/>
                    <a:pt x="259" y="532"/>
                    <a:pt x="259" y="532"/>
                  </a:cubicBezTo>
                  <a:cubicBezTo>
                    <a:pt x="258" y="531"/>
                    <a:pt x="258" y="531"/>
                    <a:pt x="257" y="530"/>
                  </a:cubicBezTo>
                  <a:cubicBezTo>
                    <a:pt x="256" y="528"/>
                    <a:pt x="256" y="525"/>
                    <a:pt x="254" y="523"/>
                  </a:cubicBezTo>
                  <a:cubicBezTo>
                    <a:pt x="252" y="522"/>
                    <a:pt x="251" y="521"/>
                    <a:pt x="249" y="520"/>
                  </a:cubicBezTo>
                  <a:cubicBezTo>
                    <a:pt x="247" y="520"/>
                    <a:pt x="245" y="519"/>
                    <a:pt x="242" y="519"/>
                  </a:cubicBezTo>
                  <a:cubicBezTo>
                    <a:pt x="240" y="519"/>
                    <a:pt x="239" y="520"/>
                    <a:pt x="237" y="520"/>
                  </a:cubicBezTo>
                  <a:cubicBezTo>
                    <a:pt x="235" y="520"/>
                    <a:pt x="233" y="520"/>
                    <a:pt x="231" y="520"/>
                  </a:cubicBezTo>
                  <a:cubicBezTo>
                    <a:pt x="221" y="520"/>
                    <a:pt x="209" y="517"/>
                    <a:pt x="199" y="514"/>
                  </a:cubicBezTo>
                  <a:cubicBezTo>
                    <a:pt x="189" y="511"/>
                    <a:pt x="180" y="507"/>
                    <a:pt x="175" y="506"/>
                  </a:cubicBezTo>
                  <a:cubicBezTo>
                    <a:pt x="174" y="505"/>
                    <a:pt x="173" y="505"/>
                    <a:pt x="172" y="505"/>
                  </a:cubicBezTo>
                  <a:cubicBezTo>
                    <a:pt x="168" y="505"/>
                    <a:pt x="165" y="507"/>
                    <a:pt x="163" y="508"/>
                  </a:cubicBezTo>
                  <a:cubicBezTo>
                    <a:pt x="162" y="509"/>
                    <a:pt x="161" y="510"/>
                    <a:pt x="160" y="510"/>
                  </a:cubicBezTo>
                  <a:cubicBezTo>
                    <a:pt x="159" y="510"/>
                    <a:pt x="158" y="511"/>
                    <a:pt x="158" y="511"/>
                  </a:cubicBezTo>
                  <a:cubicBezTo>
                    <a:pt x="157" y="511"/>
                    <a:pt x="157" y="511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09"/>
                    <a:pt x="157" y="507"/>
                  </a:cubicBezTo>
                  <a:cubicBezTo>
                    <a:pt x="157" y="506"/>
                    <a:pt x="158" y="505"/>
                    <a:pt x="158" y="503"/>
                  </a:cubicBezTo>
                  <a:cubicBezTo>
                    <a:pt x="158" y="502"/>
                    <a:pt x="157" y="500"/>
                    <a:pt x="156" y="499"/>
                  </a:cubicBezTo>
                  <a:cubicBezTo>
                    <a:pt x="155" y="498"/>
                    <a:pt x="154" y="497"/>
                    <a:pt x="151" y="496"/>
                  </a:cubicBezTo>
                  <a:cubicBezTo>
                    <a:pt x="150" y="495"/>
                    <a:pt x="149" y="495"/>
                    <a:pt x="148" y="495"/>
                  </a:cubicBezTo>
                  <a:cubicBezTo>
                    <a:pt x="146" y="495"/>
                    <a:pt x="145" y="495"/>
                    <a:pt x="143" y="496"/>
                  </a:cubicBezTo>
                  <a:cubicBezTo>
                    <a:pt x="141" y="498"/>
                    <a:pt x="138" y="500"/>
                    <a:pt x="136" y="503"/>
                  </a:cubicBezTo>
                  <a:cubicBezTo>
                    <a:pt x="133" y="507"/>
                    <a:pt x="129" y="511"/>
                    <a:pt x="126" y="515"/>
                  </a:cubicBezTo>
                  <a:cubicBezTo>
                    <a:pt x="125" y="517"/>
                    <a:pt x="124" y="519"/>
                    <a:pt x="122" y="520"/>
                  </a:cubicBezTo>
                  <a:cubicBezTo>
                    <a:pt x="121" y="521"/>
                    <a:pt x="120" y="521"/>
                    <a:pt x="120" y="521"/>
                  </a:cubicBezTo>
                  <a:cubicBezTo>
                    <a:pt x="120" y="521"/>
                    <a:pt x="120" y="521"/>
                    <a:pt x="120" y="521"/>
                  </a:cubicBezTo>
                  <a:cubicBezTo>
                    <a:pt x="120" y="521"/>
                    <a:pt x="120" y="521"/>
                    <a:pt x="120" y="521"/>
                  </a:cubicBezTo>
                  <a:cubicBezTo>
                    <a:pt x="119" y="521"/>
                    <a:pt x="119" y="520"/>
                    <a:pt x="119" y="519"/>
                  </a:cubicBezTo>
                  <a:cubicBezTo>
                    <a:pt x="118" y="518"/>
                    <a:pt x="118" y="517"/>
                    <a:pt x="118" y="515"/>
                  </a:cubicBezTo>
                  <a:cubicBezTo>
                    <a:pt x="118" y="512"/>
                    <a:pt x="119" y="508"/>
                    <a:pt x="120" y="503"/>
                  </a:cubicBezTo>
                  <a:cubicBezTo>
                    <a:pt x="120" y="499"/>
                    <a:pt x="121" y="495"/>
                    <a:pt x="121" y="491"/>
                  </a:cubicBezTo>
                  <a:cubicBezTo>
                    <a:pt x="121" y="489"/>
                    <a:pt x="121" y="487"/>
                    <a:pt x="120" y="486"/>
                  </a:cubicBezTo>
                  <a:cubicBezTo>
                    <a:pt x="120" y="484"/>
                    <a:pt x="119" y="483"/>
                    <a:pt x="118" y="482"/>
                  </a:cubicBezTo>
                  <a:cubicBezTo>
                    <a:pt x="116" y="481"/>
                    <a:pt x="116" y="480"/>
                    <a:pt x="115" y="479"/>
                  </a:cubicBezTo>
                  <a:cubicBezTo>
                    <a:pt x="115" y="477"/>
                    <a:pt x="115" y="475"/>
                    <a:pt x="113" y="472"/>
                  </a:cubicBezTo>
                  <a:cubicBezTo>
                    <a:pt x="111" y="468"/>
                    <a:pt x="107" y="463"/>
                    <a:pt x="100" y="456"/>
                  </a:cubicBezTo>
                  <a:cubicBezTo>
                    <a:pt x="81" y="438"/>
                    <a:pt x="63" y="399"/>
                    <a:pt x="58" y="379"/>
                  </a:cubicBezTo>
                  <a:cubicBezTo>
                    <a:pt x="57" y="377"/>
                    <a:pt x="56" y="375"/>
                    <a:pt x="54" y="373"/>
                  </a:cubicBezTo>
                  <a:cubicBezTo>
                    <a:pt x="52" y="372"/>
                    <a:pt x="50" y="372"/>
                    <a:pt x="47" y="372"/>
                  </a:cubicBezTo>
                  <a:cubicBezTo>
                    <a:pt x="41" y="372"/>
                    <a:pt x="33" y="375"/>
                    <a:pt x="26" y="378"/>
                  </a:cubicBezTo>
                  <a:cubicBezTo>
                    <a:pt x="22" y="380"/>
                    <a:pt x="18" y="381"/>
                    <a:pt x="15" y="382"/>
                  </a:cubicBezTo>
                  <a:cubicBezTo>
                    <a:pt x="12" y="384"/>
                    <a:pt x="9" y="384"/>
                    <a:pt x="7" y="384"/>
                  </a:cubicBezTo>
                  <a:cubicBezTo>
                    <a:pt x="6" y="384"/>
                    <a:pt x="6" y="384"/>
                    <a:pt x="5" y="384"/>
                  </a:cubicBezTo>
                  <a:cubicBezTo>
                    <a:pt x="5" y="384"/>
                    <a:pt x="5" y="384"/>
                    <a:pt x="5" y="383"/>
                  </a:cubicBezTo>
                  <a:cubicBezTo>
                    <a:pt x="4" y="383"/>
                    <a:pt x="4" y="382"/>
                    <a:pt x="4" y="382"/>
                  </a:cubicBezTo>
                  <a:cubicBezTo>
                    <a:pt x="4" y="380"/>
                    <a:pt x="5" y="379"/>
                    <a:pt x="6" y="377"/>
                  </a:cubicBezTo>
                  <a:cubicBezTo>
                    <a:pt x="10" y="370"/>
                    <a:pt x="20" y="360"/>
                    <a:pt x="29" y="352"/>
                  </a:cubicBezTo>
                  <a:cubicBezTo>
                    <a:pt x="39" y="344"/>
                    <a:pt x="49" y="337"/>
                    <a:pt x="52" y="335"/>
                  </a:cubicBezTo>
                  <a:cubicBezTo>
                    <a:pt x="54" y="334"/>
                    <a:pt x="56" y="333"/>
                    <a:pt x="56" y="331"/>
                  </a:cubicBezTo>
                  <a:cubicBezTo>
                    <a:pt x="57" y="329"/>
                    <a:pt x="57" y="327"/>
                    <a:pt x="57" y="325"/>
                  </a:cubicBezTo>
                  <a:cubicBezTo>
                    <a:pt x="57" y="321"/>
                    <a:pt x="56" y="316"/>
                    <a:pt x="55" y="312"/>
                  </a:cubicBezTo>
                  <a:cubicBezTo>
                    <a:pt x="54" y="307"/>
                    <a:pt x="53" y="302"/>
                    <a:pt x="52" y="297"/>
                  </a:cubicBezTo>
                  <a:cubicBezTo>
                    <a:pt x="51" y="294"/>
                    <a:pt x="50" y="291"/>
                    <a:pt x="48" y="289"/>
                  </a:cubicBezTo>
                  <a:cubicBezTo>
                    <a:pt x="45" y="286"/>
                    <a:pt x="41" y="285"/>
                    <a:pt x="39" y="285"/>
                  </a:cubicBezTo>
                  <a:cubicBezTo>
                    <a:pt x="37" y="285"/>
                    <a:pt x="36" y="285"/>
                    <a:pt x="36" y="28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7" y="283"/>
                    <a:pt x="38" y="282"/>
                    <a:pt x="40" y="280"/>
                  </a:cubicBezTo>
                  <a:cubicBezTo>
                    <a:pt x="42" y="279"/>
                    <a:pt x="45" y="277"/>
                    <a:pt x="48" y="276"/>
                  </a:cubicBezTo>
                  <a:cubicBezTo>
                    <a:pt x="49" y="275"/>
                    <a:pt x="51" y="275"/>
                    <a:pt x="52" y="274"/>
                  </a:cubicBezTo>
                  <a:cubicBezTo>
                    <a:pt x="53" y="273"/>
                    <a:pt x="54" y="271"/>
                    <a:pt x="54" y="269"/>
                  </a:cubicBezTo>
                  <a:cubicBezTo>
                    <a:pt x="54" y="269"/>
                    <a:pt x="54" y="268"/>
                    <a:pt x="54" y="268"/>
                  </a:cubicBezTo>
                  <a:cubicBezTo>
                    <a:pt x="54" y="264"/>
                    <a:pt x="52" y="261"/>
                    <a:pt x="50" y="259"/>
                  </a:cubicBezTo>
                  <a:cubicBezTo>
                    <a:pt x="46" y="256"/>
                    <a:pt x="41" y="255"/>
                    <a:pt x="37" y="254"/>
                  </a:cubicBezTo>
                  <a:cubicBezTo>
                    <a:pt x="35" y="253"/>
                    <a:pt x="34" y="252"/>
                    <a:pt x="33" y="251"/>
                  </a:cubicBezTo>
                  <a:cubicBezTo>
                    <a:pt x="32" y="251"/>
                    <a:pt x="32" y="251"/>
                    <a:pt x="32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2" y="249"/>
                    <a:pt x="32" y="249"/>
                    <a:pt x="32" y="249"/>
                  </a:cubicBezTo>
                  <a:cubicBezTo>
                    <a:pt x="32" y="248"/>
                    <a:pt x="32" y="247"/>
                    <a:pt x="33" y="246"/>
                  </a:cubicBezTo>
                  <a:cubicBezTo>
                    <a:pt x="34" y="245"/>
                    <a:pt x="36" y="244"/>
                    <a:pt x="38" y="244"/>
                  </a:cubicBezTo>
                  <a:cubicBezTo>
                    <a:pt x="41" y="243"/>
                    <a:pt x="46" y="242"/>
                    <a:pt x="50" y="240"/>
                  </a:cubicBezTo>
                  <a:cubicBezTo>
                    <a:pt x="54" y="238"/>
                    <a:pt x="58" y="233"/>
                    <a:pt x="60" y="225"/>
                  </a:cubicBezTo>
                  <a:cubicBezTo>
                    <a:pt x="62" y="213"/>
                    <a:pt x="64" y="205"/>
                    <a:pt x="71" y="181"/>
                  </a:cubicBezTo>
                  <a:cubicBezTo>
                    <a:pt x="72" y="179"/>
                    <a:pt x="72" y="178"/>
                    <a:pt x="72" y="176"/>
                  </a:cubicBezTo>
                  <a:cubicBezTo>
                    <a:pt x="72" y="170"/>
                    <a:pt x="70" y="165"/>
                    <a:pt x="66" y="161"/>
                  </a:cubicBezTo>
                  <a:cubicBezTo>
                    <a:pt x="61" y="155"/>
                    <a:pt x="53" y="149"/>
                    <a:pt x="47" y="144"/>
                  </a:cubicBezTo>
                  <a:cubicBezTo>
                    <a:pt x="44" y="142"/>
                    <a:pt x="41" y="139"/>
                    <a:pt x="39" y="137"/>
                  </a:cubicBezTo>
                  <a:cubicBezTo>
                    <a:pt x="38" y="136"/>
                    <a:pt x="38" y="135"/>
                    <a:pt x="37" y="135"/>
                  </a:cubicBez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2"/>
                    <a:pt x="37" y="132"/>
                  </a:cubicBezTo>
                  <a:cubicBezTo>
                    <a:pt x="38" y="131"/>
                    <a:pt x="39" y="131"/>
                    <a:pt x="40" y="131"/>
                  </a:cubicBezTo>
                  <a:cubicBezTo>
                    <a:pt x="42" y="131"/>
                    <a:pt x="45" y="132"/>
                    <a:pt x="48" y="134"/>
                  </a:cubicBezTo>
                  <a:cubicBezTo>
                    <a:pt x="54" y="136"/>
                    <a:pt x="60" y="141"/>
                    <a:pt x="66" y="144"/>
                  </a:cubicBezTo>
                  <a:cubicBezTo>
                    <a:pt x="73" y="148"/>
                    <a:pt x="80" y="151"/>
                    <a:pt x="86" y="151"/>
                  </a:cubicBezTo>
                  <a:cubicBezTo>
                    <a:pt x="91" y="151"/>
                    <a:pt x="95" y="149"/>
                    <a:pt x="98" y="145"/>
                  </a:cubicBezTo>
                  <a:cubicBezTo>
                    <a:pt x="100" y="142"/>
                    <a:pt x="101" y="139"/>
                    <a:pt x="101" y="136"/>
                  </a:cubicBezTo>
                  <a:cubicBezTo>
                    <a:pt x="101" y="129"/>
                    <a:pt x="98" y="122"/>
                    <a:pt x="94" y="115"/>
                  </a:cubicBezTo>
                  <a:cubicBezTo>
                    <a:pt x="88" y="104"/>
                    <a:pt x="79" y="92"/>
                    <a:pt x="71" y="82"/>
                  </a:cubicBezTo>
                  <a:cubicBezTo>
                    <a:pt x="67" y="77"/>
                    <a:pt x="64" y="72"/>
                    <a:pt x="61" y="69"/>
                  </a:cubicBezTo>
                  <a:cubicBezTo>
                    <a:pt x="60" y="67"/>
                    <a:pt x="59" y="65"/>
                    <a:pt x="59" y="64"/>
                  </a:cubicBezTo>
                  <a:cubicBezTo>
                    <a:pt x="58" y="62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lnTo>
                    <a:pt x="56" y="59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E934D683-62B3-4343-8F88-E45420A6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107"/>
              <a:ext cx="380" cy="439"/>
            </a:xfrm>
            <a:custGeom>
              <a:avLst/>
              <a:gdLst>
                <a:gd name="T0" fmla="*/ 511 w 227"/>
                <a:gd name="T1" fmla="*/ 67 h 262"/>
                <a:gd name="T2" fmla="*/ 521 w 227"/>
                <a:gd name="T3" fmla="*/ 481 h 262"/>
                <a:gd name="T4" fmla="*/ 99 w 227"/>
                <a:gd name="T5" fmla="*/ 669 h 262"/>
                <a:gd name="T6" fmla="*/ 117 w 227"/>
                <a:gd name="T7" fmla="*/ 203 h 262"/>
                <a:gd name="T8" fmla="*/ 511 w 227"/>
                <a:gd name="T9" fmla="*/ 67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182" y="24"/>
                  </a:moveTo>
                  <a:cubicBezTo>
                    <a:pt x="217" y="49"/>
                    <a:pt x="227" y="112"/>
                    <a:pt x="186" y="171"/>
                  </a:cubicBezTo>
                  <a:cubicBezTo>
                    <a:pt x="146" y="230"/>
                    <a:pt x="70" y="262"/>
                    <a:pt x="35" y="238"/>
                  </a:cubicBezTo>
                  <a:cubicBezTo>
                    <a:pt x="0" y="214"/>
                    <a:pt x="2" y="131"/>
                    <a:pt x="42" y="72"/>
                  </a:cubicBezTo>
                  <a:cubicBezTo>
                    <a:pt x="83" y="13"/>
                    <a:pt x="146" y="0"/>
                    <a:pt x="182" y="24"/>
                  </a:cubicBezTo>
                  <a:close/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4D69AAE1-965A-43DD-8033-84412954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47"/>
              <a:ext cx="380" cy="438"/>
            </a:xfrm>
            <a:custGeom>
              <a:avLst/>
              <a:gdLst>
                <a:gd name="T0" fmla="*/ 511 w 227"/>
                <a:gd name="T1" fmla="*/ 67 h 262"/>
                <a:gd name="T2" fmla="*/ 524 w 227"/>
                <a:gd name="T3" fmla="*/ 478 h 262"/>
                <a:gd name="T4" fmla="*/ 99 w 227"/>
                <a:gd name="T5" fmla="*/ 665 h 262"/>
                <a:gd name="T6" fmla="*/ 121 w 227"/>
                <a:gd name="T7" fmla="*/ 201 h 262"/>
                <a:gd name="T8" fmla="*/ 511 w 227"/>
                <a:gd name="T9" fmla="*/ 67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182" y="24"/>
                  </a:moveTo>
                  <a:cubicBezTo>
                    <a:pt x="217" y="49"/>
                    <a:pt x="227" y="112"/>
                    <a:pt x="187" y="171"/>
                  </a:cubicBezTo>
                  <a:cubicBezTo>
                    <a:pt x="146" y="230"/>
                    <a:pt x="71" y="262"/>
                    <a:pt x="35" y="238"/>
                  </a:cubicBezTo>
                  <a:cubicBezTo>
                    <a:pt x="0" y="214"/>
                    <a:pt x="2" y="131"/>
                    <a:pt x="43" y="72"/>
                  </a:cubicBezTo>
                  <a:cubicBezTo>
                    <a:pt x="83" y="13"/>
                    <a:pt x="147" y="0"/>
                    <a:pt x="182" y="24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BA92A2F9-A242-4E39-BF15-10210A402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204"/>
              <a:ext cx="353" cy="281"/>
            </a:xfrm>
            <a:custGeom>
              <a:avLst/>
              <a:gdLst>
                <a:gd name="T0" fmla="*/ 565 w 211"/>
                <a:gd name="T1" fmla="*/ 50 h 168"/>
                <a:gd name="T2" fmla="*/ 142 w 211"/>
                <a:gd name="T3" fmla="*/ 236 h 168"/>
                <a:gd name="T4" fmla="*/ 79 w 211"/>
                <a:gd name="T5" fmla="*/ 0 h 168"/>
                <a:gd name="T6" fmla="*/ 92 w 211"/>
                <a:gd name="T7" fmla="*/ 403 h 168"/>
                <a:gd name="T8" fmla="*/ 519 w 211"/>
                <a:gd name="T9" fmla="*/ 216 h 168"/>
                <a:gd name="T10" fmla="*/ 591 w 211"/>
                <a:gd name="T11" fmla="*/ 12 h 168"/>
                <a:gd name="T12" fmla="*/ 565 w 211"/>
                <a:gd name="T13" fmla="*/ 5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68">
                  <a:moveTo>
                    <a:pt x="202" y="18"/>
                  </a:moveTo>
                  <a:cubicBezTo>
                    <a:pt x="162" y="77"/>
                    <a:pt x="87" y="109"/>
                    <a:pt x="51" y="84"/>
                  </a:cubicBezTo>
                  <a:cubicBezTo>
                    <a:pt x="31" y="70"/>
                    <a:pt x="23" y="37"/>
                    <a:pt x="28" y="0"/>
                  </a:cubicBezTo>
                  <a:cubicBezTo>
                    <a:pt x="0" y="56"/>
                    <a:pt x="2" y="123"/>
                    <a:pt x="33" y="144"/>
                  </a:cubicBezTo>
                  <a:cubicBezTo>
                    <a:pt x="69" y="168"/>
                    <a:pt x="144" y="136"/>
                    <a:pt x="185" y="77"/>
                  </a:cubicBezTo>
                  <a:cubicBezTo>
                    <a:pt x="202" y="53"/>
                    <a:pt x="210" y="27"/>
                    <a:pt x="211" y="4"/>
                  </a:cubicBezTo>
                  <a:cubicBezTo>
                    <a:pt x="208" y="9"/>
                    <a:pt x="206" y="13"/>
                    <a:pt x="202" y="18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239319E0-AB52-40C9-AD16-0F27BEEC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065"/>
              <a:ext cx="347" cy="397"/>
            </a:xfrm>
            <a:custGeom>
              <a:avLst/>
              <a:gdLst>
                <a:gd name="T0" fmla="*/ 489 w 207"/>
                <a:gd name="T1" fmla="*/ 37 h 237"/>
                <a:gd name="T2" fmla="*/ 486 w 207"/>
                <a:gd name="T3" fmla="*/ 42 h 237"/>
                <a:gd name="T4" fmla="*/ 570 w 207"/>
                <a:gd name="T5" fmla="*/ 228 h 237"/>
                <a:gd name="T6" fmla="*/ 498 w 207"/>
                <a:gd name="T7" fmla="*/ 446 h 237"/>
                <a:gd name="T8" fmla="*/ 334 w 207"/>
                <a:gd name="T9" fmla="*/ 598 h 237"/>
                <a:gd name="T10" fmla="*/ 161 w 207"/>
                <a:gd name="T11" fmla="*/ 653 h 237"/>
                <a:gd name="T12" fmla="*/ 82 w 207"/>
                <a:gd name="T13" fmla="*/ 632 h 237"/>
                <a:gd name="T14" fmla="*/ 30 w 207"/>
                <a:gd name="T15" fmla="*/ 565 h 237"/>
                <a:gd name="T16" fmla="*/ 12 w 207"/>
                <a:gd name="T17" fmla="*/ 457 h 237"/>
                <a:gd name="T18" fmla="*/ 101 w 207"/>
                <a:gd name="T19" fmla="*/ 174 h 237"/>
                <a:gd name="T20" fmla="*/ 377 w 207"/>
                <a:gd name="T21" fmla="*/ 12 h 237"/>
                <a:gd name="T22" fmla="*/ 486 w 207"/>
                <a:gd name="T23" fmla="*/ 42 h 237"/>
                <a:gd name="T24" fmla="*/ 489 w 207"/>
                <a:gd name="T25" fmla="*/ 37 h 237"/>
                <a:gd name="T26" fmla="*/ 491 w 207"/>
                <a:gd name="T27" fmla="*/ 34 h 237"/>
                <a:gd name="T28" fmla="*/ 377 w 207"/>
                <a:gd name="T29" fmla="*/ 0 h 237"/>
                <a:gd name="T30" fmla="*/ 92 w 207"/>
                <a:gd name="T31" fmla="*/ 169 h 237"/>
                <a:gd name="T32" fmla="*/ 0 w 207"/>
                <a:gd name="T33" fmla="*/ 457 h 237"/>
                <a:gd name="T34" fmla="*/ 20 w 207"/>
                <a:gd name="T35" fmla="*/ 566 h 237"/>
                <a:gd name="T36" fmla="*/ 74 w 207"/>
                <a:gd name="T37" fmla="*/ 643 h 237"/>
                <a:gd name="T38" fmla="*/ 161 w 207"/>
                <a:gd name="T39" fmla="*/ 665 h 237"/>
                <a:gd name="T40" fmla="*/ 344 w 207"/>
                <a:gd name="T41" fmla="*/ 606 h 237"/>
                <a:gd name="T42" fmla="*/ 506 w 207"/>
                <a:gd name="T43" fmla="*/ 452 h 237"/>
                <a:gd name="T44" fmla="*/ 582 w 207"/>
                <a:gd name="T45" fmla="*/ 228 h 237"/>
                <a:gd name="T46" fmla="*/ 491 w 207"/>
                <a:gd name="T47" fmla="*/ 34 h 237"/>
                <a:gd name="T48" fmla="*/ 489 w 207"/>
                <a:gd name="T49" fmla="*/ 3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7" h="237">
                  <a:moveTo>
                    <a:pt x="174" y="13"/>
                  </a:moveTo>
                  <a:cubicBezTo>
                    <a:pt x="173" y="15"/>
                    <a:pt x="173" y="15"/>
                    <a:pt x="173" y="15"/>
                  </a:cubicBezTo>
                  <a:cubicBezTo>
                    <a:pt x="192" y="28"/>
                    <a:pt x="203" y="52"/>
                    <a:pt x="203" y="81"/>
                  </a:cubicBezTo>
                  <a:cubicBezTo>
                    <a:pt x="203" y="105"/>
                    <a:pt x="195" y="133"/>
                    <a:pt x="177" y="159"/>
                  </a:cubicBezTo>
                  <a:cubicBezTo>
                    <a:pt x="162" y="181"/>
                    <a:pt x="141" y="200"/>
                    <a:pt x="119" y="213"/>
                  </a:cubicBezTo>
                  <a:cubicBezTo>
                    <a:pt x="98" y="226"/>
                    <a:pt x="76" y="233"/>
                    <a:pt x="57" y="233"/>
                  </a:cubicBezTo>
                  <a:cubicBezTo>
                    <a:pt x="46" y="233"/>
                    <a:pt x="36" y="231"/>
                    <a:pt x="29" y="225"/>
                  </a:cubicBezTo>
                  <a:cubicBezTo>
                    <a:pt x="21" y="220"/>
                    <a:pt x="15" y="211"/>
                    <a:pt x="11" y="201"/>
                  </a:cubicBezTo>
                  <a:cubicBezTo>
                    <a:pt x="7" y="190"/>
                    <a:pt x="4" y="177"/>
                    <a:pt x="4" y="163"/>
                  </a:cubicBezTo>
                  <a:cubicBezTo>
                    <a:pt x="4" y="131"/>
                    <a:pt x="15" y="93"/>
                    <a:pt x="36" y="62"/>
                  </a:cubicBezTo>
                  <a:cubicBezTo>
                    <a:pt x="64" y="22"/>
                    <a:pt x="102" y="4"/>
                    <a:pt x="134" y="4"/>
                  </a:cubicBezTo>
                  <a:cubicBezTo>
                    <a:pt x="149" y="4"/>
                    <a:pt x="162" y="8"/>
                    <a:pt x="173" y="15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64" y="4"/>
                    <a:pt x="149" y="0"/>
                    <a:pt x="134" y="0"/>
                  </a:cubicBezTo>
                  <a:cubicBezTo>
                    <a:pt x="100" y="0"/>
                    <a:pt x="61" y="19"/>
                    <a:pt x="33" y="60"/>
                  </a:cubicBezTo>
                  <a:cubicBezTo>
                    <a:pt x="11" y="92"/>
                    <a:pt x="0" y="130"/>
                    <a:pt x="0" y="163"/>
                  </a:cubicBezTo>
                  <a:cubicBezTo>
                    <a:pt x="0" y="177"/>
                    <a:pt x="3" y="191"/>
                    <a:pt x="7" y="202"/>
                  </a:cubicBezTo>
                  <a:cubicBezTo>
                    <a:pt x="11" y="213"/>
                    <a:pt x="18" y="223"/>
                    <a:pt x="26" y="229"/>
                  </a:cubicBezTo>
                  <a:cubicBezTo>
                    <a:pt x="35" y="234"/>
                    <a:pt x="45" y="237"/>
                    <a:pt x="57" y="237"/>
                  </a:cubicBezTo>
                  <a:cubicBezTo>
                    <a:pt x="77" y="237"/>
                    <a:pt x="100" y="230"/>
                    <a:pt x="122" y="216"/>
                  </a:cubicBezTo>
                  <a:cubicBezTo>
                    <a:pt x="143" y="203"/>
                    <a:pt x="164" y="184"/>
                    <a:pt x="180" y="161"/>
                  </a:cubicBezTo>
                  <a:cubicBezTo>
                    <a:pt x="199" y="134"/>
                    <a:pt x="207" y="106"/>
                    <a:pt x="207" y="81"/>
                  </a:cubicBezTo>
                  <a:cubicBezTo>
                    <a:pt x="207" y="51"/>
                    <a:pt x="195" y="26"/>
                    <a:pt x="175" y="12"/>
                  </a:cubicBezTo>
                  <a:cubicBezTo>
                    <a:pt x="174" y="13"/>
                    <a:pt x="174" y="13"/>
                    <a:pt x="174" y="13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249ECCD9-AC4E-4087-A1D9-84BAAE82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05"/>
              <a:ext cx="107" cy="86"/>
            </a:xfrm>
            <a:custGeom>
              <a:avLst/>
              <a:gdLst>
                <a:gd name="T0" fmla="*/ 75 w 64"/>
                <a:gd name="T1" fmla="*/ 3 h 51"/>
                <a:gd name="T2" fmla="*/ 79 w 64"/>
                <a:gd name="T3" fmla="*/ 145 h 51"/>
                <a:gd name="T4" fmla="*/ 59 w 64"/>
                <a:gd name="T5" fmla="*/ 13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51">
                  <a:moveTo>
                    <a:pt x="27" y="1"/>
                  </a:moveTo>
                  <a:cubicBezTo>
                    <a:pt x="60" y="0"/>
                    <a:pt x="64" y="51"/>
                    <a:pt x="28" y="51"/>
                  </a:cubicBezTo>
                  <a:cubicBezTo>
                    <a:pt x="0" y="51"/>
                    <a:pt x="1" y="2"/>
                    <a:pt x="21" y="5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" name="Oval 48">
              <a:extLst>
                <a:ext uri="{FF2B5EF4-FFF2-40B4-BE49-F238E27FC236}">
                  <a16:creationId xmlns:a16="http://schemas.microsoft.com/office/drawing/2014/main" id="{5BBD7BD2-80A2-4603-A8A5-22C5F17CE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154"/>
              <a:ext cx="38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12A56790-5415-419F-812F-09F0B07D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981"/>
              <a:ext cx="442" cy="712"/>
            </a:xfrm>
            <a:custGeom>
              <a:avLst/>
              <a:gdLst>
                <a:gd name="T0" fmla="*/ 357 w 264"/>
                <a:gd name="T1" fmla="*/ 5 h 425"/>
                <a:gd name="T2" fmla="*/ 424 w 264"/>
                <a:gd name="T3" fmla="*/ 57 h 425"/>
                <a:gd name="T4" fmla="*/ 516 w 264"/>
                <a:gd name="T5" fmla="*/ 126 h 425"/>
                <a:gd name="T6" fmla="*/ 598 w 264"/>
                <a:gd name="T7" fmla="*/ 163 h 425"/>
                <a:gd name="T8" fmla="*/ 675 w 264"/>
                <a:gd name="T9" fmla="*/ 149 h 425"/>
                <a:gd name="T10" fmla="*/ 640 w 264"/>
                <a:gd name="T11" fmla="*/ 233 h 425"/>
                <a:gd name="T12" fmla="*/ 650 w 264"/>
                <a:gd name="T13" fmla="*/ 308 h 425"/>
                <a:gd name="T14" fmla="*/ 656 w 264"/>
                <a:gd name="T15" fmla="*/ 357 h 425"/>
                <a:gd name="T16" fmla="*/ 686 w 264"/>
                <a:gd name="T17" fmla="*/ 367 h 425"/>
                <a:gd name="T18" fmla="*/ 678 w 264"/>
                <a:gd name="T19" fmla="*/ 437 h 425"/>
                <a:gd name="T20" fmla="*/ 695 w 264"/>
                <a:gd name="T21" fmla="*/ 491 h 425"/>
                <a:gd name="T22" fmla="*/ 703 w 264"/>
                <a:gd name="T23" fmla="*/ 539 h 425"/>
                <a:gd name="T24" fmla="*/ 720 w 264"/>
                <a:gd name="T25" fmla="*/ 637 h 425"/>
                <a:gd name="T26" fmla="*/ 695 w 264"/>
                <a:gd name="T27" fmla="*/ 685 h 425"/>
                <a:gd name="T28" fmla="*/ 681 w 264"/>
                <a:gd name="T29" fmla="*/ 739 h 425"/>
                <a:gd name="T30" fmla="*/ 645 w 264"/>
                <a:gd name="T31" fmla="*/ 811 h 425"/>
                <a:gd name="T32" fmla="*/ 619 w 264"/>
                <a:gd name="T33" fmla="*/ 980 h 425"/>
                <a:gd name="T34" fmla="*/ 603 w 264"/>
                <a:gd name="T35" fmla="*/ 1047 h 425"/>
                <a:gd name="T36" fmla="*/ 527 w 264"/>
                <a:gd name="T37" fmla="*/ 1027 h 425"/>
                <a:gd name="T38" fmla="*/ 479 w 264"/>
                <a:gd name="T39" fmla="*/ 1069 h 425"/>
                <a:gd name="T40" fmla="*/ 435 w 264"/>
                <a:gd name="T41" fmla="*/ 1106 h 425"/>
                <a:gd name="T42" fmla="*/ 400 w 264"/>
                <a:gd name="T43" fmla="*/ 1131 h 425"/>
                <a:gd name="T44" fmla="*/ 291 w 264"/>
                <a:gd name="T45" fmla="*/ 1193 h 425"/>
                <a:gd name="T46" fmla="*/ 166 w 264"/>
                <a:gd name="T47" fmla="*/ 1163 h 425"/>
                <a:gd name="T48" fmla="*/ 0 w 264"/>
                <a:gd name="T49" fmla="*/ 1143 h 425"/>
                <a:gd name="T50" fmla="*/ 116 w 264"/>
                <a:gd name="T51" fmla="*/ 1092 h 425"/>
                <a:gd name="T52" fmla="*/ 253 w 264"/>
                <a:gd name="T53" fmla="*/ 1039 h 425"/>
                <a:gd name="T54" fmla="*/ 340 w 264"/>
                <a:gd name="T55" fmla="*/ 948 h 425"/>
                <a:gd name="T56" fmla="*/ 437 w 264"/>
                <a:gd name="T57" fmla="*/ 814 h 425"/>
                <a:gd name="T58" fmla="*/ 544 w 264"/>
                <a:gd name="T59" fmla="*/ 558 h 425"/>
                <a:gd name="T60" fmla="*/ 536 w 264"/>
                <a:gd name="T61" fmla="*/ 427 h 425"/>
                <a:gd name="T62" fmla="*/ 536 w 264"/>
                <a:gd name="T63" fmla="*/ 295 h 425"/>
                <a:gd name="T64" fmla="*/ 487 w 264"/>
                <a:gd name="T65" fmla="*/ 230 h 425"/>
                <a:gd name="T66" fmla="*/ 435 w 264"/>
                <a:gd name="T67" fmla="*/ 157 h 425"/>
                <a:gd name="T68" fmla="*/ 395 w 264"/>
                <a:gd name="T69" fmla="*/ 92 h 425"/>
                <a:gd name="T70" fmla="*/ 370 w 264"/>
                <a:gd name="T71" fmla="*/ 54 h 425"/>
                <a:gd name="T72" fmla="*/ 350 w 264"/>
                <a:gd name="T73" fmla="*/ 0 h 4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" h="425">
                  <a:moveTo>
                    <a:pt x="127" y="2"/>
                  </a:moveTo>
                  <a:cubicBezTo>
                    <a:pt x="137" y="0"/>
                    <a:pt x="145" y="13"/>
                    <a:pt x="151" y="20"/>
                  </a:cubicBezTo>
                  <a:cubicBezTo>
                    <a:pt x="159" y="31"/>
                    <a:pt x="170" y="40"/>
                    <a:pt x="184" y="45"/>
                  </a:cubicBezTo>
                  <a:cubicBezTo>
                    <a:pt x="195" y="49"/>
                    <a:pt x="203" y="53"/>
                    <a:pt x="213" y="58"/>
                  </a:cubicBezTo>
                  <a:cubicBezTo>
                    <a:pt x="226" y="64"/>
                    <a:pt x="230" y="59"/>
                    <a:pt x="241" y="53"/>
                  </a:cubicBezTo>
                  <a:cubicBezTo>
                    <a:pt x="243" y="65"/>
                    <a:pt x="230" y="73"/>
                    <a:pt x="228" y="83"/>
                  </a:cubicBezTo>
                  <a:cubicBezTo>
                    <a:pt x="226" y="93"/>
                    <a:pt x="231" y="101"/>
                    <a:pt x="232" y="110"/>
                  </a:cubicBezTo>
                  <a:cubicBezTo>
                    <a:pt x="232" y="116"/>
                    <a:pt x="230" y="122"/>
                    <a:pt x="234" y="127"/>
                  </a:cubicBezTo>
                  <a:cubicBezTo>
                    <a:pt x="238" y="132"/>
                    <a:pt x="242" y="128"/>
                    <a:pt x="245" y="131"/>
                  </a:cubicBezTo>
                  <a:cubicBezTo>
                    <a:pt x="253" y="138"/>
                    <a:pt x="242" y="147"/>
                    <a:pt x="242" y="156"/>
                  </a:cubicBezTo>
                  <a:cubicBezTo>
                    <a:pt x="242" y="164"/>
                    <a:pt x="246" y="168"/>
                    <a:pt x="248" y="175"/>
                  </a:cubicBezTo>
                  <a:cubicBezTo>
                    <a:pt x="250" y="180"/>
                    <a:pt x="249" y="186"/>
                    <a:pt x="251" y="192"/>
                  </a:cubicBezTo>
                  <a:cubicBezTo>
                    <a:pt x="257" y="205"/>
                    <a:pt x="264" y="210"/>
                    <a:pt x="257" y="227"/>
                  </a:cubicBezTo>
                  <a:cubicBezTo>
                    <a:pt x="255" y="233"/>
                    <a:pt x="250" y="238"/>
                    <a:pt x="248" y="244"/>
                  </a:cubicBezTo>
                  <a:cubicBezTo>
                    <a:pt x="245" y="250"/>
                    <a:pt x="245" y="257"/>
                    <a:pt x="243" y="263"/>
                  </a:cubicBezTo>
                  <a:cubicBezTo>
                    <a:pt x="239" y="272"/>
                    <a:pt x="234" y="280"/>
                    <a:pt x="230" y="289"/>
                  </a:cubicBezTo>
                  <a:cubicBezTo>
                    <a:pt x="224" y="307"/>
                    <a:pt x="219" y="330"/>
                    <a:pt x="221" y="349"/>
                  </a:cubicBezTo>
                  <a:cubicBezTo>
                    <a:pt x="221" y="362"/>
                    <a:pt x="237" y="384"/>
                    <a:pt x="215" y="373"/>
                  </a:cubicBezTo>
                  <a:cubicBezTo>
                    <a:pt x="207" y="369"/>
                    <a:pt x="197" y="362"/>
                    <a:pt x="188" y="366"/>
                  </a:cubicBezTo>
                  <a:cubicBezTo>
                    <a:pt x="183" y="368"/>
                    <a:pt x="177" y="378"/>
                    <a:pt x="171" y="381"/>
                  </a:cubicBezTo>
                  <a:cubicBezTo>
                    <a:pt x="162" y="386"/>
                    <a:pt x="159" y="386"/>
                    <a:pt x="155" y="394"/>
                  </a:cubicBezTo>
                  <a:cubicBezTo>
                    <a:pt x="150" y="402"/>
                    <a:pt x="151" y="402"/>
                    <a:pt x="143" y="403"/>
                  </a:cubicBezTo>
                  <a:cubicBezTo>
                    <a:pt x="123" y="404"/>
                    <a:pt x="116" y="407"/>
                    <a:pt x="104" y="425"/>
                  </a:cubicBezTo>
                  <a:cubicBezTo>
                    <a:pt x="93" y="412"/>
                    <a:pt x="75" y="410"/>
                    <a:pt x="59" y="414"/>
                  </a:cubicBezTo>
                  <a:cubicBezTo>
                    <a:pt x="51" y="416"/>
                    <a:pt x="1" y="421"/>
                    <a:pt x="0" y="407"/>
                  </a:cubicBezTo>
                  <a:cubicBezTo>
                    <a:pt x="0" y="397"/>
                    <a:pt x="34" y="392"/>
                    <a:pt x="41" y="389"/>
                  </a:cubicBezTo>
                  <a:cubicBezTo>
                    <a:pt x="58" y="384"/>
                    <a:pt x="73" y="377"/>
                    <a:pt x="90" y="370"/>
                  </a:cubicBezTo>
                  <a:cubicBezTo>
                    <a:pt x="109" y="363"/>
                    <a:pt x="114" y="358"/>
                    <a:pt x="121" y="338"/>
                  </a:cubicBezTo>
                  <a:cubicBezTo>
                    <a:pt x="128" y="320"/>
                    <a:pt x="144" y="305"/>
                    <a:pt x="156" y="290"/>
                  </a:cubicBezTo>
                  <a:cubicBezTo>
                    <a:pt x="176" y="265"/>
                    <a:pt x="190" y="231"/>
                    <a:pt x="194" y="199"/>
                  </a:cubicBezTo>
                  <a:cubicBezTo>
                    <a:pt x="197" y="181"/>
                    <a:pt x="194" y="169"/>
                    <a:pt x="191" y="152"/>
                  </a:cubicBezTo>
                  <a:cubicBezTo>
                    <a:pt x="189" y="137"/>
                    <a:pt x="194" y="120"/>
                    <a:pt x="191" y="105"/>
                  </a:cubicBezTo>
                  <a:cubicBezTo>
                    <a:pt x="189" y="93"/>
                    <a:pt x="181" y="91"/>
                    <a:pt x="174" y="82"/>
                  </a:cubicBezTo>
                  <a:cubicBezTo>
                    <a:pt x="167" y="74"/>
                    <a:pt x="161" y="65"/>
                    <a:pt x="155" y="56"/>
                  </a:cubicBezTo>
                  <a:cubicBezTo>
                    <a:pt x="150" y="49"/>
                    <a:pt x="146" y="40"/>
                    <a:pt x="141" y="33"/>
                  </a:cubicBezTo>
                  <a:cubicBezTo>
                    <a:pt x="138" y="28"/>
                    <a:pt x="134" y="24"/>
                    <a:pt x="132" y="19"/>
                  </a:cubicBezTo>
                  <a:cubicBezTo>
                    <a:pt x="128" y="13"/>
                    <a:pt x="126" y="7"/>
                    <a:pt x="125" y="0"/>
                  </a:cubicBezTo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E0A8E80B-418E-49BB-BF0E-6F0B9B6C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032"/>
              <a:ext cx="71" cy="83"/>
            </a:xfrm>
            <a:custGeom>
              <a:avLst/>
              <a:gdLst>
                <a:gd name="T0" fmla="*/ 83 w 42"/>
                <a:gd name="T1" fmla="*/ 0 h 50"/>
                <a:gd name="T2" fmla="*/ 0 w 42"/>
                <a:gd name="T3" fmla="*/ 75 h 50"/>
                <a:gd name="T4" fmla="*/ 83 w 42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0">
                  <a:moveTo>
                    <a:pt x="29" y="0"/>
                  </a:moveTo>
                  <a:cubicBezTo>
                    <a:pt x="29" y="0"/>
                    <a:pt x="39" y="42"/>
                    <a:pt x="0" y="27"/>
                  </a:cubicBezTo>
                  <a:cubicBezTo>
                    <a:pt x="0" y="27"/>
                    <a:pt x="42" y="5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BC8DCB70-159C-4569-A4D9-27FCE06B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249"/>
              <a:ext cx="39" cy="44"/>
            </a:xfrm>
            <a:custGeom>
              <a:avLst/>
              <a:gdLst>
                <a:gd name="T0" fmla="*/ 12 w 23"/>
                <a:gd name="T1" fmla="*/ 0 h 26"/>
                <a:gd name="T2" fmla="*/ 0 w 23"/>
                <a:gd name="T3" fmla="*/ 74 h 26"/>
                <a:gd name="T4" fmla="*/ 12 w 2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4" y="0"/>
                  </a:moveTo>
                  <a:cubicBezTo>
                    <a:pt x="4" y="0"/>
                    <a:pt x="18" y="20"/>
                    <a:pt x="0" y="26"/>
                  </a:cubicBezTo>
                  <a:cubicBezTo>
                    <a:pt x="0" y="26"/>
                    <a:pt x="23" y="2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B32FC4F8-79AB-40CF-8330-336666BF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2427"/>
              <a:ext cx="84" cy="60"/>
            </a:xfrm>
            <a:custGeom>
              <a:avLst/>
              <a:gdLst>
                <a:gd name="T0" fmla="*/ 124 w 50"/>
                <a:gd name="T1" fmla="*/ 0 h 36"/>
                <a:gd name="T2" fmla="*/ 141 w 50"/>
                <a:gd name="T3" fmla="*/ 33 h 36"/>
                <a:gd name="T4" fmla="*/ 124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44" y="0"/>
                  </a:moveTo>
                  <a:cubicBezTo>
                    <a:pt x="44" y="0"/>
                    <a:pt x="0" y="36"/>
                    <a:pt x="50" y="12"/>
                  </a:cubicBezTo>
                  <a:cubicBezTo>
                    <a:pt x="50" y="12"/>
                    <a:pt x="12" y="3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56935BA5-509D-4686-98EC-2EB46ACF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2646"/>
              <a:ext cx="30" cy="67"/>
            </a:xfrm>
            <a:custGeom>
              <a:avLst/>
              <a:gdLst>
                <a:gd name="T0" fmla="*/ 38 w 18"/>
                <a:gd name="T1" fmla="*/ 0 h 40"/>
                <a:gd name="T2" fmla="*/ 50 w 18"/>
                <a:gd name="T3" fmla="*/ 47 h 40"/>
                <a:gd name="T4" fmla="*/ 38 w 18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40">
                  <a:moveTo>
                    <a:pt x="14" y="0"/>
                  </a:moveTo>
                  <a:cubicBezTo>
                    <a:pt x="14" y="0"/>
                    <a:pt x="0" y="40"/>
                    <a:pt x="18" y="17"/>
                  </a:cubicBezTo>
                  <a:cubicBezTo>
                    <a:pt x="18" y="17"/>
                    <a:pt x="5" y="3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11397E35-80F5-42A7-89DB-05204BD4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663"/>
              <a:ext cx="109" cy="28"/>
            </a:xfrm>
            <a:custGeom>
              <a:avLst/>
              <a:gdLst>
                <a:gd name="T0" fmla="*/ 0 w 65"/>
                <a:gd name="T1" fmla="*/ 0 h 17"/>
                <a:gd name="T2" fmla="*/ 183 w 65"/>
                <a:gd name="T3" fmla="*/ 41 h 17"/>
                <a:gd name="T4" fmla="*/ 0 w 6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cubicBezTo>
                    <a:pt x="0" y="0"/>
                    <a:pt x="33" y="17"/>
                    <a:pt x="65" y="15"/>
                  </a:cubicBezTo>
                  <a:cubicBezTo>
                    <a:pt x="65" y="15"/>
                    <a:pt x="19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7280F530-1701-4DD4-8E51-DC34FA533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596"/>
              <a:ext cx="74" cy="68"/>
            </a:xfrm>
            <a:custGeom>
              <a:avLst/>
              <a:gdLst>
                <a:gd name="T0" fmla="*/ 0 w 44"/>
                <a:gd name="T1" fmla="*/ 36 h 41"/>
                <a:gd name="T2" fmla="*/ 49 w 44"/>
                <a:gd name="T3" fmla="*/ 0 h 41"/>
                <a:gd name="T4" fmla="*/ 0 w 44"/>
                <a:gd name="T5" fmla="*/ 36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1">
                  <a:moveTo>
                    <a:pt x="0" y="13"/>
                  </a:moveTo>
                  <a:cubicBezTo>
                    <a:pt x="0" y="13"/>
                    <a:pt x="44" y="41"/>
                    <a:pt x="17" y="0"/>
                  </a:cubicBezTo>
                  <a:cubicBezTo>
                    <a:pt x="17" y="0"/>
                    <a:pt x="34" y="32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3D02174C-C8F0-4056-9A8E-D6438135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002"/>
              <a:ext cx="99" cy="68"/>
            </a:xfrm>
            <a:custGeom>
              <a:avLst/>
              <a:gdLst>
                <a:gd name="T0" fmla="*/ 0 w 59"/>
                <a:gd name="T1" fmla="*/ 101 h 41"/>
                <a:gd name="T2" fmla="*/ 67 w 59"/>
                <a:gd name="T3" fmla="*/ 113 h 41"/>
                <a:gd name="T4" fmla="*/ 0 w 59"/>
                <a:gd name="T5" fmla="*/ 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41">
                  <a:moveTo>
                    <a:pt x="0" y="37"/>
                  </a:moveTo>
                  <a:cubicBezTo>
                    <a:pt x="0" y="37"/>
                    <a:pt x="59" y="0"/>
                    <a:pt x="24" y="41"/>
                  </a:cubicBezTo>
                  <a:cubicBezTo>
                    <a:pt x="24" y="41"/>
                    <a:pt x="47" y="12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7CA9EC90-4A2A-417B-97B6-FFC0DB70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1787"/>
              <a:ext cx="36" cy="111"/>
            </a:xfrm>
            <a:custGeom>
              <a:avLst/>
              <a:gdLst>
                <a:gd name="T0" fmla="*/ 0 w 21"/>
                <a:gd name="T1" fmla="*/ 187 h 66"/>
                <a:gd name="T2" fmla="*/ 62 w 21"/>
                <a:gd name="T3" fmla="*/ 182 h 66"/>
                <a:gd name="T4" fmla="*/ 0 w 21"/>
                <a:gd name="T5" fmla="*/ 187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66"/>
                    <a:pt x="10" y="0"/>
                    <a:pt x="21" y="64"/>
                  </a:cubicBezTo>
                  <a:cubicBezTo>
                    <a:pt x="21" y="64"/>
                    <a:pt x="9" y="18"/>
                    <a:pt x="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3" name="Freeform 58">
              <a:extLst>
                <a:ext uri="{FF2B5EF4-FFF2-40B4-BE49-F238E27FC236}">
                  <a16:creationId xmlns:a16="http://schemas.microsoft.com/office/drawing/2014/main" id="{DDAE38EB-0A74-4D42-8E9A-5B9B98E8D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1943"/>
              <a:ext cx="107" cy="18"/>
            </a:xfrm>
            <a:custGeom>
              <a:avLst/>
              <a:gdLst>
                <a:gd name="T0" fmla="*/ 0 w 64"/>
                <a:gd name="T1" fmla="*/ 0 h 11"/>
                <a:gd name="T2" fmla="*/ 70 w 64"/>
                <a:gd name="T3" fmla="*/ 21 h 11"/>
                <a:gd name="T4" fmla="*/ 179 w 64"/>
                <a:gd name="T5" fmla="*/ 8 h 11"/>
                <a:gd name="T6" fmla="*/ 70 w 64"/>
                <a:gd name="T7" fmla="*/ 26 h 11"/>
                <a:gd name="T8" fmla="*/ 0 w 6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1">
                  <a:moveTo>
                    <a:pt x="0" y="0"/>
                  </a:moveTo>
                  <a:cubicBezTo>
                    <a:pt x="2" y="5"/>
                    <a:pt x="19" y="8"/>
                    <a:pt x="25" y="8"/>
                  </a:cubicBezTo>
                  <a:cubicBezTo>
                    <a:pt x="38" y="8"/>
                    <a:pt x="51" y="3"/>
                    <a:pt x="64" y="3"/>
                  </a:cubicBezTo>
                  <a:cubicBezTo>
                    <a:pt x="51" y="7"/>
                    <a:pt x="39" y="10"/>
                    <a:pt x="25" y="10"/>
                  </a:cubicBezTo>
                  <a:cubicBezTo>
                    <a:pt x="19" y="11"/>
                    <a:pt x="1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22891417-9784-47FE-9E08-0507F4DC5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350"/>
              <a:ext cx="220" cy="117"/>
            </a:xfrm>
            <a:custGeom>
              <a:avLst/>
              <a:gdLst>
                <a:gd name="T0" fmla="*/ 3 w 131"/>
                <a:gd name="T1" fmla="*/ 0 h 70"/>
                <a:gd name="T2" fmla="*/ 84 w 131"/>
                <a:gd name="T3" fmla="*/ 162 h 70"/>
                <a:gd name="T4" fmla="*/ 369 w 131"/>
                <a:gd name="T5" fmla="*/ 79 h 70"/>
                <a:gd name="T6" fmla="*/ 101 w 131"/>
                <a:gd name="T7" fmla="*/ 145 h 70"/>
                <a:gd name="T8" fmla="*/ 3 w 13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70">
                  <a:moveTo>
                    <a:pt x="1" y="0"/>
                  </a:moveTo>
                  <a:cubicBezTo>
                    <a:pt x="1" y="0"/>
                    <a:pt x="0" y="45"/>
                    <a:pt x="30" y="58"/>
                  </a:cubicBezTo>
                  <a:cubicBezTo>
                    <a:pt x="59" y="70"/>
                    <a:pt x="105" y="50"/>
                    <a:pt x="131" y="28"/>
                  </a:cubicBezTo>
                  <a:cubicBezTo>
                    <a:pt x="131" y="28"/>
                    <a:pt x="77" y="70"/>
                    <a:pt x="36" y="52"/>
                  </a:cubicBezTo>
                  <a:cubicBezTo>
                    <a:pt x="5" y="39"/>
                    <a:pt x="1" y="0"/>
                    <a:pt x="1" y="0"/>
                  </a:cubicBezTo>
                </a:path>
              </a:pathLst>
            </a:custGeom>
            <a:solidFill>
              <a:srgbClr val="854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EE5D587A-14DD-4481-92CF-7FB7F4F4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080"/>
              <a:ext cx="143" cy="263"/>
            </a:xfrm>
            <a:custGeom>
              <a:avLst/>
              <a:gdLst>
                <a:gd name="T0" fmla="*/ 241 w 85"/>
                <a:gd name="T1" fmla="*/ 0 h 157"/>
                <a:gd name="T2" fmla="*/ 50 w 85"/>
                <a:gd name="T3" fmla="*/ 149 h 157"/>
                <a:gd name="T4" fmla="*/ 8 w 85"/>
                <a:gd name="T5" fmla="*/ 224 h 157"/>
                <a:gd name="T6" fmla="*/ 71 w 85"/>
                <a:gd name="T7" fmla="*/ 441 h 157"/>
                <a:gd name="T8" fmla="*/ 241 w 8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57">
                  <a:moveTo>
                    <a:pt x="85" y="0"/>
                  </a:moveTo>
                  <a:cubicBezTo>
                    <a:pt x="61" y="8"/>
                    <a:pt x="37" y="26"/>
                    <a:pt x="18" y="53"/>
                  </a:cubicBezTo>
                  <a:cubicBezTo>
                    <a:pt x="12" y="62"/>
                    <a:pt x="7" y="71"/>
                    <a:pt x="3" y="80"/>
                  </a:cubicBezTo>
                  <a:cubicBezTo>
                    <a:pt x="0" y="113"/>
                    <a:pt x="7" y="143"/>
                    <a:pt x="25" y="157"/>
                  </a:cubicBezTo>
                  <a:cubicBezTo>
                    <a:pt x="24" y="105"/>
                    <a:pt x="38" y="49"/>
                    <a:pt x="85" y="0"/>
                  </a:cubicBezTo>
                </a:path>
              </a:pathLst>
            </a:custGeom>
            <a:solidFill>
              <a:srgbClr val="C39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F8E23990-E793-4D54-9D39-1AAFF2EB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214"/>
              <a:ext cx="79" cy="241"/>
            </a:xfrm>
            <a:custGeom>
              <a:avLst/>
              <a:gdLst>
                <a:gd name="T0" fmla="*/ 49 w 47"/>
                <a:gd name="T1" fmla="*/ 0 h 144"/>
                <a:gd name="T2" fmla="*/ 0 w 47"/>
                <a:gd name="T3" fmla="*/ 208 h 144"/>
                <a:gd name="T4" fmla="*/ 20 w 47"/>
                <a:gd name="T5" fmla="*/ 313 h 144"/>
                <a:gd name="T6" fmla="*/ 71 w 47"/>
                <a:gd name="T7" fmla="*/ 382 h 144"/>
                <a:gd name="T8" fmla="*/ 133 w 47"/>
                <a:gd name="T9" fmla="*/ 403 h 144"/>
                <a:gd name="T10" fmla="*/ 133 w 47"/>
                <a:gd name="T11" fmla="*/ 398 h 144"/>
                <a:gd name="T12" fmla="*/ 91 w 47"/>
                <a:gd name="T13" fmla="*/ 390 h 144"/>
                <a:gd name="T14" fmla="*/ 8 w 47"/>
                <a:gd name="T15" fmla="*/ 228 h 144"/>
                <a:gd name="T16" fmla="*/ 108 w 47"/>
                <a:gd name="T17" fmla="*/ 373 h 144"/>
                <a:gd name="T18" fmla="*/ 128 w 47"/>
                <a:gd name="T19" fmla="*/ 382 h 144"/>
                <a:gd name="T20" fmla="*/ 111 w 47"/>
                <a:gd name="T21" fmla="*/ 216 h 144"/>
                <a:gd name="T22" fmla="*/ 49 w 47"/>
                <a:gd name="T23" fmla="*/ 0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144">
                  <a:moveTo>
                    <a:pt x="17" y="0"/>
                  </a:moveTo>
                  <a:cubicBezTo>
                    <a:pt x="6" y="25"/>
                    <a:pt x="0" y="51"/>
                    <a:pt x="0" y="74"/>
                  </a:cubicBezTo>
                  <a:cubicBezTo>
                    <a:pt x="0" y="88"/>
                    <a:pt x="3" y="101"/>
                    <a:pt x="7" y="112"/>
                  </a:cubicBezTo>
                  <a:cubicBezTo>
                    <a:pt x="11" y="122"/>
                    <a:pt x="17" y="131"/>
                    <a:pt x="25" y="136"/>
                  </a:cubicBezTo>
                  <a:cubicBezTo>
                    <a:pt x="31" y="141"/>
                    <a:pt x="38" y="143"/>
                    <a:pt x="47" y="144"/>
                  </a:cubicBezTo>
                  <a:cubicBezTo>
                    <a:pt x="47" y="143"/>
                    <a:pt x="47" y="143"/>
                    <a:pt x="47" y="142"/>
                  </a:cubicBezTo>
                  <a:cubicBezTo>
                    <a:pt x="41" y="142"/>
                    <a:pt x="36" y="140"/>
                    <a:pt x="32" y="139"/>
                  </a:cubicBezTo>
                  <a:cubicBezTo>
                    <a:pt x="2" y="126"/>
                    <a:pt x="3" y="81"/>
                    <a:pt x="3" y="81"/>
                  </a:cubicBezTo>
                  <a:cubicBezTo>
                    <a:pt x="3" y="81"/>
                    <a:pt x="7" y="120"/>
                    <a:pt x="38" y="133"/>
                  </a:cubicBezTo>
                  <a:cubicBezTo>
                    <a:pt x="40" y="134"/>
                    <a:pt x="43" y="135"/>
                    <a:pt x="45" y="136"/>
                  </a:cubicBezTo>
                  <a:cubicBezTo>
                    <a:pt x="42" y="117"/>
                    <a:pt x="39" y="97"/>
                    <a:pt x="39" y="77"/>
                  </a:cubicBezTo>
                  <a:cubicBezTo>
                    <a:pt x="21" y="63"/>
                    <a:pt x="14" y="33"/>
                    <a:pt x="17" y="0"/>
                  </a:cubicBezTo>
                </a:path>
              </a:pathLst>
            </a:custGeom>
            <a:solidFill>
              <a:srgbClr val="B89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DB2A211D-10E3-4C6E-8574-B9D7E0AB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070"/>
              <a:ext cx="183" cy="392"/>
            </a:xfrm>
            <a:custGeom>
              <a:avLst/>
              <a:gdLst>
                <a:gd name="T0" fmla="*/ 307 w 109"/>
                <a:gd name="T1" fmla="*/ 0 h 234"/>
                <a:gd name="T2" fmla="*/ 92 w 109"/>
                <a:gd name="T3" fmla="*/ 159 h 234"/>
                <a:gd name="T4" fmla="*/ 0 w 109"/>
                <a:gd name="T5" fmla="*/ 449 h 234"/>
                <a:gd name="T6" fmla="*/ 20 w 109"/>
                <a:gd name="T7" fmla="*/ 558 h 234"/>
                <a:gd name="T8" fmla="*/ 74 w 109"/>
                <a:gd name="T9" fmla="*/ 635 h 234"/>
                <a:gd name="T10" fmla="*/ 146 w 109"/>
                <a:gd name="T11" fmla="*/ 657 h 234"/>
                <a:gd name="T12" fmla="*/ 144 w 109"/>
                <a:gd name="T13" fmla="*/ 645 h 234"/>
                <a:gd name="T14" fmla="*/ 82 w 109"/>
                <a:gd name="T15" fmla="*/ 623 h 234"/>
                <a:gd name="T16" fmla="*/ 30 w 109"/>
                <a:gd name="T17" fmla="*/ 556 h 234"/>
                <a:gd name="T18" fmla="*/ 12 w 109"/>
                <a:gd name="T19" fmla="*/ 449 h 234"/>
                <a:gd name="T20" fmla="*/ 59 w 109"/>
                <a:gd name="T21" fmla="*/ 241 h 234"/>
                <a:gd name="T22" fmla="*/ 101 w 109"/>
                <a:gd name="T23" fmla="*/ 166 h 234"/>
                <a:gd name="T24" fmla="*/ 290 w 109"/>
                <a:gd name="T25" fmla="*/ 17 h 234"/>
                <a:gd name="T26" fmla="*/ 307 w 109"/>
                <a:gd name="T27" fmla="*/ 0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234">
                  <a:moveTo>
                    <a:pt x="109" y="0"/>
                  </a:moveTo>
                  <a:cubicBezTo>
                    <a:pt x="82" y="7"/>
                    <a:pt x="54" y="26"/>
                    <a:pt x="33" y="57"/>
                  </a:cubicBezTo>
                  <a:cubicBezTo>
                    <a:pt x="11" y="89"/>
                    <a:pt x="0" y="127"/>
                    <a:pt x="0" y="160"/>
                  </a:cubicBezTo>
                  <a:cubicBezTo>
                    <a:pt x="0" y="174"/>
                    <a:pt x="3" y="188"/>
                    <a:pt x="7" y="199"/>
                  </a:cubicBezTo>
                  <a:cubicBezTo>
                    <a:pt x="11" y="210"/>
                    <a:pt x="18" y="220"/>
                    <a:pt x="26" y="226"/>
                  </a:cubicBezTo>
                  <a:cubicBezTo>
                    <a:pt x="33" y="231"/>
                    <a:pt x="42" y="233"/>
                    <a:pt x="52" y="234"/>
                  </a:cubicBezTo>
                  <a:cubicBezTo>
                    <a:pt x="52" y="233"/>
                    <a:pt x="51" y="231"/>
                    <a:pt x="51" y="230"/>
                  </a:cubicBezTo>
                  <a:cubicBezTo>
                    <a:pt x="42" y="229"/>
                    <a:pt x="35" y="227"/>
                    <a:pt x="29" y="222"/>
                  </a:cubicBezTo>
                  <a:cubicBezTo>
                    <a:pt x="21" y="217"/>
                    <a:pt x="15" y="208"/>
                    <a:pt x="11" y="198"/>
                  </a:cubicBezTo>
                  <a:cubicBezTo>
                    <a:pt x="7" y="187"/>
                    <a:pt x="4" y="174"/>
                    <a:pt x="4" y="160"/>
                  </a:cubicBezTo>
                  <a:cubicBezTo>
                    <a:pt x="4" y="137"/>
                    <a:pt x="10" y="111"/>
                    <a:pt x="21" y="86"/>
                  </a:cubicBezTo>
                  <a:cubicBezTo>
                    <a:pt x="25" y="77"/>
                    <a:pt x="30" y="68"/>
                    <a:pt x="36" y="59"/>
                  </a:cubicBezTo>
                  <a:cubicBezTo>
                    <a:pt x="55" y="32"/>
                    <a:pt x="79" y="14"/>
                    <a:pt x="103" y="6"/>
                  </a:cubicBezTo>
                  <a:cubicBezTo>
                    <a:pt x="105" y="4"/>
                    <a:pt x="107" y="2"/>
                    <a:pt x="109" y="0"/>
                  </a:cubicBezTo>
                </a:path>
              </a:pathLst>
            </a:custGeom>
            <a:solidFill>
              <a:srgbClr val="67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2D87C30C-63C5-466E-A32E-C050E339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350"/>
              <a:ext cx="76" cy="102"/>
            </a:xfrm>
            <a:custGeom>
              <a:avLst/>
              <a:gdLst>
                <a:gd name="T0" fmla="*/ 3 w 45"/>
                <a:gd name="T1" fmla="*/ 0 h 61"/>
                <a:gd name="T2" fmla="*/ 86 w 45"/>
                <a:gd name="T3" fmla="*/ 162 h 61"/>
                <a:gd name="T4" fmla="*/ 128 w 45"/>
                <a:gd name="T5" fmla="*/ 171 h 61"/>
                <a:gd name="T6" fmla="*/ 123 w 45"/>
                <a:gd name="T7" fmla="*/ 154 h 61"/>
                <a:gd name="T8" fmla="*/ 103 w 45"/>
                <a:gd name="T9" fmla="*/ 145 h 61"/>
                <a:gd name="T10" fmla="*/ 3 w 45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1">
                  <a:moveTo>
                    <a:pt x="1" y="0"/>
                  </a:moveTo>
                  <a:cubicBezTo>
                    <a:pt x="1" y="0"/>
                    <a:pt x="0" y="45"/>
                    <a:pt x="30" y="58"/>
                  </a:cubicBezTo>
                  <a:cubicBezTo>
                    <a:pt x="34" y="59"/>
                    <a:pt x="39" y="61"/>
                    <a:pt x="45" y="61"/>
                  </a:cubicBezTo>
                  <a:cubicBezTo>
                    <a:pt x="44" y="59"/>
                    <a:pt x="44" y="57"/>
                    <a:pt x="43" y="55"/>
                  </a:cubicBezTo>
                  <a:cubicBezTo>
                    <a:pt x="41" y="54"/>
                    <a:pt x="38" y="53"/>
                    <a:pt x="36" y="52"/>
                  </a:cubicBezTo>
                  <a:cubicBezTo>
                    <a:pt x="5" y="39"/>
                    <a:pt x="1" y="0"/>
                    <a:pt x="1" y="0"/>
                  </a:cubicBezTo>
                </a:path>
              </a:pathLst>
            </a:custGeom>
            <a:solidFill>
              <a:srgbClr val="A8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AE04E707-6E50-41E7-9081-99A980844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085"/>
              <a:ext cx="216" cy="563"/>
            </a:xfrm>
            <a:custGeom>
              <a:avLst/>
              <a:gdLst>
                <a:gd name="T0" fmla="*/ 263 w 129"/>
                <a:gd name="T1" fmla="*/ 0 h 336"/>
                <a:gd name="T2" fmla="*/ 295 w 129"/>
                <a:gd name="T3" fmla="*/ 3 h 336"/>
                <a:gd name="T4" fmla="*/ 296 w 129"/>
                <a:gd name="T5" fmla="*/ 82 h 336"/>
                <a:gd name="T6" fmla="*/ 308 w 129"/>
                <a:gd name="T7" fmla="*/ 179 h 336"/>
                <a:gd name="T8" fmla="*/ 350 w 129"/>
                <a:gd name="T9" fmla="*/ 303 h 336"/>
                <a:gd name="T10" fmla="*/ 358 w 129"/>
                <a:gd name="T11" fmla="*/ 437 h 336"/>
                <a:gd name="T12" fmla="*/ 358 w 129"/>
                <a:gd name="T13" fmla="*/ 508 h 336"/>
                <a:gd name="T14" fmla="*/ 333 w 129"/>
                <a:gd name="T15" fmla="*/ 565 h 336"/>
                <a:gd name="T16" fmla="*/ 296 w 129"/>
                <a:gd name="T17" fmla="*/ 679 h 336"/>
                <a:gd name="T18" fmla="*/ 275 w 129"/>
                <a:gd name="T19" fmla="*/ 783 h 336"/>
                <a:gd name="T20" fmla="*/ 213 w 129"/>
                <a:gd name="T21" fmla="*/ 831 h 336"/>
                <a:gd name="T22" fmla="*/ 0 w 129"/>
                <a:gd name="T23" fmla="*/ 943 h 336"/>
                <a:gd name="T24" fmla="*/ 45 w 129"/>
                <a:gd name="T25" fmla="*/ 915 h 336"/>
                <a:gd name="T26" fmla="*/ 117 w 129"/>
                <a:gd name="T27" fmla="*/ 878 h 336"/>
                <a:gd name="T28" fmla="*/ 208 w 129"/>
                <a:gd name="T29" fmla="*/ 806 h 336"/>
                <a:gd name="T30" fmla="*/ 306 w 129"/>
                <a:gd name="T31" fmla="*/ 593 h 336"/>
                <a:gd name="T32" fmla="*/ 348 w 129"/>
                <a:gd name="T33" fmla="*/ 345 h 336"/>
                <a:gd name="T34" fmla="*/ 315 w 129"/>
                <a:gd name="T35" fmla="*/ 236 h 336"/>
                <a:gd name="T36" fmla="*/ 291 w 129"/>
                <a:gd name="T37" fmla="*/ 134 h 336"/>
                <a:gd name="T38" fmla="*/ 283 w 129"/>
                <a:gd name="T39" fmla="*/ 3 h 3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9" h="336">
                  <a:moveTo>
                    <a:pt x="94" y="0"/>
                  </a:moveTo>
                  <a:cubicBezTo>
                    <a:pt x="98" y="0"/>
                    <a:pt x="101" y="0"/>
                    <a:pt x="105" y="1"/>
                  </a:cubicBezTo>
                  <a:cubicBezTo>
                    <a:pt x="109" y="10"/>
                    <a:pt x="106" y="21"/>
                    <a:pt x="106" y="29"/>
                  </a:cubicBezTo>
                  <a:cubicBezTo>
                    <a:pt x="107" y="41"/>
                    <a:pt x="107" y="53"/>
                    <a:pt x="110" y="64"/>
                  </a:cubicBezTo>
                  <a:cubicBezTo>
                    <a:pt x="114" y="79"/>
                    <a:pt x="121" y="93"/>
                    <a:pt x="125" y="108"/>
                  </a:cubicBezTo>
                  <a:cubicBezTo>
                    <a:pt x="129" y="123"/>
                    <a:pt x="128" y="140"/>
                    <a:pt x="128" y="156"/>
                  </a:cubicBezTo>
                  <a:cubicBezTo>
                    <a:pt x="128" y="164"/>
                    <a:pt x="129" y="174"/>
                    <a:pt x="128" y="181"/>
                  </a:cubicBezTo>
                  <a:cubicBezTo>
                    <a:pt x="126" y="189"/>
                    <a:pt x="121" y="194"/>
                    <a:pt x="119" y="201"/>
                  </a:cubicBezTo>
                  <a:cubicBezTo>
                    <a:pt x="114" y="215"/>
                    <a:pt x="109" y="229"/>
                    <a:pt x="106" y="242"/>
                  </a:cubicBezTo>
                  <a:cubicBezTo>
                    <a:pt x="103" y="255"/>
                    <a:pt x="102" y="267"/>
                    <a:pt x="98" y="279"/>
                  </a:cubicBezTo>
                  <a:cubicBezTo>
                    <a:pt x="95" y="292"/>
                    <a:pt x="88" y="292"/>
                    <a:pt x="76" y="296"/>
                  </a:cubicBezTo>
                  <a:cubicBezTo>
                    <a:pt x="50" y="307"/>
                    <a:pt x="29" y="336"/>
                    <a:pt x="0" y="336"/>
                  </a:cubicBezTo>
                  <a:cubicBezTo>
                    <a:pt x="0" y="330"/>
                    <a:pt x="10" y="328"/>
                    <a:pt x="16" y="326"/>
                  </a:cubicBezTo>
                  <a:cubicBezTo>
                    <a:pt x="26" y="323"/>
                    <a:pt x="34" y="320"/>
                    <a:pt x="42" y="313"/>
                  </a:cubicBezTo>
                  <a:cubicBezTo>
                    <a:pt x="53" y="304"/>
                    <a:pt x="63" y="295"/>
                    <a:pt x="74" y="287"/>
                  </a:cubicBezTo>
                  <a:cubicBezTo>
                    <a:pt x="97" y="270"/>
                    <a:pt x="102" y="238"/>
                    <a:pt x="109" y="211"/>
                  </a:cubicBezTo>
                  <a:cubicBezTo>
                    <a:pt x="115" y="183"/>
                    <a:pt x="125" y="152"/>
                    <a:pt x="124" y="123"/>
                  </a:cubicBezTo>
                  <a:cubicBezTo>
                    <a:pt x="124" y="110"/>
                    <a:pt x="116" y="97"/>
                    <a:pt x="112" y="84"/>
                  </a:cubicBezTo>
                  <a:cubicBezTo>
                    <a:pt x="109" y="72"/>
                    <a:pt x="107" y="60"/>
                    <a:pt x="104" y="48"/>
                  </a:cubicBezTo>
                  <a:cubicBezTo>
                    <a:pt x="101" y="32"/>
                    <a:pt x="101" y="17"/>
                    <a:pt x="101" y="1"/>
                  </a:cubicBezTo>
                </a:path>
              </a:pathLst>
            </a:custGeom>
            <a:solidFill>
              <a:srgbClr val="54B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0" name="Oval 65">
              <a:extLst>
                <a:ext uri="{FF2B5EF4-FFF2-40B4-BE49-F238E27FC236}">
                  <a16:creationId xmlns:a16="http://schemas.microsoft.com/office/drawing/2014/main" id="{A3C5F57B-7FF2-45F6-BFE2-A78D6A326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062"/>
              <a:ext cx="40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1" name="Oval 66">
              <a:extLst>
                <a:ext uri="{FF2B5EF4-FFF2-40B4-BE49-F238E27FC236}">
                  <a16:creationId xmlns:a16="http://schemas.microsoft.com/office/drawing/2014/main" id="{FEAE216A-B903-41C2-A651-131B0985A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087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pic>
        <p:nvPicPr>
          <p:cNvPr id="52" name="Picture 8" descr="H:\DOM_DMA_DIM\INTERNET\Projets web\SMART\cliparts\Cellules\foam cell\foam_cell_bleu_01.emf">
            <a:extLst>
              <a:ext uri="{FF2B5EF4-FFF2-40B4-BE49-F238E27FC236}">
                <a16:creationId xmlns:a16="http://schemas.microsoft.com/office/drawing/2014/main" id="{278995DC-30EB-4957-8D8B-4ACF35E6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5989" y="4935397"/>
            <a:ext cx="355079" cy="3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H:\DOM_DMA_DIM\INTERNET\Projets web\SMART\cliparts\Cellules\foam cell\foam_cell_bleu_02.emf">
            <a:extLst>
              <a:ext uri="{FF2B5EF4-FFF2-40B4-BE49-F238E27FC236}">
                <a16:creationId xmlns:a16="http://schemas.microsoft.com/office/drawing/2014/main" id="{124E69CD-2AFA-4DF7-8D36-18A48B71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459" y="4905807"/>
            <a:ext cx="368735" cy="4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H:\DOM_DMA_DIM\INTERNET\Projets web\SMART\cliparts\Cellules\foam cell\foam_cell_bleu_04.emf">
            <a:extLst>
              <a:ext uri="{FF2B5EF4-FFF2-40B4-BE49-F238E27FC236}">
                <a16:creationId xmlns:a16="http://schemas.microsoft.com/office/drawing/2014/main" id="{A27618A0-6F24-4CB7-9A75-2572FCA2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4025" y="4898601"/>
            <a:ext cx="382391" cy="4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79F04ADF-9837-40D9-83C4-6180EFBE2AAA}"/>
              </a:ext>
            </a:extLst>
          </p:cNvPr>
          <p:cNvCxnSpPr>
            <a:cxnSpLocks/>
          </p:cNvCxnSpPr>
          <p:nvPr/>
        </p:nvCxnSpPr>
        <p:spPr>
          <a:xfrm>
            <a:off x="5614819" y="4149062"/>
            <a:ext cx="452163" cy="294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17CECC4-3478-4715-A684-B25FFBCCD9EA}"/>
              </a:ext>
            </a:extLst>
          </p:cNvPr>
          <p:cNvCxnSpPr>
            <a:cxnSpLocks/>
          </p:cNvCxnSpPr>
          <p:nvPr/>
        </p:nvCxnSpPr>
        <p:spPr>
          <a:xfrm flipH="1">
            <a:off x="5147288" y="4149060"/>
            <a:ext cx="467531" cy="280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46AB5735-3F07-41D6-BBA2-35EC4F30168A}"/>
              </a:ext>
            </a:extLst>
          </p:cNvPr>
          <p:cNvSpPr txBox="1"/>
          <p:nvPr/>
        </p:nvSpPr>
        <p:spPr>
          <a:xfrm>
            <a:off x="4509453" y="4045990"/>
            <a:ext cx="4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E2B7F9E-F677-4DA2-B8B9-30B94BA5A7CF}"/>
              </a:ext>
            </a:extLst>
          </p:cNvPr>
          <p:cNvSpPr txBox="1"/>
          <p:nvPr/>
        </p:nvSpPr>
        <p:spPr>
          <a:xfrm>
            <a:off x="6149817" y="4172080"/>
            <a:ext cx="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APC</a:t>
            </a:r>
          </a:p>
        </p:txBody>
      </p:sp>
      <p:grpSp>
        <p:nvGrpSpPr>
          <p:cNvPr id="59" name="Group 40">
            <a:extLst>
              <a:ext uri="{FF2B5EF4-FFF2-40B4-BE49-F238E27FC236}">
                <a16:creationId xmlns:a16="http://schemas.microsoft.com/office/drawing/2014/main" id="{E4C20CFB-9707-4F1C-94ED-DEF39E49CEB1}"/>
              </a:ext>
            </a:extLst>
          </p:cNvPr>
          <p:cNvGrpSpPr>
            <a:grpSpLocks/>
          </p:cNvGrpSpPr>
          <p:nvPr/>
        </p:nvGrpSpPr>
        <p:grpSpPr bwMode="auto">
          <a:xfrm>
            <a:off x="2743788" y="3640108"/>
            <a:ext cx="1037025" cy="978765"/>
            <a:chOff x="930" y="1787"/>
            <a:chExt cx="979" cy="934"/>
          </a:xfrm>
        </p:grpSpPr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B5CC47DB-0BEE-4446-899D-56762487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804"/>
              <a:ext cx="952" cy="914"/>
            </a:xfrm>
            <a:custGeom>
              <a:avLst/>
              <a:gdLst>
                <a:gd name="T0" fmla="*/ 162 w 569"/>
                <a:gd name="T1" fmla="*/ 199 h 546"/>
                <a:gd name="T2" fmla="*/ 278 w 569"/>
                <a:gd name="T3" fmla="*/ 437 h 546"/>
                <a:gd name="T4" fmla="*/ 176 w 569"/>
                <a:gd name="T5" fmla="*/ 424 h 546"/>
                <a:gd name="T6" fmla="*/ 107 w 569"/>
                <a:gd name="T7" fmla="*/ 398 h 546"/>
                <a:gd name="T8" fmla="*/ 199 w 569"/>
                <a:gd name="T9" fmla="*/ 541 h 546"/>
                <a:gd name="T10" fmla="*/ 167 w 569"/>
                <a:gd name="T11" fmla="*/ 665 h 546"/>
                <a:gd name="T12" fmla="*/ 90 w 569"/>
                <a:gd name="T13" fmla="*/ 732 h 546"/>
                <a:gd name="T14" fmla="*/ 151 w 569"/>
                <a:gd name="T15" fmla="*/ 787 h 546"/>
                <a:gd name="T16" fmla="*/ 100 w 569"/>
                <a:gd name="T17" fmla="*/ 832 h 546"/>
                <a:gd name="T18" fmla="*/ 146 w 569"/>
                <a:gd name="T19" fmla="*/ 869 h 546"/>
                <a:gd name="T20" fmla="*/ 149 w 569"/>
                <a:gd name="T21" fmla="*/ 969 h 546"/>
                <a:gd name="T22" fmla="*/ 13 w 569"/>
                <a:gd name="T23" fmla="*/ 1110 h 546"/>
                <a:gd name="T24" fmla="*/ 79 w 569"/>
                <a:gd name="T25" fmla="*/ 1098 h 546"/>
                <a:gd name="T26" fmla="*/ 162 w 569"/>
                <a:gd name="T27" fmla="*/ 1098 h 546"/>
                <a:gd name="T28" fmla="*/ 283 w 569"/>
                <a:gd name="T29" fmla="*/ 1317 h 546"/>
                <a:gd name="T30" fmla="*/ 333 w 569"/>
                <a:gd name="T31" fmla="*/ 1388 h 546"/>
                <a:gd name="T32" fmla="*/ 338 w 569"/>
                <a:gd name="T33" fmla="*/ 1497 h 546"/>
                <a:gd name="T34" fmla="*/ 378 w 569"/>
                <a:gd name="T35" fmla="*/ 1463 h 546"/>
                <a:gd name="T36" fmla="*/ 428 w 569"/>
                <a:gd name="T37" fmla="*/ 1426 h 546"/>
                <a:gd name="T38" fmla="*/ 442 w 569"/>
                <a:gd name="T39" fmla="*/ 1468 h 546"/>
                <a:gd name="T40" fmla="*/ 465 w 569"/>
                <a:gd name="T41" fmla="*/ 1463 h 546"/>
                <a:gd name="T42" fmla="*/ 495 w 569"/>
                <a:gd name="T43" fmla="*/ 1456 h 546"/>
                <a:gd name="T44" fmla="*/ 669 w 569"/>
                <a:gd name="T45" fmla="*/ 1497 h 546"/>
                <a:gd name="T46" fmla="*/ 736 w 569"/>
                <a:gd name="T47" fmla="*/ 1530 h 546"/>
                <a:gd name="T48" fmla="*/ 765 w 569"/>
                <a:gd name="T49" fmla="*/ 1502 h 546"/>
                <a:gd name="T50" fmla="*/ 1006 w 569"/>
                <a:gd name="T51" fmla="*/ 1483 h 546"/>
                <a:gd name="T52" fmla="*/ 1049 w 569"/>
                <a:gd name="T53" fmla="*/ 1502 h 546"/>
                <a:gd name="T54" fmla="*/ 1089 w 569"/>
                <a:gd name="T55" fmla="*/ 1522 h 546"/>
                <a:gd name="T56" fmla="*/ 1134 w 569"/>
                <a:gd name="T57" fmla="*/ 1456 h 546"/>
                <a:gd name="T58" fmla="*/ 1178 w 569"/>
                <a:gd name="T59" fmla="*/ 1463 h 546"/>
                <a:gd name="T60" fmla="*/ 1210 w 569"/>
                <a:gd name="T61" fmla="*/ 1471 h 546"/>
                <a:gd name="T62" fmla="*/ 1255 w 569"/>
                <a:gd name="T63" fmla="*/ 1393 h 546"/>
                <a:gd name="T64" fmla="*/ 1347 w 569"/>
                <a:gd name="T65" fmla="*/ 1363 h 546"/>
                <a:gd name="T66" fmla="*/ 1467 w 569"/>
                <a:gd name="T67" fmla="*/ 1396 h 546"/>
                <a:gd name="T68" fmla="*/ 1434 w 569"/>
                <a:gd name="T69" fmla="*/ 1227 h 546"/>
                <a:gd name="T70" fmla="*/ 1529 w 569"/>
                <a:gd name="T71" fmla="*/ 932 h 546"/>
                <a:gd name="T72" fmla="*/ 1588 w 569"/>
                <a:gd name="T73" fmla="*/ 849 h 546"/>
                <a:gd name="T74" fmla="*/ 1514 w 569"/>
                <a:gd name="T75" fmla="*/ 815 h 546"/>
                <a:gd name="T76" fmla="*/ 1506 w 569"/>
                <a:gd name="T77" fmla="*/ 715 h 546"/>
                <a:gd name="T78" fmla="*/ 1559 w 569"/>
                <a:gd name="T79" fmla="*/ 656 h 546"/>
                <a:gd name="T80" fmla="*/ 1518 w 569"/>
                <a:gd name="T81" fmla="*/ 648 h 546"/>
                <a:gd name="T82" fmla="*/ 1452 w 569"/>
                <a:gd name="T83" fmla="*/ 631 h 546"/>
                <a:gd name="T84" fmla="*/ 1452 w 569"/>
                <a:gd name="T85" fmla="*/ 502 h 546"/>
                <a:gd name="T86" fmla="*/ 1514 w 569"/>
                <a:gd name="T87" fmla="*/ 378 h 546"/>
                <a:gd name="T88" fmla="*/ 1444 w 569"/>
                <a:gd name="T89" fmla="*/ 403 h 546"/>
                <a:gd name="T90" fmla="*/ 1352 w 569"/>
                <a:gd name="T91" fmla="*/ 425 h 546"/>
                <a:gd name="T92" fmla="*/ 1198 w 569"/>
                <a:gd name="T93" fmla="*/ 323 h 546"/>
                <a:gd name="T94" fmla="*/ 1151 w 569"/>
                <a:gd name="T95" fmla="*/ 271 h 546"/>
                <a:gd name="T96" fmla="*/ 1128 w 569"/>
                <a:gd name="T97" fmla="*/ 271 h 546"/>
                <a:gd name="T98" fmla="*/ 1114 w 569"/>
                <a:gd name="T99" fmla="*/ 266 h 546"/>
                <a:gd name="T100" fmla="*/ 1094 w 569"/>
                <a:gd name="T101" fmla="*/ 204 h 546"/>
                <a:gd name="T102" fmla="*/ 1057 w 569"/>
                <a:gd name="T103" fmla="*/ 213 h 546"/>
                <a:gd name="T104" fmla="*/ 1031 w 569"/>
                <a:gd name="T105" fmla="*/ 221 h 546"/>
                <a:gd name="T106" fmla="*/ 912 w 569"/>
                <a:gd name="T107" fmla="*/ 149 h 546"/>
                <a:gd name="T108" fmla="*/ 857 w 569"/>
                <a:gd name="T109" fmla="*/ 62 h 546"/>
                <a:gd name="T110" fmla="*/ 786 w 569"/>
                <a:gd name="T111" fmla="*/ 196 h 546"/>
                <a:gd name="T112" fmla="*/ 666 w 569"/>
                <a:gd name="T113" fmla="*/ 219 h 546"/>
                <a:gd name="T114" fmla="*/ 557 w 569"/>
                <a:gd name="T115" fmla="*/ 221 h 546"/>
                <a:gd name="T116" fmla="*/ 492 w 569"/>
                <a:gd name="T117" fmla="*/ 199 h 546"/>
                <a:gd name="T118" fmla="*/ 458 w 569"/>
                <a:gd name="T119" fmla="*/ 278 h 546"/>
                <a:gd name="T120" fmla="*/ 338 w 569"/>
                <a:gd name="T121" fmla="*/ 320 h 546"/>
                <a:gd name="T122" fmla="*/ 162 w 569"/>
                <a:gd name="T123" fmla="*/ 199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69" h="546">
                  <a:moveTo>
                    <a:pt x="58" y="71"/>
                  </a:moveTo>
                  <a:cubicBezTo>
                    <a:pt x="50" y="78"/>
                    <a:pt x="114" y="135"/>
                    <a:pt x="99" y="156"/>
                  </a:cubicBezTo>
                  <a:cubicBezTo>
                    <a:pt x="90" y="167"/>
                    <a:pt x="76" y="159"/>
                    <a:pt x="63" y="151"/>
                  </a:cubicBezTo>
                  <a:cubicBezTo>
                    <a:pt x="52" y="144"/>
                    <a:pt x="43" y="138"/>
                    <a:pt x="38" y="142"/>
                  </a:cubicBezTo>
                  <a:cubicBezTo>
                    <a:pt x="28" y="152"/>
                    <a:pt x="79" y="169"/>
                    <a:pt x="71" y="193"/>
                  </a:cubicBezTo>
                  <a:cubicBezTo>
                    <a:pt x="64" y="216"/>
                    <a:pt x="62" y="225"/>
                    <a:pt x="60" y="237"/>
                  </a:cubicBezTo>
                  <a:cubicBezTo>
                    <a:pt x="55" y="260"/>
                    <a:pt x="34" y="248"/>
                    <a:pt x="32" y="261"/>
                  </a:cubicBezTo>
                  <a:cubicBezTo>
                    <a:pt x="30" y="269"/>
                    <a:pt x="55" y="267"/>
                    <a:pt x="54" y="281"/>
                  </a:cubicBezTo>
                  <a:cubicBezTo>
                    <a:pt x="53" y="288"/>
                    <a:pt x="40" y="286"/>
                    <a:pt x="36" y="297"/>
                  </a:cubicBezTo>
                  <a:cubicBezTo>
                    <a:pt x="35" y="301"/>
                    <a:pt x="50" y="295"/>
                    <a:pt x="52" y="310"/>
                  </a:cubicBezTo>
                  <a:cubicBezTo>
                    <a:pt x="55" y="325"/>
                    <a:pt x="62" y="341"/>
                    <a:pt x="53" y="346"/>
                  </a:cubicBezTo>
                  <a:cubicBezTo>
                    <a:pt x="45" y="351"/>
                    <a:pt x="0" y="383"/>
                    <a:pt x="5" y="396"/>
                  </a:cubicBezTo>
                  <a:cubicBezTo>
                    <a:pt x="7" y="402"/>
                    <a:pt x="17" y="397"/>
                    <a:pt x="28" y="392"/>
                  </a:cubicBezTo>
                  <a:cubicBezTo>
                    <a:pt x="41" y="387"/>
                    <a:pt x="55" y="381"/>
                    <a:pt x="58" y="392"/>
                  </a:cubicBezTo>
                  <a:cubicBezTo>
                    <a:pt x="64" y="412"/>
                    <a:pt x="82" y="451"/>
                    <a:pt x="101" y="470"/>
                  </a:cubicBezTo>
                  <a:cubicBezTo>
                    <a:pt x="120" y="488"/>
                    <a:pt x="112" y="490"/>
                    <a:pt x="119" y="495"/>
                  </a:cubicBezTo>
                  <a:cubicBezTo>
                    <a:pt x="126" y="501"/>
                    <a:pt x="114" y="529"/>
                    <a:pt x="121" y="534"/>
                  </a:cubicBezTo>
                  <a:cubicBezTo>
                    <a:pt x="124" y="537"/>
                    <a:pt x="129" y="529"/>
                    <a:pt x="135" y="522"/>
                  </a:cubicBezTo>
                  <a:cubicBezTo>
                    <a:pt x="141" y="514"/>
                    <a:pt x="147" y="507"/>
                    <a:pt x="153" y="509"/>
                  </a:cubicBezTo>
                  <a:cubicBezTo>
                    <a:pt x="164" y="515"/>
                    <a:pt x="151" y="522"/>
                    <a:pt x="158" y="524"/>
                  </a:cubicBezTo>
                  <a:cubicBezTo>
                    <a:pt x="161" y="525"/>
                    <a:pt x="163" y="524"/>
                    <a:pt x="166" y="522"/>
                  </a:cubicBezTo>
                  <a:cubicBezTo>
                    <a:pt x="169" y="520"/>
                    <a:pt x="172" y="518"/>
                    <a:pt x="177" y="520"/>
                  </a:cubicBezTo>
                  <a:cubicBezTo>
                    <a:pt x="187" y="522"/>
                    <a:pt x="216" y="536"/>
                    <a:pt x="239" y="534"/>
                  </a:cubicBezTo>
                  <a:cubicBezTo>
                    <a:pt x="262" y="531"/>
                    <a:pt x="253" y="546"/>
                    <a:pt x="263" y="546"/>
                  </a:cubicBezTo>
                  <a:cubicBezTo>
                    <a:pt x="272" y="546"/>
                    <a:pt x="264" y="537"/>
                    <a:pt x="273" y="536"/>
                  </a:cubicBezTo>
                  <a:cubicBezTo>
                    <a:pt x="282" y="534"/>
                    <a:pt x="343" y="533"/>
                    <a:pt x="359" y="529"/>
                  </a:cubicBezTo>
                  <a:cubicBezTo>
                    <a:pt x="367" y="527"/>
                    <a:pt x="371" y="531"/>
                    <a:pt x="375" y="536"/>
                  </a:cubicBezTo>
                  <a:cubicBezTo>
                    <a:pt x="379" y="540"/>
                    <a:pt x="383" y="544"/>
                    <a:pt x="389" y="543"/>
                  </a:cubicBezTo>
                  <a:cubicBezTo>
                    <a:pt x="401" y="542"/>
                    <a:pt x="396" y="525"/>
                    <a:pt x="405" y="520"/>
                  </a:cubicBezTo>
                  <a:cubicBezTo>
                    <a:pt x="410" y="517"/>
                    <a:pt x="416" y="519"/>
                    <a:pt x="421" y="522"/>
                  </a:cubicBezTo>
                  <a:cubicBezTo>
                    <a:pt x="425" y="524"/>
                    <a:pt x="429" y="527"/>
                    <a:pt x="432" y="525"/>
                  </a:cubicBezTo>
                  <a:cubicBezTo>
                    <a:pt x="438" y="523"/>
                    <a:pt x="434" y="504"/>
                    <a:pt x="448" y="497"/>
                  </a:cubicBezTo>
                  <a:cubicBezTo>
                    <a:pt x="461" y="490"/>
                    <a:pt x="469" y="479"/>
                    <a:pt x="481" y="486"/>
                  </a:cubicBezTo>
                  <a:cubicBezTo>
                    <a:pt x="494" y="492"/>
                    <a:pt x="518" y="504"/>
                    <a:pt x="524" y="498"/>
                  </a:cubicBezTo>
                  <a:cubicBezTo>
                    <a:pt x="531" y="492"/>
                    <a:pt x="503" y="460"/>
                    <a:pt x="512" y="438"/>
                  </a:cubicBezTo>
                  <a:cubicBezTo>
                    <a:pt x="521" y="417"/>
                    <a:pt x="544" y="357"/>
                    <a:pt x="546" y="333"/>
                  </a:cubicBezTo>
                  <a:cubicBezTo>
                    <a:pt x="549" y="309"/>
                    <a:pt x="569" y="315"/>
                    <a:pt x="567" y="303"/>
                  </a:cubicBezTo>
                  <a:cubicBezTo>
                    <a:pt x="565" y="292"/>
                    <a:pt x="544" y="303"/>
                    <a:pt x="541" y="291"/>
                  </a:cubicBezTo>
                  <a:cubicBezTo>
                    <a:pt x="538" y="278"/>
                    <a:pt x="529" y="264"/>
                    <a:pt x="538" y="255"/>
                  </a:cubicBezTo>
                  <a:cubicBezTo>
                    <a:pt x="546" y="247"/>
                    <a:pt x="558" y="242"/>
                    <a:pt x="557" y="234"/>
                  </a:cubicBezTo>
                  <a:cubicBezTo>
                    <a:pt x="556" y="231"/>
                    <a:pt x="550" y="231"/>
                    <a:pt x="542" y="231"/>
                  </a:cubicBezTo>
                  <a:cubicBezTo>
                    <a:pt x="532" y="232"/>
                    <a:pt x="521" y="232"/>
                    <a:pt x="519" y="225"/>
                  </a:cubicBezTo>
                  <a:cubicBezTo>
                    <a:pt x="517" y="212"/>
                    <a:pt x="513" y="192"/>
                    <a:pt x="519" y="179"/>
                  </a:cubicBezTo>
                  <a:cubicBezTo>
                    <a:pt x="524" y="166"/>
                    <a:pt x="549" y="141"/>
                    <a:pt x="541" y="135"/>
                  </a:cubicBezTo>
                  <a:cubicBezTo>
                    <a:pt x="537" y="132"/>
                    <a:pt x="527" y="138"/>
                    <a:pt x="516" y="144"/>
                  </a:cubicBezTo>
                  <a:cubicBezTo>
                    <a:pt x="504" y="151"/>
                    <a:pt x="491" y="157"/>
                    <a:pt x="483" y="152"/>
                  </a:cubicBezTo>
                  <a:cubicBezTo>
                    <a:pt x="469" y="143"/>
                    <a:pt x="438" y="120"/>
                    <a:pt x="428" y="115"/>
                  </a:cubicBezTo>
                  <a:cubicBezTo>
                    <a:pt x="417" y="109"/>
                    <a:pt x="419" y="102"/>
                    <a:pt x="411" y="97"/>
                  </a:cubicBezTo>
                  <a:cubicBezTo>
                    <a:pt x="407" y="95"/>
                    <a:pt x="405" y="96"/>
                    <a:pt x="403" y="97"/>
                  </a:cubicBezTo>
                  <a:cubicBezTo>
                    <a:pt x="402" y="97"/>
                    <a:pt x="400" y="98"/>
                    <a:pt x="398" y="95"/>
                  </a:cubicBezTo>
                  <a:cubicBezTo>
                    <a:pt x="393" y="90"/>
                    <a:pt x="401" y="76"/>
                    <a:pt x="391" y="73"/>
                  </a:cubicBezTo>
                  <a:cubicBezTo>
                    <a:pt x="385" y="71"/>
                    <a:pt x="382" y="74"/>
                    <a:pt x="378" y="76"/>
                  </a:cubicBezTo>
                  <a:cubicBezTo>
                    <a:pt x="376" y="78"/>
                    <a:pt x="373" y="80"/>
                    <a:pt x="368" y="79"/>
                  </a:cubicBezTo>
                  <a:cubicBezTo>
                    <a:pt x="358" y="79"/>
                    <a:pt x="330" y="77"/>
                    <a:pt x="326" y="53"/>
                  </a:cubicBezTo>
                  <a:cubicBezTo>
                    <a:pt x="322" y="29"/>
                    <a:pt x="312" y="0"/>
                    <a:pt x="306" y="22"/>
                  </a:cubicBezTo>
                  <a:cubicBezTo>
                    <a:pt x="300" y="44"/>
                    <a:pt x="293" y="68"/>
                    <a:pt x="281" y="70"/>
                  </a:cubicBezTo>
                  <a:cubicBezTo>
                    <a:pt x="269" y="72"/>
                    <a:pt x="254" y="72"/>
                    <a:pt x="238" y="78"/>
                  </a:cubicBezTo>
                  <a:cubicBezTo>
                    <a:pt x="222" y="85"/>
                    <a:pt x="212" y="88"/>
                    <a:pt x="199" y="79"/>
                  </a:cubicBezTo>
                  <a:cubicBezTo>
                    <a:pt x="186" y="71"/>
                    <a:pt x="183" y="69"/>
                    <a:pt x="176" y="71"/>
                  </a:cubicBezTo>
                  <a:cubicBezTo>
                    <a:pt x="169" y="74"/>
                    <a:pt x="172" y="91"/>
                    <a:pt x="164" y="99"/>
                  </a:cubicBezTo>
                  <a:cubicBezTo>
                    <a:pt x="156" y="106"/>
                    <a:pt x="134" y="122"/>
                    <a:pt x="121" y="114"/>
                  </a:cubicBezTo>
                  <a:cubicBezTo>
                    <a:pt x="107" y="106"/>
                    <a:pt x="67" y="64"/>
                    <a:pt x="58" y="71"/>
                  </a:cubicBezTo>
                </a:path>
              </a:pathLst>
            </a:custGeom>
            <a:solidFill>
              <a:srgbClr val="8DD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DD30E5BB-4123-4695-9AD7-41C8E5D5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824"/>
              <a:ext cx="949" cy="897"/>
            </a:xfrm>
            <a:custGeom>
              <a:avLst/>
              <a:gdLst>
                <a:gd name="T0" fmla="*/ 266 w 567"/>
                <a:gd name="T1" fmla="*/ 398 h 536"/>
                <a:gd name="T2" fmla="*/ 99 w 567"/>
                <a:gd name="T3" fmla="*/ 387 h 536"/>
                <a:gd name="T4" fmla="*/ 107 w 567"/>
                <a:gd name="T5" fmla="*/ 669 h 536"/>
                <a:gd name="T6" fmla="*/ 141 w 567"/>
                <a:gd name="T7" fmla="*/ 751 h 536"/>
                <a:gd name="T8" fmla="*/ 99 w 567"/>
                <a:gd name="T9" fmla="*/ 807 h 536"/>
                <a:gd name="T10" fmla="*/ 64 w 567"/>
                <a:gd name="T11" fmla="*/ 989 h 536"/>
                <a:gd name="T12" fmla="*/ 92 w 567"/>
                <a:gd name="T13" fmla="*/ 1064 h 536"/>
                <a:gd name="T14" fmla="*/ 321 w 567"/>
                <a:gd name="T15" fmla="*/ 1359 h 536"/>
                <a:gd name="T16" fmla="*/ 328 w 567"/>
                <a:gd name="T17" fmla="*/ 1468 h 536"/>
                <a:gd name="T18" fmla="*/ 428 w 567"/>
                <a:gd name="T19" fmla="*/ 1402 h 536"/>
                <a:gd name="T20" fmla="*/ 465 w 567"/>
                <a:gd name="T21" fmla="*/ 1431 h 536"/>
                <a:gd name="T22" fmla="*/ 706 w 567"/>
                <a:gd name="T23" fmla="*/ 1479 h 536"/>
                <a:gd name="T24" fmla="*/ 753 w 567"/>
                <a:gd name="T25" fmla="*/ 1473 h 536"/>
                <a:gd name="T26" fmla="*/ 1061 w 567"/>
                <a:gd name="T27" fmla="*/ 1489 h 536"/>
                <a:gd name="T28" fmla="*/ 1143 w 567"/>
                <a:gd name="T29" fmla="*/ 1422 h 536"/>
                <a:gd name="T30" fmla="*/ 1252 w 567"/>
                <a:gd name="T31" fmla="*/ 1364 h 536"/>
                <a:gd name="T32" fmla="*/ 1465 w 567"/>
                <a:gd name="T33" fmla="*/ 1327 h 536"/>
                <a:gd name="T34" fmla="*/ 1580 w 567"/>
                <a:gd name="T35" fmla="*/ 835 h 536"/>
                <a:gd name="T36" fmla="*/ 1505 w 567"/>
                <a:gd name="T37" fmla="*/ 740 h 536"/>
                <a:gd name="T38" fmla="*/ 1543 w 567"/>
                <a:gd name="T39" fmla="*/ 611 h 536"/>
                <a:gd name="T40" fmla="*/ 1490 w 567"/>
                <a:gd name="T41" fmla="*/ 415 h 536"/>
                <a:gd name="T42" fmla="*/ 1352 w 567"/>
                <a:gd name="T43" fmla="*/ 390 h 536"/>
                <a:gd name="T44" fmla="*/ 1115 w 567"/>
                <a:gd name="T45" fmla="*/ 233 h 536"/>
                <a:gd name="T46" fmla="*/ 1061 w 567"/>
                <a:gd name="T47" fmla="*/ 167 h 536"/>
                <a:gd name="T48" fmla="*/ 894 w 567"/>
                <a:gd name="T49" fmla="*/ 38 h 536"/>
                <a:gd name="T50" fmla="*/ 802 w 567"/>
                <a:gd name="T51" fmla="*/ 142 h 536"/>
                <a:gd name="T52" fmla="*/ 477 w 567"/>
                <a:gd name="T53" fmla="*/ 166 h 536"/>
                <a:gd name="T54" fmla="*/ 228 w 567"/>
                <a:gd name="T55" fmla="*/ 192 h 536"/>
                <a:gd name="T56" fmla="*/ 166 w 567"/>
                <a:gd name="T57" fmla="*/ 167 h 536"/>
                <a:gd name="T58" fmla="*/ 470 w 567"/>
                <a:gd name="T59" fmla="*/ 224 h 536"/>
                <a:gd name="T60" fmla="*/ 661 w 567"/>
                <a:gd name="T61" fmla="*/ 191 h 536"/>
                <a:gd name="T62" fmla="*/ 869 w 567"/>
                <a:gd name="T63" fmla="*/ 13 h 536"/>
                <a:gd name="T64" fmla="*/ 1028 w 567"/>
                <a:gd name="T65" fmla="*/ 192 h 536"/>
                <a:gd name="T66" fmla="*/ 1098 w 567"/>
                <a:gd name="T67" fmla="*/ 228 h 536"/>
                <a:gd name="T68" fmla="*/ 1190 w 567"/>
                <a:gd name="T69" fmla="*/ 291 h 536"/>
                <a:gd name="T70" fmla="*/ 1506 w 567"/>
                <a:gd name="T71" fmla="*/ 350 h 536"/>
                <a:gd name="T72" fmla="*/ 1471 w 567"/>
                <a:gd name="T73" fmla="*/ 619 h 536"/>
                <a:gd name="T74" fmla="*/ 1525 w 567"/>
                <a:gd name="T75" fmla="*/ 656 h 536"/>
                <a:gd name="T76" fmla="*/ 1572 w 567"/>
                <a:gd name="T77" fmla="*/ 810 h 536"/>
                <a:gd name="T78" fmla="*/ 1423 w 567"/>
                <a:gd name="T79" fmla="*/ 1193 h 536"/>
                <a:gd name="T80" fmla="*/ 1344 w 567"/>
                <a:gd name="T81" fmla="*/ 1322 h 536"/>
                <a:gd name="T82" fmla="*/ 1198 w 567"/>
                <a:gd name="T83" fmla="*/ 1434 h 536"/>
                <a:gd name="T84" fmla="*/ 1081 w 567"/>
                <a:gd name="T85" fmla="*/ 1481 h 536"/>
                <a:gd name="T86" fmla="*/ 835 w 567"/>
                <a:gd name="T87" fmla="*/ 1456 h 536"/>
                <a:gd name="T88" fmla="*/ 731 w 567"/>
                <a:gd name="T89" fmla="*/ 1489 h 536"/>
                <a:gd name="T90" fmla="*/ 557 w 567"/>
                <a:gd name="T91" fmla="*/ 1439 h 536"/>
                <a:gd name="T92" fmla="*/ 437 w 567"/>
                <a:gd name="T93" fmla="*/ 1428 h 536"/>
                <a:gd name="T94" fmla="*/ 437 w 567"/>
                <a:gd name="T95" fmla="*/ 1397 h 536"/>
                <a:gd name="T96" fmla="*/ 336 w 567"/>
                <a:gd name="T97" fmla="*/ 1459 h 536"/>
                <a:gd name="T98" fmla="*/ 321 w 567"/>
                <a:gd name="T99" fmla="*/ 1342 h 536"/>
                <a:gd name="T100" fmla="*/ 20 w 567"/>
                <a:gd name="T101" fmla="*/ 1076 h 536"/>
                <a:gd name="T102" fmla="*/ 159 w 567"/>
                <a:gd name="T103" fmla="*/ 910 h 536"/>
                <a:gd name="T104" fmla="*/ 99 w 567"/>
                <a:gd name="T105" fmla="*/ 798 h 536"/>
                <a:gd name="T106" fmla="*/ 99 w 567"/>
                <a:gd name="T107" fmla="*/ 798 h 536"/>
                <a:gd name="T108" fmla="*/ 134 w 567"/>
                <a:gd name="T109" fmla="*/ 773 h 536"/>
                <a:gd name="T110" fmla="*/ 87 w 567"/>
                <a:gd name="T111" fmla="*/ 698 h 536"/>
                <a:gd name="T112" fmla="*/ 184 w 567"/>
                <a:gd name="T113" fmla="*/ 450 h 536"/>
                <a:gd name="T114" fmla="*/ 184 w 567"/>
                <a:gd name="T115" fmla="*/ 403 h 536"/>
                <a:gd name="T116" fmla="*/ 162 w 567"/>
                <a:gd name="T117" fmla="*/ 171 h 536"/>
                <a:gd name="T118" fmla="*/ 162 w 567"/>
                <a:gd name="T119" fmla="*/ 171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67" h="536">
                  <a:moveTo>
                    <a:pt x="56" y="59"/>
                  </a:move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60"/>
                    <a:pt x="54" y="61"/>
                  </a:cubicBezTo>
                  <a:cubicBezTo>
                    <a:pt x="54" y="63"/>
                    <a:pt x="55" y="65"/>
                    <a:pt x="56" y="67"/>
                  </a:cubicBezTo>
                  <a:cubicBezTo>
                    <a:pt x="58" y="71"/>
                    <a:pt x="62" y="76"/>
                    <a:pt x="66" y="82"/>
                  </a:cubicBezTo>
                  <a:cubicBezTo>
                    <a:pt x="72" y="91"/>
                    <a:pt x="80" y="101"/>
                    <a:pt x="87" y="110"/>
                  </a:cubicBezTo>
                  <a:cubicBezTo>
                    <a:pt x="93" y="120"/>
                    <a:pt x="97" y="129"/>
                    <a:pt x="97" y="136"/>
                  </a:cubicBezTo>
                  <a:cubicBezTo>
                    <a:pt x="97" y="138"/>
                    <a:pt x="97" y="141"/>
                    <a:pt x="95" y="142"/>
                  </a:cubicBezTo>
                  <a:cubicBezTo>
                    <a:pt x="93" y="146"/>
                    <a:pt x="90" y="147"/>
                    <a:pt x="86" y="147"/>
                  </a:cubicBezTo>
                  <a:cubicBezTo>
                    <a:pt x="83" y="147"/>
                    <a:pt x="79" y="146"/>
                    <a:pt x="75" y="144"/>
                  </a:cubicBezTo>
                  <a:cubicBezTo>
                    <a:pt x="69" y="141"/>
                    <a:pt x="62" y="137"/>
                    <a:pt x="56" y="133"/>
                  </a:cubicBezTo>
                  <a:cubicBezTo>
                    <a:pt x="53" y="132"/>
                    <a:pt x="50" y="130"/>
                    <a:pt x="48" y="129"/>
                  </a:cubicBezTo>
                  <a:cubicBezTo>
                    <a:pt x="45" y="128"/>
                    <a:pt x="42" y="127"/>
                    <a:pt x="40" y="127"/>
                  </a:cubicBezTo>
                  <a:cubicBezTo>
                    <a:pt x="38" y="127"/>
                    <a:pt x="36" y="127"/>
                    <a:pt x="35" y="129"/>
                  </a:cubicBezTo>
                  <a:cubicBezTo>
                    <a:pt x="33" y="130"/>
                    <a:pt x="33" y="131"/>
                    <a:pt x="33" y="133"/>
                  </a:cubicBezTo>
                  <a:cubicBezTo>
                    <a:pt x="33" y="135"/>
                    <a:pt x="33" y="136"/>
                    <a:pt x="35" y="138"/>
                  </a:cubicBezTo>
                  <a:cubicBezTo>
                    <a:pt x="36" y="140"/>
                    <a:pt x="40" y="143"/>
                    <a:pt x="43" y="146"/>
                  </a:cubicBezTo>
                  <a:cubicBezTo>
                    <a:pt x="48" y="150"/>
                    <a:pt x="55" y="155"/>
                    <a:pt x="60" y="160"/>
                  </a:cubicBezTo>
                  <a:cubicBezTo>
                    <a:pt x="62" y="162"/>
                    <a:pt x="64" y="165"/>
                    <a:pt x="66" y="168"/>
                  </a:cubicBezTo>
                  <a:cubicBezTo>
                    <a:pt x="67" y="170"/>
                    <a:pt x="68" y="173"/>
                    <a:pt x="68" y="176"/>
                  </a:cubicBezTo>
                  <a:cubicBezTo>
                    <a:pt x="68" y="177"/>
                    <a:pt x="68" y="179"/>
                    <a:pt x="67" y="180"/>
                  </a:cubicBezTo>
                  <a:cubicBezTo>
                    <a:pt x="60" y="204"/>
                    <a:pt x="58" y="212"/>
                    <a:pt x="56" y="224"/>
                  </a:cubicBezTo>
                  <a:cubicBezTo>
                    <a:pt x="55" y="230"/>
                    <a:pt x="53" y="233"/>
                    <a:pt x="50" y="235"/>
                  </a:cubicBezTo>
                  <a:cubicBezTo>
                    <a:pt x="47" y="238"/>
                    <a:pt x="42" y="239"/>
                    <a:pt x="38" y="239"/>
                  </a:cubicBezTo>
                  <a:cubicBezTo>
                    <a:pt x="36" y="240"/>
                    <a:pt x="34" y="241"/>
                    <a:pt x="32" y="242"/>
                  </a:cubicBezTo>
                  <a:cubicBezTo>
                    <a:pt x="30" y="243"/>
                    <a:pt x="28" y="245"/>
                    <a:pt x="28" y="248"/>
                  </a:cubicBezTo>
                  <a:cubicBezTo>
                    <a:pt x="28" y="249"/>
                    <a:pt x="27" y="249"/>
                    <a:pt x="27" y="249"/>
                  </a:cubicBezTo>
                  <a:cubicBezTo>
                    <a:pt x="27" y="251"/>
                    <a:pt x="28" y="252"/>
                    <a:pt x="29" y="253"/>
                  </a:cubicBezTo>
                  <a:cubicBezTo>
                    <a:pt x="30" y="255"/>
                    <a:pt x="33" y="256"/>
                    <a:pt x="35" y="257"/>
                  </a:cubicBezTo>
                  <a:cubicBezTo>
                    <a:pt x="38" y="258"/>
                    <a:pt x="42" y="259"/>
                    <a:pt x="45" y="261"/>
                  </a:cubicBezTo>
                  <a:cubicBezTo>
                    <a:pt x="47" y="262"/>
                    <a:pt x="48" y="263"/>
                    <a:pt x="49" y="264"/>
                  </a:cubicBezTo>
                  <a:cubicBezTo>
                    <a:pt x="50" y="265"/>
                    <a:pt x="50" y="266"/>
                    <a:pt x="50" y="268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50" y="269"/>
                    <a:pt x="50" y="270"/>
                    <a:pt x="50" y="270"/>
                  </a:cubicBezTo>
                  <a:cubicBezTo>
                    <a:pt x="49" y="271"/>
                    <a:pt x="48" y="271"/>
                    <a:pt x="47" y="272"/>
                  </a:cubicBezTo>
                  <a:cubicBezTo>
                    <a:pt x="45" y="273"/>
                    <a:pt x="42" y="274"/>
                    <a:pt x="39" y="276"/>
                  </a:cubicBezTo>
                  <a:cubicBezTo>
                    <a:pt x="36" y="278"/>
                    <a:pt x="34" y="280"/>
                    <a:pt x="32" y="284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32" y="286"/>
                    <a:pt x="32" y="287"/>
                    <a:pt x="33" y="287"/>
                  </a:cubicBezTo>
                  <a:cubicBezTo>
                    <a:pt x="33" y="288"/>
                    <a:pt x="34" y="288"/>
                    <a:pt x="35" y="288"/>
                  </a:cubicBezTo>
                  <a:cubicBezTo>
                    <a:pt x="36" y="289"/>
                    <a:pt x="37" y="289"/>
                    <a:pt x="38" y="289"/>
                  </a:cubicBezTo>
                  <a:cubicBezTo>
                    <a:pt x="40" y="289"/>
                    <a:pt x="42" y="290"/>
                    <a:pt x="44" y="291"/>
                  </a:cubicBezTo>
                  <a:cubicBezTo>
                    <a:pt x="46" y="292"/>
                    <a:pt x="47" y="294"/>
                    <a:pt x="48" y="298"/>
                  </a:cubicBezTo>
                  <a:cubicBezTo>
                    <a:pt x="49" y="303"/>
                    <a:pt x="50" y="308"/>
                    <a:pt x="51" y="313"/>
                  </a:cubicBezTo>
                  <a:cubicBezTo>
                    <a:pt x="52" y="317"/>
                    <a:pt x="53" y="321"/>
                    <a:pt x="53" y="325"/>
                  </a:cubicBezTo>
                  <a:cubicBezTo>
                    <a:pt x="53" y="327"/>
                    <a:pt x="53" y="328"/>
                    <a:pt x="53" y="329"/>
                  </a:cubicBezTo>
                  <a:cubicBezTo>
                    <a:pt x="52" y="330"/>
                    <a:pt x="51" y="331"/>
                    <a:pt x="50" y="332"/>
                  </a:cubicBezTo>
                  <a:cubicBezTo>
                    <a:pt x="46" y="334"/>
                    <a:pt x="34" y="343"/>
                    <a:pt x="23" y="353"/>
                  </a:cubicBezTo>
                  <a:cubicBezTo>
                    <a:pt x="17" y="358"/>
                    <a:pt x="11" y="363"/>
                    <a:pt x="7" y="368"/>
                  </a:cubicBezTo>
                  <a:cubicBezTo>
                    <a:pt x="5" y="370"/>
                    <a:pt x="4" y="373"/>
                    <a:pt x="2" y="375"/>
                  </a:cubicBezTo>
                  <a:cubicBezTo>
                    <a:pt x="1" y="377"/>
                    <a:pt x="0" y="379"/>
                    <a:pt x="0" y="382"/>
                  </a:cubicBezTo>
                  <a:cubicBezTo>
                    <a:pt x="0" y="382"/>
                    <a:pt x="1" y="383"/>
                    <a:pt x="1" y="384"/>
                  </a:cubicBezTo>
                  <a:cubicBezTo>
                    <a:pt x="1" y="386"/>
                    <a:pt x="2" y="387"/>
                    <a:pt x="3" y="387"/>
                  </a:cubicBezTo>
                  <a:cubicBezTo>
                    <a:pt x="5" y="388"/>
                    <a:pt x="6" y="388"/>
                    <a:pt x="7" y="388"/>
                  </a:cubicBezTo>
                  <a:cubicBezTo>
                    <a:pt x="10" y="388"/>
                    <a:pt x="13" y="387"/>
                    <a:pt x="16" y="386"/>
                  </a:cubicBezTo>
                  <a:cubicBezTo>
                    <a:pt x="22" y="384"/>
                    <a:pt x="27" y="382"/>
                    <a:pt x="33" y="380"/>
                  </a:cubicBezTo>
                  <a:cubicBezTo>
                    <a:pt x="38" y="377"/>
                    <a:pt x="44" y="376"/>
                    <a:pt x="47" y="376"/>
                  </a:cubicBezTo>
                  <a:cubicBezTo>
                    <a:pt x="49" y="376"/>
                    <a:pt x="51" y="376"/>
                    <a:pt x="52" y="377"/>
                  </a:cubicBezTo>
                  <a:cubicBezTo>
                    <a:pt x="53" y="377"/>
                    <a:pt x="53" y="378"/>
                    <a:pt x="54" y="380"/>
                  </a:cubicBezTo>
                  <a:cubicBezTo>
                    <a:pt x="60" y="400"/>
                    <a:pt x="78" y="440"/>
                    <a:pt x="97" y="459"/>
                  </a:cubicBezTo>
                  <a:cubicBezTo>
                    <a:pt x="102" y="464"/>
                    <a:pt x="105" y="467"/>
                    <a:pt x="107" y="470"/>
                  </a:cubicBezTo>
                  <a:cubicBezTo>
                    <a:pt x="110" y="474"/>
                    <a:pt x="110" y="476"/>
                    <a:pt x="111" y="478"/>
                  </a:cubicBezTo>
                  <a:cubicBezTo>
                    <a:pt x="111" y="479"/>
                    <a:pt x="112" y="480"/>
                    <a:pt x="112" y="481"/>
                  </a:cubicBezTo>
                  <a:cubicBezTo>
                    <a:pt x="113" y="483"/>
                    <a:pt x="114" y="484"/>
                    <a:pt x="115" y="485"/>
                  </a:cubicBezTo>
                  <a:cubicBezTo>
                    <a:pt x="116" y="485"/>
                    <a:pt x="116" y="486"/>
                    <a:pt x="116" y="487"/>
                  </a:cubicBezTo>
                  <a:cubicBezTo>
                    <a:pt x="117" y="488"/>
                    <a:pt x="117" y="489"/>
                    <a:pt x="117" y="491"/>
                  </a:cubicBezTo>
                  <a:cubicBezTo>
                    <a:pt x="117" y="494"/>
                    <a:pt x="116" y="499"/>
                    <a:pt x="116" y="503"/>
                  </a:cubicBezTo>
                  <a:cubicBezTo>
                    <a:pt x="115" y="507"/>
                    <a:pt x="114" y="512"/>
                    <a:pt x="114" y="515"/>
                  </a:cubicBezTo>
                  <a:cubicBezTo>
                    <a:pt x="114" y="517"/>
                    <a:pt x="114" y="519"/>
                    <a:pt x="115" y="520"/>
                  </a:cubicBezTo>
                  <a:cubicBezTo>
                    <a:pt x="115" y="522"/>
                    <a:pt x="116" y="523"/>
                    <a:pt x="117" y="524"/>
                  </a:cubicBezTo>
                  <a:cubicBezTo>
                    <a:pt x="117" y="524"/>
                    <a:pt x="117" y="524"/>
                    <a:pt x="117" y="524"/>
                  </a:cubicBezTo>
                  <a:cubicBezTo>
                    <a:pt x="117" y="524"/>
                    <a:pt x="117" y="524"/>
                    <a:pt x="117" y="524"/>
                  </a:cubicBezTo>
                  <a:cubicBezTo>
                    <a:pt x="118" y="525"/>
                    <a:pt x="119" y="525"/>
                    <a:pt x="120" y="525"/>
                  </a:cubicBezTo>
                  <a:cubicBezTo>
                    <a:pt x="122" y="525"/>
                    <a:pt x="123" y="524"/>
                    <a:pt x="124" y="523"/>
                  </a:cubicBezTo>
                  <a:cubicBezTo>
                    <a:pt x="126" y="522"/>
                    <a:pt x="128" y="520"/>
                    <a:pt x="130" y="517"/>
                  </a:cubicBezTo>
                  <a:cubicBezTo>
                    <a:pt x="133" y="513"/>
                    <a:pt x="136" y="508"/>
                    <a:pt x="140" y="505"/>
                  </a:cubicBezTo>
                  <a:cubicBezTo>
                    <a:pt x="141" y="503"/>
                    <a:pt x="143" y="501"/>
                    <a:pt x="144" y="500"/>
                  </a:cubicBezTo>
                  <a:cubicBezTo>
                    <a:pt x="146" y="499"/>
                    <a:pt x="147" y="499"/>
                    <a:pt x="148" y="499"/>
                  </a:cubicBezTo>
                  <a:cubicBezTo>
                    <a:pt x="149" y="499"/>
                    <a:pt x="149" y="499"/>
                    <a:pt x="150" y="499"/>
                  </a:cubicBezTo>
                  <a:cubicBezTo>
                    <a:pt x="152" y="500"/>
                    <a:pt x="152" y="501"/>
                    <a:pt x="153" y="501"/>
                  </a:cubicBezTo>
                  <a:cubicBezTo>
                    <a:pt x="153" y="502"/>
                    <a:pt x="154" y="503"/>
                    <a:pt x="154" y="503"/>
                  </a:cubicBezTo>
                  <a:cubicBezTo>
                    <a:pt x="154" y="504"/>
                    <a:pt x="153" y="505"/>
                    <a:pt x="153" y="506"/>
                  </a:cubicBezTo>
                  <a:cubicBezTo>
                    <a:pt x="152" y="507"/>
                    <a:pt x="152" y="508"/>
                    <a:pt x="152" y="510"/>
                  </a:cubicBezTo>
                  <a:cubicBezTo>
                    <a:pt x="152" y="511"/>
                    <a:pt x="152" y="512"/>
                    <a:pt x="153" y="512"/>
                  </a:cubicBezTo>
                  <a:cubicBezTo>
                    <a:pt x="153" y="513"/>
                    <a:pt x="154" y="514"/>
                    <a:pt x="155" y="514"/>
                  </a:cubicBezTo>
                  <a:cubicBezTo>
                    <a:pt x="156" y="514"/>
                    <a:pt x="157" y="515"/>
                    <a:pt x="158" y="515"/>
                  </a:cubicBezTo>
                  <a:cubicBezTo>
                    <a:pt x="159" y="515"/>
                    <a:pt x="161" y="514"/>
                    <a:pt x="162" y="514"/>
                  </a:cubicBezTo>
                  <a:cubicBezTo>
                    <a:pt x="163" y="513"/>
                    <a:pt x="165" y="512"/>
                    <a:pt x="166" y="511"/>
                  </a:cubicBezTo>
                  <a:cubicBezTo>
                    <a:pt x="168" y="510"/>
                    <a:pt x="169" y="509"/>
                    <a:pt x="172" y="509"/>
                  </a:cubicBezTo>
                  <a:cubicBezTo>
                    <a:pt x="172" y="509"/>
                    <a:pt x="173" y="509"/>
                    <a:pt x="174" y="510"/>
                  </a:cubicBezTo>
                  <a:cubicBezTo>
                    <a:pt x="179" y="511"/>
                    <a:pt x="187" y="514"/>
                    <a:pt x="198" y="518"/>
                  </a:cubicBezTo>
                  <a:cubicBezTo>
                    <a:pt x="208" y="521"/>
                    <a:pt x="220" y="524"/>
                    <a:pt x="231" y="524"/>
                  </a:cubicBezTo>
                  <a:cubicBezTo>
                    <a:pt x="233" y="524"/>
                    <a:pt x="235" y="524"/>
                    <a:pt x="237" y="524"/>
                  </a:cubicBezTo>
                  <a:cubicBezTo>
                    <a:pt x="239" y="524"/>
                    <a:pt x="241" y="523"/>
                    <a:pt x="242" y="523"/>
                  </a:cubicBezTo>
                  <a:cubicBezTo>
                    <a:pt x="246" y="523"/>
                    <a:pt x="248" y="524"/>
                    <a:pt x="250" y="525"/>
                  </a:cubicBezTo>
                  <a:cubicBezTo>
                    <a:pt x="251" y="526"/>
                    <a:pt x="251" y="527"/>
                    <a:pt x="252" y="528"/>
                  </a:cubicBezTo>
                  <a:cubicBezTo>
                    <a:pt x="253" y="529"/>
                    <a:pt x="253" y="531"/>
                    <a:pt x="254" y="533"/>
                  </a:cubicBezTo>
                  <a:cubicBezTo>
                    <a:pt x="255" y="533"/>
                    <a:pt x="256" y="534"/>
                    <a:pt x="257" y="535"/>
                  </a:cubicBezTo>
                  <a:cubicBezTo>
                    <a:pt x="258" y="536"/>
                    <a:pt x="259" y="536"/>
                    <a:pt x="261" y="536"/>
                  </a:cubicBezTo>
                  <a:cubicBezTo>
                    <a:pt x="262" y="536"/>
                    <a:pt x="263" y="536"/>
                    <a:pt x="264" y="535"/>
                  </a:cubicBezTo>
                  <a:cubicBezTo>
                    <a:pt x="265" y="535"/>
                    <a:pt x="266" y="535"/>
                    <a:pt x="266" y="534"/>
                  </a:cubicBezTo>
                  <a:cubicBezTo>
                    <a:pt x="267" y="533"/>
                    <a:pt x="268" y="532"/>
                    <a:pt x="268" y="531"/>
                  </a:cubicBezTo>
                  <a:cubicBezTo>
                    <a:pt x="268" y="529"/>
                    <a:pt x="268" y="528"/>
                    <a:pt x="268" y="527"/>
                  </a:cubicBezTo>
                  <a:cubicBezTo>
                    <a:pt x="269" y="526"/>
                    <a:pt x="269" y="526"/>
                    <a:pt x="269" y="526"/>
                  </a:cubicBezTo>
                  <a:cubicBezTo>
                    <a:pt x="269" y="526"/>
                    <a:pt x="270" y="526"/>
                    <a:pt x="271" y="526"/>
                  </a:cubicBezTo>
                  <a:cubicBezTo>
                    <a:pt x="273" y="525"/>
                    <a:pt x="279" y="525"/>
                    <a:pt x="286" y="525"/>
                  </a:cubicBezTo>
                  <a:cubicBezTo>
                    <a:pt x="297" y="524"/>
                    <a:pt x="312" y="523"/>
                    <a:pt x="325" y="522"/>
                  </a:cubicBezTo>
                  <a:cubicBezTo>
                    <a:pt x="339" y="521"/>
                    <a:pt x="351" y="520"/>
                    <a:pt x="357" y="519"/>
                  </a:cubicBezTo>
                  <a:cubicBezTo>
                    <a:pt x="358" y="518"/>
                    <a:pt x="359" y="518"/>
                    <a:pt x="360" y="518"/>
                  </a:cubicBezTo>
                  <a:cubicBezTo>
                    <a:pt x="363" y="518"/>
                    <a:pt x="365" y="519"/>
                    <a:pt x="367" y="520"/>
                  </a:cubicBezTo>
                  <a:cubicBezTo>
                    <a:pt x="369" y="522"/>
                    <a:pt x="372" y="525"/>
                    <a:pt x="375" y="528"/>
                  </a:cubicBezTo>
                  <a:cubicBezTo>
                    <a:pt x="376" y="529"/>
                    <a:pt x="377" y="531"/>
                    <a:pt x="379" y="532"/>
                  </a:cubicBezTo>
                  <a:cubicBezTo>
                    <a:pt x="381" y="533"/>
                    <a:pt x="383" y="533"/>
                    <a:pt x="386" y="533"/>
                  </a:cubicBezTo>
                  <a:cubicBezTo>
                    <a:pt x="386" y="533"/>
                    <a:pt x="386" y="533"/>
                    <a:pt x="387" y="533"/>
                  </a:cubicBezTo>
                  <a:cubicBezTo>
                    <a:pt x="387" y="533"/>
                    <a:pt x="387" y="533"/>
                    <a:pt x="387" y="533"/>
                  </a:cubicBezTo>
                  <a:cubicBezTo>
                    <a:pt x="391" y="533"/>
                    <a:pt x="393" y="531"/>
                    <a:pt x="395" y="529"/>
                  </a:cubicBezTo>
                  <a:cubicBezTo>
                    <a:pt x="398" y="526"/>
                    <a:pt x="398" y="522"/>
                    <a:pt x="399" y="518"/>
                  </a:cubicBezTo>
                  <a:cubicBezTo>
                    <a:pt x="400" y="516"/>
                    <a:pt x="401" y="514"/>
                    <a:pt x="401" y="513"/>
                  </a:cubicBezTo>
                  <a:cubicBezTo>
                    <a:pt x="402" y="511"/>
                    <a:pt x="403" y="510"/>
                    <a:pt x="404" y="509"/>
                  </a:cubicBezTo>
                  <a:cubicBezTo>
                    <a:pt x="406" y="509"/>
                    <a:pt x="407" y="508"/>
                    <a:pt x="408" y="508"/>
                  </a:cubicBezTo>
                  <a:cubicBezTo>
                    <a:pt x="411" y="508"/>
                    <a:pt x="414" y="510"/>
                    <a:pt x="418" y="512"/>
                  </a:cubicBezTo>
                  <a:cubicBezTo>
                    <a:pt x="419" y="513"/>
                    <a:pt x="421" y="514"/>
                    <a:pt x="423" y="514"/>
                  </a:cubicBezTo>
                  <a:cubicBezTo>
                    <a:pt x="424" y="515"/>
                    <a:pt x="426" y="516"/>
                    <a:pt x="428" y="516"/>
                  </a:cubicBezTo>
                  <a:cubicBezTo>
                    <a:pt x="429" y="516"/>
                    <a:pt x="430" y="516"/>
                    <a:pt x="430" y="515"/>
                  </a:cubicBezTo>
                  <a:cubicBezTo>
                    <a:pt x="432" y="515"/>
                    <a:pt x="433" y="514"/>
                    <a:pt x="433" y="513"/>
                  </a:cubicBezTo>
                  <a:cubicBezTo>
                    <a:pt x="434" y="511"/>
                    <a:pt x="435" y="509"/>
                    <a:pt x="436" y="507"/>
                  </a:cubicBezTo>
                  <a:cubicBezTo>
                    <a:pt x="436" y="503"/>
                    <a:pt x="437" y="499"/>
                    <a:pt x="439" y="496"/>
                  </a:cubicBezTo>
                  <a:cubicBezTo>
                    <a:pt x="440" y="492"/>
                    <a:pt x="443" y="489"/>
                    <a:pt x="447" y="487"/>
                  </a:cubicBezTo>
                  <a:cubicBezTo>
                    <a:pt x="452" y="484"/>
                    <a:pt x="457" y="481"/>
                    <a:pt x="461" y="478"/>
                  </a:cubicBezTo>
                  <a:cubicBezTo>
                    <a:pt x="465" y="476"/>
                    <a:pt x="469" y="474"/>
                    <a:pt x="472" y="474"/>
                  </a:cubicBezTo>
                  <a:cubicBezTo>
                    <a:pt x="474" y="474"/>
                    <a:pt x="476" y="474"/>
                    <a:pt x="479" y="476"/>
                  </a:cubicBezTo>
                  <a:cubicBezTo>
                    <a:pt x="483" y="478"/>
                    <a:pt x="490" y="482"/>
                    <a:pt x="497" y="485"/>
                  </a:cubicBezTo>
                  <a:cubicBezTo>
                    <a:pt x="504" y="487"/>
                    <a:pt x="511" y="490"/>
                    <a:pt x="517" y="490"/>
                  </a:cubicBezTo>
                  <a:cubicBezTo>
                    <a:pt x="519" y="490"/>
                    <a:pt x="522" y="489"/>
                    <a:pt x="524" y="487"/>
                  </a:cubicBezTo>
                  <a:cubicBezTo>
                    <a:pt x="525" y="486"/>
                    <a:pt x="525" y="485"/>
                    <a:pt x="525" y="483"/>
                  </a:cubicBezTo>
                  <a:cubicBezTo>
                    <a:pt x="525" y="480"/>
                    <a:pt x="524" y="477"/>
                    <a:pt x="523" y="474"/>
                  </a:cubicBezTo>
                  <a:cubicBezTo>
                    <a:pt x="521" y="469"/>
                    <a:pt x="517" y="462"/>
                    <a:pt x="515" y="456"/>
                  </a:cubicBezTo>
                  <a:cubicBezTo>
                    <a:pt x="512" y="449"/>
                    <a:pt x="510" y="442"/>
                    <a:pt x="510" y="436"/>
                  </a:cubicBezTo>
                  <a:cubicBezTo>
                    <a:pt x="510" y="433"/>
                    <a:pt x="510" y="430"/>
                    <a:pt x="511" y="427"/>
                  </a:cubicBezTo>
                  <a:cubicBezTo>
                    <a:pt x="516" y="416"/>
                    <a:pt x="524" y="396"/>
                    <a:pt x="531" y="375"/>
                  </a:cubicBezTo>
                  <a:cubicBezTo>
                    <a:pt x="538" y="355"/>
                    <a:pt x="545" y="334"/>
                    <a:pt x="546" y="321"/>
                  </a:cubicBezTo>
                  <a:cubicBezTo>
                    <a:pt x="547" y="316"/>
                    <a:pt x="548" y="312"/>
                    <a:pt x="550" y="309"/>
                  </a:cubicBezTo>
                  <a:cubicBezTo>
                    <a:pt x="553" y="305"/>
                    <a:pt x="556" y="303"/>
                    <a:pt x="560" y="302"/>
                  </a:cubicBezTo>
                  <a:cubicBezTo>
                    <a:pt x="561" y="301"/>
                    <a:pt x="563" y="300"/>
                    <a:pt x="564" y="298"/>
                  </a:cubicBezTo>
                  <a:cubicBezTo>
                    <a:pt x="566" y="297"/>
                    <a:pt x="567" y="295"/>
                    <a:pt x="567" y="293"/>
                  </a:cubicBezTo>
                  <a:cubicBezTo>
                    <a:pt x="567" y="292"/>
                    <a:pt x="567" y="292"/>
                    <a:pt x="567" y="291"/>
                  </a:cubicBezTo>
                  <a:cubicBezTo>
                    <a:pt x="566" y="289"/>
                    <a:pt x="566" y="288"/>
                    <a:pt x="565" y="287"/>
                  </a:cubicBezTo>
                  <a:cubicBezTo>
                    <a:pt x="563" y="285"/>
                    <a:pt x="560" y="284"/>
                    <a:pt x="558" y="284"/>
                  </a:cubicBezTo>
                  <a:cubicBezTo>
                    <a:pt x="554" y="283"/>
                    <a:pt x="550" y="284"/>
                    <a:pt x="547" y="283"/>
                  </a:cubicBezTo>
                  <a:cubicBezTo>
                    <a:pt x="545" y="283"/>
                    <a:pt x="544" y="282"/>
                    <a:pt x="543" y="282"/>
                  </a:cubicBezTo>
                  <a:cubicBezTo>
                    <a:pt x="542" y="281"/>
                    <a:pt x="541" y="280"/>
                    <a:pt x="541" y="278"/>
                  </a:cubicBezTo>
                  <a:cubicBezTo>
                    <a:pt x="540" y="274"/>
                    <a:pt x="538" y="269"/>
                    <a:pt x="537" y="264"/>
                  </a:cubicBezTo>
                  <a:cubicBezTo>
                    <a:pt x="535" y="260"/>
                    <a:pt x="534" y="256"/>
                    <a:pt x="534" y="252"/>
                  </a:cubicBezTo>
                  <a:cubicBezTo>
                    <a:pt x="534" y="249"/>
                    <a:pt x="535" y="247"/>
                    <a:pt x="537" y="245"/>
                  </a:cubicBezTo>
                  <a:cubicBezTo>
                    <a:pt x="541" y="241"/>
                    <a:pt x="546" y="238"/>
                    <a:pt x="550" y="235"/>
                  </a:cubicBezTo>
                  <a:cubicBezTo>
                    <a:pt x="552" y="233"/>
                    <a:pt x="553" y="231"/>
                    <a:pt x="555" y="230"/>
                  </a:cubicBezTo>
                  <a:cubicBezTo>
                    <a:pt x="556" y="228"/>
                    <a:pt x="557" y="226"/>
                    <a:pt x="557" y="223"/>
                  </a:cubicBezTo>
                  <a:cubicBezTo>
                    <a:pt x="557" y="223"/>
                    <a:pt x="557" y="222"/>
                    <a:pt x="557" y="222"/>
                  </a:cubicBezTo>
                  <a:cubicBezTo>
                    <a:pt x="557" y="221"/>
                    <a:pt x="556" y="220"/>
                    <a:pt x="555" y="219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9" y="217"/>
                    <a:pt x="547" y="217"/>
                    <a:pt x="545" y="217"/>
                  </a:cubicBezTo>
                  <a:cubicBezTo>
                    <a:pt x="542" y="217"/>
                    <a:pt x="538" y="217"/>
                    <a:pt x="534" y="217"/>
                  </a:cubicBezTo>
                  <a:cubicBezTo>
                    <a:pt x="530" y="217"/>
                    <a:pt x="526" y="217"/>
                    <a:pt x="524" y="216"/>
                  </a:cubicBezTo>
                  <a:cubicBezTo>
                    <a:pt x="522" y="216"/>
                    <a:pt x="521" y="215"/>
                    <a:pt x="521" y="215"/>
                  </a:cubicBezTo>
                  <a:cubicBezTo>
                    <a:pt x="520" y="214"/>
                    <a:pt x="519" y="213"/>
                    <a:pt x="519" y="212"/>
                  </a:cubicBezTo>
                  <a:cubicBezTo>
                    <a:pt x="518" y="204"/>
                    <a:pt x="516" y="194"/>
                    <a:pt x="516" y="184"/>
                  </a:cubicBezTo>
                  <a:cubicBezTo>
                    <a:pt x="516" y="178"/>
                    <a:pt x="516" y="173"/>
                    <a:pt x="518" y="168"/>
                  </a:cubicBezTo>
                  <a:cubicBezTo>
                    <a:pt x="521" y="163"/>
                    <a:pt x="527" y="155"/>
                    <a:pt x="532" y="148"/>
                  </a:cubicBezTo>
                  <a:cubicBezTo>
                    <a:pt x="535" y="144"/>
                    <a:pt x="537" y="140"/>
                    <a:pt x="539" y="137"/>
                  </a:cubicBezTo>
                  <a:cubicBezTo>
                    <a:pt x="541" y="133"/>
                    <a:pt x="543" y="130"/>
                    <a:pt x="543" y="127"/>
                  </a:cubicBezTo>
                  <a:cubicBezTo>
                    <a:pt x="543" y="125"/>
                    <a:pt x="542" y="123"/>
                    <a:pt x="540" y="121"/>
                  </a:cubicBezTo>
                  <a:cubicBezTo>
                    <a:pt x="539" y="121"/>
                    <a:pt x="538" y="120"/>
                    <a:pt x="536" y="120"/>
                  </a:cubicBezTo>
                  <a:cubicBezTo>
                    <a:pt x="533" y="120"/>
                    <a:pt x="530" y="122"/>
                    <a:pt x="526" y="124"/>
                  </a:cubicBezTo>
                  <a:cubicBezTo>
                    <a:pt x="520" y="126"/>
                    <a:pt x="513" y="131"/>
                    <a:pt x="506" y="134"/>
                  </a:cubicBezTo>
                  <a:cubicBezTo>
                    <a:pt x="500" y="138"/>
                    <a:pt x="493" y="140"/>
                    <a:pt x="488" y="140"/>
                  </a:cubicBezTo>
                  <a:cubicBezTo>
                    <a:pt x="486" y="140"/>
                    <a:pt x="484" y="140"/>
                    <a:pt x="483" y="139"/>
                  </a:cubicBezTo>
                  <a:cubicBezTo>
                    <a:pt x="475" y="134"/>
                    <a:pt x="464" y="126"/>
                    <a:pt x="453" y="118"/>
                  </a:cubicBezTo>
                  <a:cubicBezTo>
                    <a:pt x="442" y="111"/>
                    <a:pt x="432" y="104"/>
                    <a:pt x="427" y="101"/>
                  </a:cubicBezTo>
                  <a:cubicBezTo>
                    <a:pt x="422" y="98"/>
                    <a:pt x="420" y="95"/>
                    <a:pt x="418" y="92"/>
                  </a:cubicBezTo>
                  <a:cubicBezTo>
                    <a:pt x="417" y="89"/>
                    <a:pt x="415" y="86"/>
                    <a:pt x="410" y="84"/>
                  </a:cubicBezTo>
                  <a:cubicBezTo>
                    <a:pt x="408" y="82"/>
                    <a:pt x="406" y="82"/>
                    <a:pt x="404" y="82"/>
                  </a:cubicBezTo>
                  <a:cubicBezTo>
                    <a:pt x="403" y="82"/>
                    <a:pt x="401" y="82"/>
                    <a:pt x="401" y="83"/>
                  </a:cubicBezTo>
                  <a:cubicBezTo>
                    <a:pt x="400" y="83"/>
                    <a:pt x="399" y="83"/>
                    <a:pt x="399" y="83"/>
                  </a:cubicBezTo>
                  <a:cubicBezTo>
                    <a:pt x="398" y="83"/>
                    <a:pt x="398" y="83"/>
                    <a:pt x="398" y="83"/>
                  </a:cubicBezTo>
                  <a:cubicBezTo>
                    <a:pt x="398" y="83"/>
                    <a:pt x="398" y="83"/>
                    <a:pt x="397" y="82"/>
                  </a:cubicBezTo>
                  <a:cubicBezTo>
                    <a:pt x="397" y="82"/>
                    <a:pt x="396" y="81"/>
                    <a:pt x="396" y="80"/>
                  </a:cubicBezTo>
                  <a:cubicBezTo>
                    <a:pt x="396" y="79"/>
                    <a:pt x="396" y="78"/>
                    <a:pt x="396" y="77"/>
                  </a:cubicBezTo>
                  <a:cubicBezTo>
                    <a:pt x="396" y="75"/>
                    <a:pt x="396" y="73"/>
                    <a:pt x="396" y="70"/>
                  </a:cubicBezTo>
                  <a:cubicBezTo>
                    <a:pt x="396" y="68"/>
                    <a:pt x="396" y="66"/>
                    <a:pt x="395" y="64"/>
                  </a:cubicBezTo>
                  <a:cubicBezTo>
                    <a:pt x="394" y="62"/>
                    <a:pt x="392" y="60"/>
                    <a:pt x="389" y="59"/>
                  </a:cubicBezTo>
                  <a:cubicBezTo>
                    <a:pt x="388" y="59"/>
                    <a:pt x="386" y="58"/>
                    <a:pt x="385" y="58"/>
                  </a:cubicBezTo>
                  <a:cubicBezTo>
                    <a:pt x="383" y="58"/>
                    <a:pt x="381" y="59"/>
                    <a:pt x="379" y="60"/>
                  </a:cubicBezTo>
                  <a:cubicBezTo>
                    <a:pt x="377" y="61"/>
                    <a:pt x="375" y="62"/>
                    <a:pt x="373" y="63"/>
                  </a:cubicBezTo>
                  <a:cubicBezTo>
                    <a:pt x="372" y="65"/>
                    <a:pt x="370" y="65"/>
                    <a:pt x="367" y="65"/>
                  </a:cubicBezTo>
                  <a:cubicBezTo>
                    <a:pt x="366" y="65"/>
                    <a:pt x="366" y="65"/>
                    <a:pt x="366" y="65"/>
                  </a:cubicBezTo>
                  <a:cubicBezTo>
                    <a:pt x="366" y="65"/>
                    <a:pt x="366" y="65"/>
                    <a:pt x="366" y="65"/>
                  </a:cubicBezTo>
                  <a:cubicBezTo>
                    <a:pt x="361" y="65"/>
                    <a:pt x="352" y="64"/>
                    <a:pt x="343" y="61"/>
                  </a:cubicBezTo>
                  <a:cubicBezTo>
                    <a:pt x="339" y="59"/>
                    <a:pt x="335" y="57"/>
                    <a:pt x="332" y="54"/>
                  </a:cubicBezTo>
                  <a:cubicBezTo>
                    <a:pt x="329" y="51"/>
                    <a:pt x="327" y="46"/>
                    <a:pt x="326" y="41"/>
                  </a:cubicBezTo>
                  <a:cubicBezTo>
                    <a:pt x="324" y="32"/>
                    <a:pt x="322" y="22"/>
                    <a:pt x="319" y="14"/>
                  </a:cubicBezTo>
                  <a:cubicBezTo>
                    <a:pt x="318" y="10"/>
                    <a:pt x="317" y="7"/>
                    <a:pt x="315" y="5"/>
                  </a:cubicBezTo>
                  <a:cubicBezTo>
                    <a:pt x="314" y="3"/>
                    <a:pt x="313" y="2"/>
                    <a:pt x="312" y="2"/>
                  </a:cubicBezTo>
                  <a:cubicBezTo>
                    <a:pt x="312" y="1"/>
                    <a:pt x="310" y="0"/>
                    <a:pt x="309" y="0"/>
                  </a:cubicBezTo>
                  <a:cubicBezTo>
                    <a:pt x="308" y="0"/>
                    <a:pt x="307" y="0"/>
                    <a:pt x="307" y="1"/>
                  </a:cubicBezTo>
                  <a:cubicBezTo>
                    <a:pt x="306" y="2"/>
                    <a:pt x="305" y="3"/>
                    <a:pt x="304" y="4"/>
                  </a:cubicBezTo>
                  <a:cubicBezTo>
                    <a:pt x="303" y="6"/>
                    <a:pt x="303" y="7"/>
                    <a:pt x="302" y="9"/>
                  </a:cubicBezTo>
                  <a:cubicBezTo>
                    <a:pt x="299" y="20"/>
                    <a:pt x="296" y="32"/>
                    <a:pt x="292" y="40"/>
                  </a:cubicBezTo>
                  <a:cubicBezTo>
                    <a:pt x="290" y="45"/>
                    <a:pt x="288" y="49"/>
                    <a:pt x="286" y="51"/>
                  </a:cubicBezTo>
                  <a:cubicBezTo>
                    <a:pt x="284" y="54"/>
                    <a:pt x="281" y="55"/>
                    <a:pt x="279" y="56"/>
                  </a:cubicBezTo>
                  <a:cubicBezTo>
                    <a:pt x="267" y="58"/>
                    <a:pt x="251" y="58"/>
                    <a:pt x="235" y="64"/>
                  </a:cubicBezTo>
                  <a:cubicBezTo>
                    <a:pt x="226" y="68"/>
                    <a:pt x="219" y="70"/>
                    <a:pt x="213" y="70"/>
                  </a:cubicBezTo>
                  <a:cubicBezTo>
                    <a:pt x="208" y="70"/>
                    <a:pt x="204" y="69"/>
                    <a:pt x="198" y="66"/>
                  </a:cubicBezTo>
                  <a:cubicBezTo>
                    <a:pt x="194" y="63"/>
                    <a:pt x="190" y="60"/>
                    <a:pt x="187" y="59"/>
                  </a:cubicBezTo>
                  <a:cubicBezTo>
                    <a:pt x="184" y="57"/>
                    <a:pt x="181" y="56"/>
                    <a:pt x="178" y="56"/>
                  </a:cubicBezTo>
                  <a:cubicBezTo>
                    <a:pt x="177" y="56"/>
                    <a:pt x="175" y="57"/>
                    <a:pt x="173" y="57"/>
                  </a:cubicBezTo>
                  <a:cubicBezTo>
                    <a:pt x="172" y="58"/>
                    <a:pt x="171" y="58"/>
                    <a:pt x="170" y="59"/>
                  </a:cubicBezTo>
                  <a:cubicBezTo>
                    <a:pt x="169" y="61"/>
                    <a:pt x="168" y="63"/>
                    <a:pt x="167" y="66"/>
                  </a:cubicBezTo>
                  <a:cubicBezTo>
                    <a:pt x="167" y="69"/>
                    <a:pt x="166" y="73"/>
                    <a:pt x="165" y="76"/>
                  </a:cubicBezTo>
                  <a:cubicBezTo>
                    <a:pt x="164" y="80"/>
                    <a:pt x="163" y="83"/>
                    <a:pt x="161" y="85"/>
                  </a:cubicBezTo>
                  <a:cubicBezTo>
                    <a:pt x="157" y="88"/>
                    <a:pt x="152" y="92"/>
                    <a:pt x="146" y="96"/>
                  </a:cubicBezTo>
                  <a:cubicBezTo>
                    <a:pt x="140" y="100"/>
                    <a:pt x="133" y="102"/>
                    <a:pt x="127" y="102"/>
                  </a:cubicBezTo>
                  <a:cubicBezTo>
                    <a:pt x="124" y="102"/>
                    <a:pt x="122" y="102"/>
                    <a:pt x="120" y="100"/>
                  </a:cubicBezTo>
                  <a:cubicBezTo>
                    <a:pt x="117" y="98"/>
                    <a:pt x="112" y="95"/>
                    <a:pt x="107" y="90"/>
                  </a:cubicBezTo>
                  <a:cubicBezTo>
                    <a:pt x="99" y="84"/>
                    <a:pt x="90" y="75"/>
                    <a:pt x="81" y="69"/>
                  </a:cubicBezTo>
                  <a:cubicBezTo>
                    <a:pt x="77" y="65"/>
                    <a:pt x="73" y="62"/>
                    <a:pt x="69" y="60"/>
                  </a:cubicBezTo>
                  <a:cubicBezTo>
                    <a:pt x="65" y="58"/>
                    <a:pt x="62" y="56"/>
                    <a:pt x="59" y="56"/>
                  </a:cubicBezTo>
                  <a:cubicBezTo>
                    <a:pt x="58" y="56"/>
                    <a:pt x="56" y="57"/>
                    <a:pt x="55" y="58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0"/>
                    <a:pt x="58" y="60"/>
                    <a:pt x="59" y="60"/>
                  </a:cubicBezTo>
                  <a:cubicBezTo>
                    <a:pt x="60" y="60"/>
                    <a:pt x="62" y="61"/>
                    <a:pt x="64" y="62"/>
                  </a:cubicBezTo>
                  <a:cubicBezTo>
                    <a:pt x="71" y="65"/>
                    <a:pt x="82" y="74"/>
                    <a:pt x="92" y="83"/>
                  </a:cubicBezTo>
                  <a:cubicBezTo>
                    <a:pt x="97" y="87"/>
                    <a:pt x="102" y="91"/>
                    <a:pt x="106" y="95"/>
                  </a:cubicBezTo>
                  <a:cubicBezTo>
                    <a:pt x="111" y="99"/>
                    <a:pt x="115" y="102"/>
                    <a:pt x="117" y="104"/>
                  </a:cubicBezTo>
                  <a:cubicBezTo>
                    <a:pt x="121" y="106"/>
                    <a:pt x="124" y="106"/>
                    <a:pt x="127" y="106"/>
                  </a:cubicBezTo>
                  <a:cubicBezTo>
                    <a:pt x="134" y="106"/>
                    <a:pt x="142" y="103"/>
                    <a:pt x="148" y="99"/>
                  </a:cubicBezTo>
                  <a:cubicBezTo>
                    <a:pt x="154" y="96"/>
                    <a:pt x="160" y="91"/>
                    <a:pt x="163" y="88"/>
                  </a:cubicBezTo>
                  <a:cubicBezTo>
                    <a:pt x="166" y="86"/>
                    <a:pt x="167" y="83"/>
                    <a:pt x="168" y="80"/>
                  </a:cubicBezTo>
                  <a:cubicBezTo>
                    <a:pt x="170" y="76"/>
                    <a:pt x="170" y="71"/>
                    <a:pt x="171" y="67"/>
                  </a:cubicBezTo>
                  <a:cubicBezTo>
                    <a:pt x="171" y="65"/>
                    <a:pt x="172" y="64"/>
                    <a:pt x="172" y="63"/>
                  </a:cubicBezTo>
                  <a:cubicBezTo>
                    <a:pt x="173" y="62"/>
                    <a:pt x="174" y="61"/>
                    <a:pt x="174" y="61"/>
                  </a:cubicBezTo>
                  <a:cubicBezTo>
                    <a:pt x="176" y="60"/>
                    <a:pt x="177" y="60"/>
                    <a:pt x="178" y="60"/>
                  </a:cubicBezTo>
                  <a:cubicBezTo>
                    <a:pt x="180" y="60"/>
                    <a:pt x="182" y="61"/>
                    <a:pt x="185" y="62"/>
                  </a:cubicBezTo>
                  <a:cubicBezTo>
                    <a:pt x="188" y="64"/>
                    <a:pt x="191" y="66"/>
                    <a:pt x="196" y="69"/>
                  </a:cubicBezTo>
                  <a:cubicBezTo>
                    <a:pt x="202" y="73"/>
                    <a:pt x="207" y="74"/>
                    <a:pt x="213" y="74"/>
                  </a:cubicBezTo>
                  <a:cubicBezTo>
                    <a:pt x="220" y="74"/>
                    <a:pt x="227" y="72"/>
                    <a:pt x="236" y="68"/>
                  </a:cubicBezTo>
                  <a:cubicBezTo>
                    <a:pt x="252" y="62"/>
                    <a:pt x="267" y="62"/>
                    <a:pt x="279" y="60"/>
                  </a:cubicBezTo>
                  <a:cubicBezTo>
                    <a:pt x="283" y="59"/>
                    <a:pt x="286" y="57"/>
                    <a:pt x="289" y="54"/>
                  </a:cubicBezTo>
                  <a:cubicBezTo>
                    <a:pt x="293" y="49"/>
                    <a:pt x="296" y="42"/>
                    <a:pt x="299" y="35"/>
                  </a:cubicBezTo>
                  <a:cubicBezTo>
                    <a:pt x="302" y="27"/>
                    <a:pt x="304" y="18"/>
                    <a:pt x="306" y="10"/>
                  </a:cubicBezTo>
                  <a:cubicBezTo>
                    <a:pt x="307" y="8"/>
                    <a:pt x="307" y="6"/>
                    <a:pt x="308" y="5"/>
                  </a:cubicBezTo>
                  <a:cubicBezTo>
                    <a:pt x="308" y="5"/>
                    <a:pt x="309" y="4"/>
                    <a:pt x="309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9" y="4"/>
                    <a:pt x="309" y="4"/>
                    <a:pt x="310" y="5"/>
                  </a:cubicBezTo>
                  <a:cubicBezTo>
                    <a:pt x="311" y="5"/>
                    <a:pt x="312" y="7"/>
                    <a:pt x="313" y="10"/>
                  </a:cubicBezTo>
                  <a:cubicBezTo>
                    <a:pt x="317" y="17"/>
                    <a:pt x="320" y="30"/>
                    <a:pt x="322" y="41"/>
                  </a:cubicBezTo>
                  <a:cubicBezTo>
                    <a:pt x="323" y="48"/>
                    <a:pt x="326" y="53"/>
                    <a:pt x="329" y="57"/>
                  </a:cubicBezTo>
                  <a:cubicBezTo>
                    <a:pt x="335" y="62"/>
                    <a:pt x="342" y="65"/>
                    <a:pt x="349" y="67"/>
                  </a:cubicBezTo>
                  <a:cubicBezTo>
                    <a:pt x="356" y="69"/>
                    <a:pt x="362" y="69"/>
                    <a:pt x="366" y="69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72" y="69"/>
                    <a:pt x="375" y="67"/>
                    <a:pt x="378" y="66"/>
                  </a:cubicBezTo>
                  <a:cubicBezTo>
                    <a:pt x="379" y="65"/>
                    <a:pt x="380" y="64"/>
                    <a:pt x="381" y="63"/>
                  </a:cubicBezTo>
                  <a:cubicBezTo>
                    <a:pt x="382" y="63"/>
                    <a:pt x="383" y="62"/>
                    <a:pt x="385" y="62"/>
                  </a:cubicBezTo>
                  <a:cubicBezTo>
                    <a:pt x="386" y="62"/>
                    <a:pt x="387" y="63"/>
                    <a:pt x="388" y="63"/>
                  </a:cubicBezTo>
                  <a:cubicBezTo>
                    <a:pt x="390" y="64"/>
                    <a:pt x="391" y="64"/>
                    <a:pt x="391" y="65"/>
                  </a:cubicBezTo>
                  <a:cubicBezTo>
                    <a:pt x="392" y="67"/>
                    <a:pt x="392" y="68"/>
                    <a:pt x="392" y="70"/>
                  </a:cubicBezTo>
                  <a:cubicBezTo>
                    <a:pt x="392" y="72"/>
                    <a:pt x="392" y="75"/>
                    <a:pt x="392" y="77"/>
                  </a:cubicBezTo>
                  <a:cubicBezTo>
                    <a:pt x="392" y="78"/>
                    <a:pt x="392" y="80"/>
                    <a:pt x="392" y="81"/>
                  </a:cubicBezTo>
                  <a:cubicBezTo>
                    <a:pt x="393" y="82"/>
                    <a:pt x="393" y="84"/>
                    <a:pt x="394" y="85"/>
                  </a:cubicBezTo>
                  <a:cubicBezTo>
                    <a:pt x="395" y="86"/>
                    <a:pt x="396" y="86"/>
                    <a:pt x="397" y="87"/>
                  </a:cubicBezTo>
                  <a:cubicBezTo>
                    <a:pt x="397" y="87"/>
                    <a:pt x="398" y="87"/>
                    <a:pt x="399" y="87"/>
                  </a:cubicBezTo>
                  <a:cubicBezTo>
                    <a:pt x="400" y="87"/>
                    <a:pt x="401" y="87"/>
                    <a:pt x="402" y="86"/>
                  </a:cubicBezTo>
                  <a:cubicBezTo>
                    <a:pt x="403" y="86"/>
                    <a:pt x="403" y="86"/>
                    <a:pt x="404" y="86"/>
                  </a:cubicBezTo>
                  <a:cubicBezTo>
                    <a:pt x="405" y="86"/>
                    <a:pt x="406" y="86"/>
                    <a:pt x="408" y="87"/>
                  </a:cubicBezTo>
                  <a:cubicBezTo>
                    <a:pt x="412" y="89"/>
                    <a:pt x="413" y="91"/>
                    <a:pt x="415" y="95"/>
                  </a:cubicBezTo>
                  <a:cubicBezTo>
                    <a:pt x="417" y="98"/>
                    <a:pt x="419" y="101"/>
                    <a:pt x="425" y="104"/>
                  </a:cubicBezTo>
                  <a:cubicBezTo>
                    <a:pt x="430" y="107"/>
                    <a:pt x="440" y="114"/>
                    <a:pt x="451" y="122"/>
                  </a:cubicBezTo>
                  <a:cubicBezTo>
                    <a:pt x="462" y="129"/>
                    <a:pt x="473" y="137"/>
                    <a:pt x="480" y="142"/>
                  </a:cubicBezTo>
                  <a:cubicBezTo>
                    <a:pt x="483" y="144"/>
                    <a:pt x="485" y="144"/>
                    <a:pt x="488" y="144"/>
                  </a:cubicBezTo>
                  <a:cubicBezTo>
                    <a:pt x="492" y="144"/>
                    <a:pt x="497" y="143"/>
                    <a:pt x="501" y="141"/>
                  </a:cubicBezTo>
                  <a:cubicBezTo>
                    <a:pt x="508" y="138"/>
                    <a:pt x="515" y="134"/>
                    <a:pt x="521" y="130"/>
                  </a:cubicBezTo>
                  <a:cubicBezTo>
                    <a:pt x="525" y="129"/>
                    <a:pt x="528" y="127"/>
                    <a:pt x="530" y="126"/>
                  </a:cubicBezTo>
                  <a:cubicBezTo>
                    <a:pt x="533" y="125"/>
                    <a:pt x="535" y="124"/>
                    <a:pt x="536" y="124"/>
                  </a:cubicBezTo>
                  <a:cubicBezTo>
                    <a:pt x="537" y="124"/>
                    <a:pt x="537" y="124"/>
                    <a:pt x="538" y="125"/>
                  </a:cubicBezTo>
                  <a:cubicBezTo>
                    <a:pt x="538" y="125"/>
                    <a:pt x="539" y="126"/>
                    <a:pt x="539" y="127"/>
                  </a:cubicBezTo>
                  <a:cubicBezTo>
                    <a:pt x="539" y="129"/>
                    <a:pt x="538" y="131"/>
                    <a:pt x="536" y="135"/>
                  </a:cubicBezTo>
                  <a:cubicBezTo>
                    <a:pt x="533" y="139"/>
                    <a:pt x="529" y="145"/>
                    <a:pt x="525" y="151"/>
                  </a:cubicBezTo>
                  <a:cubicBezTo>
                    <a:pt x="521" y="157"/>
                    <a:pt x="517" y="162"/>
                    <a:pt x="515" y="166"/>
                  </a:cubicBezTo>
                  <a:cubicBezTo>
                    <a:pt x="512" y="172"/>
                    <a:pt x="512" y="178"/>
                    <a:pt x="512" y="184"/>
                  </a:cubicBezTo>
                  <a:cubicBezTo>
                    <a:pt x="512" y="194"/>
                    <a:pt x="514" y="205"/>
                    <a:pt x="515" y="213"/>
                  </a:cubicBezTo>
                  <a:cubicBezTo>
                    <a:pt x="516" y="215"/>
                    <a:pt x="517" y="217"/>
                    <a:pt x="518" y="218"/>
                  </a:cubicBezTo>
                  <a:cubicBezTo>
                    <a:pt x="520" y="219"/>
                    <a:pt x="522" y="220"/>
                    <a:pt x="525" y="221"/>
                  </a:cubicBezTo>
                  <a:cubicBezTo>
                    <a:pt x="528" y="221"/>
                    <a:pt x="531" y="221"/>
                    <a:pt x="534" y="221"/>
                  </a:cubicBezTo>
                  <a:cubicBezTo>
                    <a:pt x="538" y="221"/>
                    <a:pt x="542" y="221"/>
                    <a:pt x="545" y="221"/>
                  </a:cubicBezTo>
                  <a:cubicBezTo>
                    <a:pt x="548" y="221"/>
                    <a:pt x="550" y="221"/>
                    <a:pt x="551" y="222"/>
                  </a:cubicBezTo>
                  <a:cubicBezTo>
                    <a:pt x="552" y="222"/>
                    <a:pt x="553" y="222"/>
                    <a:pt x="553" y="222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5"/>
                    <a:pt x="553" y="226"/>
                    <a:pt x="552" y="227"/>
                  </a:cubicBezTo>
                  <a:cubicBezTo>
                    <a:pt x="550" y="229"/>
                    <a:pt x="547" y="231"/>
                    <a:pt x="544" y="234"/>
                  </a:cubicBezTo>
                  <a:cubicBezTo>
                    <a:pt x="541" y="236"/>
                    <a:pt x="538" y="239"/>
                    <a:pt x="534" y="242"/>
                  </a:cubicBezTo>
                  <a:cubicBezTo>
                    <a:pt x="531" y="245"/>
                    <a:pt x="530" y="249"/>
                    <a:pt x="530" y="252"/>
                  </a:cubicBezTo>
                  <a:cubicBezTo>
                    <a:pt x="530" y="257"/>
                    <a:pt x="532" y="261"/>
                    <a:pt x="533" y="266"/>
                  </a:cubicBezTo>
                  <a:cubicBezTo>
                    <a:pt x="535" y="270"/>
                    <a:pt x="536" y="275"/>
                    <a:pt x="537" y="279"/>
                  </a:cubicBezTo>
                  <a:cubicBezTo>
                    <a:pt x="537" y="281"/>
                    <a:pt x="538" y="282"/>
                    <a:pt x="539" y="284"/>
                  </a:cubicBezTo>
                  <a:cubicBezTo>
                    <a:pt x="541" y="286"/>
                    <a:pt x="544" y="287"/>
                    <a:pt x="546" y="287"/>
                  </a:cubicBezTo>
                  <a:cubicBezTo>
                    <a:pt x="550" y="288"/>
                    <a:pt x="554" y="287"/>
                    <a:pt x="558" y="288"/>
                  </a:cubicBezTo>
                  <a:cubicBezTo>
                    <a:pt x="559" y="288"/>
                    <a:pt x="560" y="288"/>
                    <a:pt x="561" y="289"/>
                  </a:cubicBezTo>
                  <a:cubicBezTo>
                    <a:pt x="562" y="290"/>
                    <a:pt x="562" y="290"/>
                    <a:pt x="563" y="292"/>
                  </a:cubicBezTo>
                  <a:cubicBezTo>
                    <a:pt x="563" y="292"/>
                    <a:pt x="563" y="293"/>
                    <a:pt x="563" y="293"/>
                  </a:cubicBezTo>
                  <a:cubicBezTo>
                    <a:pt x="563" y="294"/>
                    <a:pt x="563" y="294"/>
                    <a:pt x="562" y="295"/>
                  </a:cubicBezTo>
                  <a:cubicBezTo>
                    <a:pt x="562" y="296"/>
                    <a:pt x="561" y="297"/>
                    <a:pt x="559" y="298"/>
                  </a:cubicBezTo>
                  <a:cubicBezTo>
                    <a:pt x="556" y="299"/>
                    <a:pt x="552" y="301"/>
                    <a:pt x="549" y="304"/>
                  </a:cubicBezTo>
                  <a:cubicBezTo>
                    <a:pt x="546" y="308"/>
                    <a:pt x="543" y="313"/>
                    <a:pt x="542" y="321"/>
                  </a:cubicBezTo>
                  <a:cubicBezTo>
                    <a:pt x="541" y="332"/>
                    <a:pt x="535" y="353"/>
                    <a:pt x="527" y="374"/>
                  </a:cubicBezTo>
                  <a:cubicBezTo>
                    <a:pt x="520" y="395"/>
                    <a:pt x="512" y="415"/>
                    <a:pt x="508" y="426"/>
                  </a:cubicBezTo>
                  <a:cubicBezTo>
                    <a:pt x="506" y="429"/>
                    <a:pt x="506" y="432"/>
                    <a:pt x="506" y="436"/>
                  </a:cubicBezTo>
                  <a:cubicBezTo>
                    <a:pt x="506" y="446"/>
                    <a:pt x="510" y="455"/>
                    <a:pt x="514" y="464"/>
                  </a:cubicBezTo>
                  <a:cubicBezTo>
                    <a:pt x="516" y="468"/>
                    <a:pt x="518" y="472"/>
                    <a:pt x="519" y="476"/>
                  </a:cubicBezTo>
                  <a:cubicBezTo>
                    <a:pt x="520" y="479"/>
                    <a:pt x="521" y="482"/>
                    <a:pt x="521" y="483"/>
                  </a:cubicBezTo>
                  <a:cubicBezTo>
                    <a:pt x="521" y="484"/>
                    <a:pt x="521" y="484"/>
                    <a:pt x="521" y="485"/>
                  </a:cubicBezTo>
                  <a:cubicBezTo>
                    <a:pt x="520" y="485"/>
                    <a:pt x="519" y="486"/>
                    <a:pt x="517" y="486"/>
                  </a:cubicBezTo>
                  <a:cubicBezTo>
                    <a:pt x="512" y="486"/>
                    <a:pt x="506" y="484"/>
                    <a:pt x="499" y="481"/>
                  </a:cubicBezTo>
                  <a:cubicBezTo>
                    <a:pt x="492" y="478"/>
                    <a:pt x="485" y="475"/>
                    <a:pt x="480" y="472"/>
                  </a:cubicBezTo>
                  <a:cubicBezTo>
                    <a:pt x="478" y="471"/>
                    <a:pt x="475" y="470"/>
                    <a:pt x="472" y="470"/>
                  </a:cubicBezTo>
                  <a:cubicBezTo>
                    <a:pt x="467" y="470"/>
                    <a:pt x="463" y="472"/>
                    <a:pt x="459" y="475"/>
                  </a:cubicBezTo>
                  <a:cubicBezTo>
                    <a:pt x="454" y="478"/>
                    <a:pt x="450" y="481"/>
                    <a:pt x="445" y="484"/>
                  </a:cubicBezTo>
                  <a:cubicBezTo>
                    <a:pt x="441" y="485"/>
                    <a:pt x="438" y="488"/>
                    <a:pt x="437" y="491"/>
                  </a:cubicBezTo>
                  <a:cubicBezTo>
                    <a:pt x="434" y="496"/>
                    <a:pt x="433" y="501"/>
                    <a:pt x="432" y="505"/>
                  </a:cubicBezTo>
                  <a:cubicBezTo>
                    <a:pt x="431" y="507"/>
                    <a:pt x="431" y="509"/>
                    <a:pt x="430" y="510"/>
                  </a:cubicBezTo>
                  <a:cubicBezTo>
                    <a:pt x="430" y="511"/>
                    <a:pt x="429" y="511"/>
                    <a:pt x="429" y="512"/>
                  </a:cubicBezTo>
                  <a:cubicBezTo>
                    <a:pt x="429" y="512"/>
                    <a:pt x="428" y="512"/>
                    <a:pt x="428" y="512"/>
                  </a:cubicBezTo>
                  <a:cubicBezTo>
                    <a:pt x="427" y="512"/>
                    <a:pt x="426" y="511"/>
                    <a:pt x="424" y="511"/>
                  </a:cubicBezTo>
                  <a:cubicBezTo>
                    <a:pt x="422" y="510"/>
                    <a:pt x="420" y="508"/>
                    <a:pt x="417" y="507"/>
                  </a:cubicBezTo>
                  <a:cubicBezTo>
                    <a:pt x="414" y="506"/>
                    <a:pt x="411" y="504"/>
                    <a:pt x="408" y="504"/>
                  </a:cubicBezTo>
                  <a:cubicBezTo>
                    <a:pt x="406" y="504"/>
                    <a:pt x="404" y="505"/>
                    <a:pt x="402" y="506"/>
                  </a:cubicBezTo>
                  <a:cubicBezTo>
                    <a:pt x="400" y="508"/>
                    <a:pt x="398" y="510"/>
                    <a:pt x="397" y="513"/>
                  </a:cubicBezTo>
                  <a:cubicBezTo>
                    <a:pt x="395" y="517"/>
                    <a:pt x="395" y="521"/>
                    <a:pt x="393" y="524"/>
                  </a:cubicBezTo>
                  <a:cubicBezTo>
                    <a:pt x="393" y="526"/>
                    <a:pt x="392" y="527"/>
                    <a:pt x="391" y="528"/>
                  </a:cubicBezTo>
                  <a:cubicBezTo>
                    <a:pt x="390" y="529"/>
                    <a:pt x="389" y="529"/>
                    <a:pt x="386" y="529"/>
                  </a:cubicBezTo>
                  <a:cubicBezTo>
                    <a:pt x="387" y="529"/>
                    <a:pt x="387" y="529"/>
                    <a:pt x="387" y="529"/>
                  </a:cubicBezTo>
                  <a:cubicBezTo>
                    <a:pt x="386" y="529"/>
                    <a:pt x="386" y="529"/>
                    <a:pt x="386" y="529"/>
                  </a:cubicBezTo>
                  <a:cubicBezTo>
                    <a:pt x="383" y="529"/>
                    <a:pt x="382" y="529"/>
                    <a:pt x="380" y="527"/>
                  </a:cubicBezTo>
                  <a:cubicBezTo>
                    <a:pt x="377" y="526"/>
                    <a:pt x="375" y="522"/>
                    <a:pt x="372" y="520"/>
                  </a:cubicBezTo>
                  <a:cubicBezTo>
                    <a:pt x="369" y="517"/>
                    <a:pt x="365" y="514"/>
                    <a:pt x="360" y="514"/>
                  </a:cubicBezTo>
                  <a:cubicBezTo>
                    <a:pt x="359" y="514"/>
                    <a:pt x="358" y="514"/>
                    <a:pt x="356" y="515"/>
                  </a:cubicBezTo>
                  <a:cubicBezTo>
                    <a:pt x="353" y="516"/>
                    <a:pt x="346" y="516"/>
                    <a:pt x="338" y="517"/>
                  </a:cubicBezTo>
                  <a:cubicBezTo>
                    <a:pt x="326" y="518"/>
                    <a:pt x="311" y="519"/>
                    <a:pt x="298" y="520"/>
                  </a:cubicBezTo>
                  <a:cubicBezTo>
                    <a:pt x="291" y="520"/>
                    <a:pt x="285" y="521"/>
                    <a:pt x="281" y="521"/>
                  </a:cubicBezTo>
                  <a:cubicBezTo>
                    <a:pt x="276" y="521"/>
                    <a:pt x="272" y="521"/>
                    <a:pt x="271" y="522"/>
                  </a:cubicBezTo>
                  <a:cubicBezTo>
                    <a:pt x="269" y="522"/>
                    <a:pt x="268" y="522"/>
                    <a:pt x="267" y="523"/>
                  </a:cubicBezTo>
                  <a:cubicBezTo>
                    <a:pt x="266" y="524"/>
                    <a:pt x="265" y="525"/>
                    <a:pt x="264" y="527"/>
                  </a:cubicBezTo>
                  <a:cubicBezTo>
                    <a:pt x="264" y="528"/>
                    <a:pt x="264" y="528"/>
                    <a:pt x="264" y="529"/>
                  </a:cubicBezTo>
                  <a:cubicBezTo>
                    <a:pt x="264" y="530"/>
                    <a:pt x="264" y="531"/>
                    <a:pt x="263" y="531"/>
                  </a:cubicBezTo>
                  <a:cubicBezTo>
                    <a:pt x="263" y="531"/>
                    <a:pt x="263" y="532"/>
                    <a:pt x="263" y="532"/>
                  </a:cubicBezTo>
                  <a:cubicBezTo>
                    <a:pt x="262" y="532"/>
                    <a:pt x="262" y="532"/>
                    <a:pt x="261" y="532"/>
                  </a:cubicBezTo>
                  <a:cubicBezTo>
                    <a:pt x="260" y="532"/>
                    <a:pt x="259" y="532"/>
                    <a:pt x="259" y="532"/>
                  </a:cubicBezTo>
                  <a:cubicBezTo>
                    <a:pt x="258" y="531"/>
                    <a:pt x="258" y="531"/>
                    <a:pt x="257" y="530"/>
                  </a:cubicBezTo>
                  <a:cubicBezTo>
                    <a:pt x="256" y="528"/>
                    <a:pt x="256" y="525"/>
                    <a:pt x="254" y="523"/>
                  </a:cubicBezTo>
                  <a:cubicBezTo>
                    <a:pt x="252" y="522"/>
                    <a:pt x="251" y="521"/>
                    <a:pt x="249" y="520"/>
                  </a:cubicBezTo>
                  <a:cubicBezTo>
                    <a:pt x="247" y="520"/>
                    <a:pt x="245" y="519"/>
                    <a:pt x="242" y="519"/>
                  </a:cubicBezTo>
                  <a:cubicBezTo>
                    <a:pt x="240" y="519"/>
                    <a:pt x="239" y="520"/>
                    <a:pt x="237" y="520"/>
                  </a:cubicBezTo>
                  <a:cubicBezTo>
                    <a:pt x="235" y="520"/>
                    <a:pt x="233" y="520"/>
                    <a:pt x="231" y="520"/>
                  </a:cubicBezTo>
                  <a:cubicBezTo>
                    <a:pt x="221" y="520"/>
                    <a:pt x="209" y="517"/>
                    <a:pt x="199" y="514"/>
                  </a:cubicBezTo>
                  <a:cubicBezTo>
                    <a:pt x="189" y="511"/>
                    <a:pt x="180" y="507"/>
                    <a:pt x="175" y="506"/>
                  </a:cubicBezTo>
                  <a:cubicBezTo>
                    <a:pt x="174" y="505"/>
                    <a:pt x="173" y="505"/>
                    <a:pt x="172" y="505"/>
                  </a:cubicBezTo>
                  <a:cubicBezTo>
                    <a:pt x="168" y="505"/>
                    <a:pt x="165" y="507"/>
                    <a:pt x="163" y="508"/>
                  </a:cubicBezTo>
                  <a:cubicBezTo>
                    <a:pt x="162" y="509"/>
                    <a:pt x="161" y="510"/>
                    <a:pt x="160" y="510"/>
                  </a:cubicBezTo>
                  <a:cubicBezTo>
                    <a:pt x="159" y="510"/>
                    <a:pt x="158" y="511"/>
                    <a:pt x="158" y="511"/>
                  </a:cubicBezTo>
                  <a:cubicBezTo>
                    <a:pt x="157" y="511"/>
                    <a:pt x="157" y="511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10"/>
                    <a:pt x="156" y="510"/>
                  </a:cubicBezTo>
                  <a:cubicBezTo>
                    <a:pt x="156" y="510"/>
                    <a:pt x="156" y="509"/>
                    <a:pt x="157" y="507"/>
                  </a:cubicBezTo>
                  <a:cubicBezTo>
                    <a:pt x="157" y="506"/>
                    <a:pt x="158" y="505"/>
                    <a:pt x="158" y="503"/>
                  </a:cubicBezTo>
                  <a:cubicBezTo>
                    <a:pt x="158" y="502"/>
                    <a:pt x="157" y="500"/>
                    <a:pt x="156" y="499"/>
                  </a:cubicBezTo>
                  <a:cubicBezTo>
                    <a:pt x="155" y="498"/>
                    <a:pt x="154" y="497"/>
                    <a:pt x="151" y="496"/>
                  </a:cubicBezTo>
                  <a:cubicBezTo>
                    <a:pt x="150" y="495"/>
                    <a:pt x="149" y="495"/>
                    <a:pt x="148" y="495"/>
                  </a:cubicBezTo>
                  <a:cubicBezTo>
                    <a:pt x="146" y="495"/>
                    <a:pt x="145" y="495"/>
                    <a:pt x="143" y="496"/>
                  </a:cubicBezTo>
                  <a:cubicBezTo>
                    <a:pt x="141" y="498"/>
                    <a:pt x="138" y="500"/>
                    <a:pt x="136" y="503"/>
                  </a:cubicBezTo>
                  <a:cubicBezTo>
                    <a:pt x="133" y="507"/>
                    <a:pt x="129" y="511"/>
                    <a:pt x="126" y="515"/>
                  </a:cubicBezTo>
                  <a:cubicBezTo>
                    <a:pt x="125" y="517"/>
                    <a:pt x="124" y="519"/>
                    <a:pt x="122" y="520"/>
                  </a:cubicBezTo>
                  <a:cubicBezTo>
                    <a:pt x="121" y="521"/>
                    <a:pt x="120" y="521"/>
                    <a:pt x="120" y="521"/>
                  </a:cubicBezTo>
                  <a:cubicBezTo>
                    <a:pt x="120" y="521"/>
                    <a:pt x="120" y="521"/>
                    <a:pt x="120" y="521"/>
                  </a:cubicBezTo>
                  <a:cubicBezTo>
                    <a:pt x="120" y="521"/>
                    <a:pt x="120" y="521"/>
                    <a:pt x="120" y="521"/>
                  </a:cubicBezTo>
                  <a:cubicBezTo>
                    <a:pt x="119" y="521"/>
                    <a:pt x="119" y="520"/>
                    <a:pt x="119" y="519"/>
                  </a:cubicBezTo>
                  <a:cubicBezTo>
                    <a:pt x="118" y="518"/>
                    <a:pt x="118" y="517"/>
                    <a:pt x="118" y="515"/>
                  </a:cubicBezTo>
                  <a:cubicBezTo>
                    <a:pt x="118" y="512"/>
                    <a:pt x="119" y="508"/>
                    <a:pt x="120" y="503"/>
                  </a:cubicBezTo>
                  <a:cubicBezTo>
                    <a:pt x="120" y="499"/>
                    <a:pt x="121" y="495"/>
                    <a:pt x="121" y="491"/>
                  </a:cubicBezTo>
                  <a:cubicBezTo>
                    <a:pt x="121" y="489"/>
                    <a:pt x="121" y="487"/>
                    <a:pt x="120" y="486"/>
                  </a:cubicBezTo>
                  <a:cubicBezTo>
                    <a:pt x="120" y="484"/>
                    <a:pt x="119" y="483"/>
                    <a:pt x="118" y="482"/>
                  </a:cubicBezTo>
                  <a:cubicBezTo>
                    <a:pt x="116" y="481"/>
                    <a:pt x="116" y="480"/>
                    <a:pt x="115" y="479"/>
                  </a:cubicBezTo>
                  <a:cubicBezTo>
                    <a:pt x="115" y="477"/>
                    <a:pt x="115" y="475"/>
                    <a:pt x="113" y="472"/>
                  </a:cubicBezTo>
                  <a:cubicBezTo>
                    <a:pt x="111" y="468"/>
                    <a:pt x="107" y="463"/>
                    <a:pt x="100" y="456"/>
                  </a:cubicBezTo>
                  <a:cubicBezTo>
                    <a:pt x="81" y="438"/>
                    <a:pt x="63" y="399"/>
                    <a:pt x="58" y="379"/>
                  </a:cubicBezTo>
                  <a:cubicBezTo>
                    <a:pt x="57" y="377"/>
                    <a:pt x="56" y="375"/>
                    <a:pt x="54" y="373"/>
                  </a:cubicBezTo>
                  <a:cubicBezTo>
                    <a:pt x="52" y="372"/>
                    <a:pt x="50" y="372"/>
                    <a:pt x="47" y="372"/>
                  </a:cubicBezTo>
                  <a:cubicBezTo>
                    <a:pt x="41" y="372"/>
                    <a:pt x="33" y="375"/>
                    <a:pt x="26" y="378"/>
                  </a:cubicBezTo>
                  <a:cubicBezTo>
                    <a:pt x="22" y="380"/>
                    <a:pt x="18" y="381"/>
                    <a:pt x="15" y="382"/>
                  </a:cubicBezTo>
                  <a:cubicBezTo>
                    <a:pt x="12" y="384"/>
                    <a:pt x="9" y="384"/>
                    <a:pt x="7" y="384"/>
                  </a:cubicBezTo>
                  <a:cubicBezTo>
                    <a:pt x="6" y="384"/>
                    <a:pt x="6" y="384"/>
                    <a:pt x="5" y="384"/>
                  </a:cubicBezTo>
                  <a:cubicBezTo>
                    <a:pt x="5" y="384"/>
                    <a:pt x="5" y="384"/>
                    <a:pt x="5" y="383"/>
                  </a:cubicBezTo>
                  <a:cubicBezTo>
                    <a:pt x="4" y="383"/>
                    <a:pt x="4" y="382"/>
                    <a:pt x="4" y="382"/>
                  </a:cubicBezTo>
                  <a:cubicBezTo>
                    <a:pt x="4" y="380"/>
                    <a:pt x="5" y="379"/>
                    <a:pt x="6" y="377"/>
                  </a:cubicBezTo>
                  <a:cubicBezTo>
                    <a:pt x="10" y="370"/>
                    <a:pt x="20" y="360"/>
                    <a:pt x="29" y="352"/>
                  </a:cubicBezTo>
                  <a:cubicBezTo>
                    <a:pt x="39" y="344"/>
                    <a:pt x="49" y="337"/>
                    <a:pt x="52" y="335"/>
                  </a:cubicBezTo>
                  <a:cubicBezTo>
                    <a:pt x="54" y="334"/>
                    <a:pt x="56" y="333"/>
                    <a:pt x="56" y="331"/>
                  </a:cubicBezTo>
                  <a:cubicBezTo>
                    <a:pt x="57" y="329"/>
                    <a:pt x="57" y="327"/>
                    <a:pt x="57" y="325"/>
                  </a:cubicBezTo>
                  <a:cubicBezTo>
                    <a:pt x="57" y="321"/>
                    <a:pt x="56" y="316"/>
                    <a:pt x="55" y="312"/>
                  </a:cubicBezTo>
                  <a:cubicBezTo>
                    <a:pt x="54" y="307"/>
                    <a:pt x="53" y="302"/>
                    <a:pt x="52" y="297"/>
                  </a:cubicBezTo>
                  <a:cubicBezTo>
                    <a:pt x="51" y="294"/>
                    <a:pt x="50" y="291"/>
                    <a:pt x="48" y="289"/>
                  </a:cubicBezTo>
                  <a:cubicBezTo>
                    <a:pt x="45" y="286"/>
                    <a:pt x="41" y="285"/>
                    <a:pt x="39" y="285"/>
                  </a:cubicBezTo>
                  <a:cubicBezTo>
                    <a:pt x="37" y="285"/>
                    <a:pt x="36" y="285"/>
                    <a:pt x="36" y="28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7" y="283"/>
                    <a:pt x="38" y="282"/>
                    <a:pt x="40" y="280"/>
                  </a:cubicBezTo>
                  <a:cubicBezTo>
                    <a:pt x="42" y="279"/>
                    <a:pt x="45" y="277"/>
                    <a:pt x="48" y="276"/>
                  </a:cubicBezTo>
                  <a:cubicBezTo>
                    <a:pt x="49" y="275"/>
                    <a:pt x="51" y="275"/>
                    <a:pt x="52" y="274"/>
                  </a:cubicBezTo>
                  <a:cubicBezTo>
                    <a:pt x="53" y="273"/>
                    <a:pt x="54" y="271"/>
                    <a:pt x="54" y="269"/>
                  </a:cubicBezTo>
                  <a:cubicBezTo>
                    <a:pt x="54" y="269"/>
                    <a:pt x="54" y="268"/>
                    <a:pt x="54" y="268"/>
                  </a:cubicBezTo>
                  <a:cubicBezTo>
                    <a:pt x="54" y="264"/>
                    <a:pt x="52" y="261"/>
                    <a:pt x="50" y="259"/>
                  </a:cubicBezTo>
                  <a:cubicBezTo>
                    <a:pt x="46" y="256"/>
                    <a:pt x="41" y="255"/>
                    <a:pt x="37" y="254"/>
                  </a:cubicBezTo>
                  <a:cubicBezTo>
                    <a:pt x="35" y="253"/>
                    <a:pt x="34" y="252"/>
                    <a:pt x="33" y="251"/>
                  </a:cubicBezTo>
                  <a:cubicBezTo>
                    <a:pt x="32" y="251"/>
                    <a:pt x="32" y="251"/>
                    <a:pt x="32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2" y="249"/>
                    <a:pt x="32" y="249"/>
                    <a:pt x="32" y="249"/>
                  </a:cubicBezTo>
                  <a:cubicBezTo>
                    <a:pt x="32" y="248"/>
                    <a:pt x="32" y="247"/>
                    <a:pt x="33" y="246"/>
                  </a:cubicBezTo>
                  <a:cubicBezTo>
                    <a:pt x="34" y="245"/>
                    <a:pt x="36" y="244"/>
                    <a:pt x="38" y="244"/>
                  </a:cubicBezTo>
                  <a:cubicBezTo>
                    <a:pt x="41" y="243"/>
                    <a:pt x="46" y="242"/>
                    <a:pt x="50" y="240"/>
                  </a:cubicBezTo>
                  <a:cubicBezTo>
                    <a:pt x="54" y="238"/>
                    <a:pt x="58" y="233"/>
                    <a:pt x="60" y="225"/>
                  </a:cubicBezTo>
                  <a:cubicBezTo>
                    <a:pt x="62" y="213"/>
                    <a:pt x="64" y="205"/>
                    <a:pt x="71" y="181"/>
                  </a:cubicBezTo>
                  <a:cubicBezTo>
                    <a:pt x="72" y="179"/>
                    <a:pt x="72" y="178"/>
                    <a:pt x="72" y="176"/>
                  </a:cubicBezTo>
                  <a:cubicBezTo>
                    <a:pt x="72" y="170"/>
                    <a:pt x="70" y="165"/>
                    <a:pt x="66" y="161"/>
                  </a:cubicBezTo>
                  <a:cubicBezTo>
                    <a:pt x="61" y="155"/>
                    <a:pt x="53" y="149"/>
                    <a:pt x="47" y="144"/>
                  </a:cubicBezTo>
                  <a:cubicBezTo>
                    <a:pt x="44" y="142"/>
                    <a:pt x="41" y="139"/>
                    <a:pt x="39" y="137"/>
                  </a:cubicBezTo>
                  <a:cubicBezTo>
                    <a:pt x="38" y="136"/>
                    <a:pt x="38" y="135"/>
                    <a:pt x="37" y="135"/>
                  </a:cubicBez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2"/>
                    <a:pt x="37" y="132"/>
                  </a:cubicBezTo>
                  <a:cubicBezTo>
                    <a:pt x="38" y="131"/>
                    <a:pt x="39" y="131"/>
                    <a:pt x="40" y="131"/>
                  </a:cubicBezTo>
                  <a:cubicBezTo>
                    <a:pt x="42" y="131"/>
                    <a:pt x="45" y="132"/>
                    <a:pt x="48" y="134"/>
                  </a:cubicBezTo>
                  <a:cubicBezTo>
                    <a:pt x="54" y="136"/>
                    <a:pt x="60" y="141"/>
                    <a:pt x="66" y="144"/>
                  </a:cubicBezTo>
                  <a:cubicBezTo>
                    <a:pt x="73" y="148"/>
                    <a:pt x="80" y="151"/>
                    <a:pt x="86" y="151"/>
                  </a:cubicBezTo>
                  <a:cubicBezTo>
                    <a:pt x="91" y="151"/>
                    <a:pt x="95" y="149"/>
                    <a:pt x="98" y="145"/>
                  </a:cubicBezTo>
                  <a:cubicBezTo>
                    <a:pt x="100" y="142"/>
                    <a:pt x="101" y="139"/>
                    <a:pt x="101" y="136"/>
                  </a:cubicBezTo>
                  <a:cubicBezTo>
                    <a:pt x="101" y="129"/>
                    <a:pt x="98" y="122"/>
                    <a:pt x="94" y="115"/>
                  </a:cubicBezTo>
                  <a:cubicBezTo>
                    <a:pt x="88" y="104"/>
                    <a:pt x="79" y="92"/>
                    <a:pt x="71" y="82"/>
                  </a:cubicBezTo>
                  <a:cubicBezTo>
                    <a:pt x="67" y="77"/>
                    <a:pt x="64" y="72"/>
                    <a:pt x="61" y="69"/>
                  </a:cubicBezTo>
                  <a:cubicBezTo>
                    <a:pt x="60" y="67"/>
                    <a:pt x="59" y="65"/>
                    <a:pt x="59" y="64"/>
                  </a:cubicBezTo>
                  <a:cubicBezTo>
                    <a:pt x="58" y="62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lnTo>
                    <a:pt x="56" y="59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3D389044-8E9D-48E0-8077-60F48E98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107"/>
              <a:ext cx="380" cy="439"/>
            </a:xfrm>
            <a:custGeom>
              <a:avLst/>
              <a:gdLst>
                <a:gd name="T0" fmla="*/ 511 w 227"/>
                <a:gd name="T1" fmla="*/ 67 h 262"/>
                <a:gd name="T2" fmla="*/ 521 w 227"/>
                <a:gd name="T3" fmla="*/ 481 h 262"/>
                <a:gd name="T4" fmla="*/ 99 w 227"/>
                <a:gd name="T5" fmla="*/ 669 h 262"/>
                <a:gd name="T6" fmla="*/ 117 w 227"/>
                <a:gd name="T7" fmla="*/ 203 h 262"/>
                <a:gd name="T8" fmla="*/ 511 w 227"/>
                <a:gd name="T9" fmla="*/ 67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182" y="24"/>
                  </a:moveTo>
                  <a:cubicBezTo>
                    <a:pt x="217" y="49"/>
                    <a:pt x="227" y="112"/>
                    <a:pt x="186" y="171"/>
                  </a:cubicBezTo>
                  <a:cubicBezTo>
                    <a:pt x="146" y="230"/>
                    <a:pt x="70" y="262"/>
                    <a:pt x="35" y="238"/>
                  </a:cubicBezTo>
                  <a:cubicBezTo>
                    <a:pt x="0" y="214"/>
                    <a:pt x="2" y="131"/>
                    <a:pt x="42" y="72"/>
                  </a:cubicBezTo>
                  <a:cubicBezTo>
                    <a:pt x="83" y="13"/>
                    <a:pt x="146" y="0"/>
                    <a:pt x="182" y="24"/>
                  </a:cubicBezTo>
                  <a:close/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A75C5E79-5968-4432-865E-C486A6780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47"/>
              <a:ext cx="380" cy="438"/>
            </a:xfrm>
            <a:custGeom>
              <a:avLst/>
              <a:gdLst>
                <a:gd name="T0" fmla="*/ 511 w 227"/>
                <a:gd name="T1" fmla="*/ 67 h 262"/>
                <a:gd name="T2" fmla="*/ 524 w 227"/>
                <a:gd name="T3" fmla="*/ 478 h 262"/>
                <a:gd name="T4" fmla="*/ 99 w 227"/>
                <a:gd name="T5" fmla="*/ 665 h 262"/>
                <a:gd name="T6" fmla="*/ 121 w 227"/>
                <a:gd name="T7" fmla="*/ 201 h 262"/>
                <a:gd name="T8" fmla="*/ 511 w 227"/>
                <a:gd name="T9" fmla="*/ 67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182" y="24"/>
                  </a:moveTo>
                  <a:cubicBezTo>
                    <a:pt x="217" y="49"/>
                    <a:pt x="227" y="112"/>
                    <a:pt x="187" y="171"/>
                  </a:cubicBezTo>
                  <a:cubicBezTo>
                    <a:pt x="146" y="230"/>
                    <a:pt x="71" y="262"/>
                    <a:pt x="35" y="238"/>
                  </a:cubicBezTo>
                  <a:cubicBezTo>
                    <a:pt x="0" y="214"/>
                    <a:pt x="2" y="131"/>
                    <a:pt x="43" y="72"/>
                  </a:cubicBezTo>
                  <a:cubicBezTo>
                    <a:pt x="83" y="13"/>
                    <a:pt x="147" y="0"/>
                    <a:pt x="182" y="24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B4B7C6AC-5ED7-47DB-A661-8B89DE034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204"/>
              <a:ext cx="353" cy="281"/>
            </a:xfrm>
            <a:custGeom>
              <a:avLst/>
              <a:gdLst>
                <a:gd name="T0" fmla="*/ 565 w 211"/>
                <a:gd name="T1" fmla="*/ 50 h 168"/>
                <a:gd name="T2" fmla="*/ 142 w 211"/>
                <a:gd name="T3" fmla="*/ 236 h 168"/>
                <a:gd name="T4" fmla="*/ 79 w 211"/>
                <a:gd name="T5" fmla="*/ 0 h 168"/>
                <a:gd name="T6" fmla="*/ 92 w 211"/>
                <a:gd name="T7" fmla="*/ 403 h 168"/>
                <a:gd name="T8" fmla="*/ 519 w 211"/>
                <a:gd name="T9" fmla="*/ 216 h 168"/>
                <a:gd name="T10" fmla="*/ 591 w 211"/>
                <a:gd name="T11" fmla="*/ 12 h 168"/>
                <a:gd name="T12" fmla="*/ 565 w 211"/>
                <a:gd name="T13" fmla="*/ 5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68">
                  <a:moveTo>
                    <a:pt x="202" y="18"/>
                  </a:moveTo>
                  <a:cubicBezTo>
                    <a:pt x="162" y="77"/>
                    <a:pt x="87" y="109"/>
                    <a:pt x="51" y="84"/>
                  </a:cubicBezTo>
                  <a:cubicBezTo>
                    <a:pt x="31" y="70"/>
                    <a:pt x="23" y="37"/>
                    <a:pt x="28" y="0"/>
                  </a:cubicBezTo>
                  <a:cubicBezTo>
                    <a:pt x="0" y="56"/>
                    <a:pt x="2" y="123"/>
                    <a:pt x="33" y="144"/>
                  </a:cubicBezTo>
                  <a:cubicBezTo>
                    <a:pt x="69" y="168"/>
                    <a:pt x="144" y="136"/>
                    <a:pt x="185" y="77"/>
                  </a:cubicBezTo>
                  <a:cubicBezTo>
                    <a:pt x="202" y="53"/>
                    <a:pt x="210" y="27"/>
                    <a:pt x="211" y="4"/>
                  </a:cubicBezTo>
                  <a:cubicBezTo>
                    <a:pt x="208" y="9"/>
                    <a:pt x="206" y="13"/>
                    <a:pt x="202" y="18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E128361C-2B91-4ADA-BE96-902BD07C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065"/>
              <a:ext cx="347" cy="397"/>
            </a:xfrm>
            <a:custGeom>
              <a:avLst/>
              <a:gdLst>
                <a:gd name="T0" fmla="*/ 489 w 207"/>
                <a:gd name="T1" fmla="*/ 37 h 237"/>
                <a:gd name="T2" fmla="*/ 486 w 207"/>
                <a:gd name="T3" fmla="*/ 42 h 237"/>
                <a:gd name="T4" fmla="*/ 570 w 207"/>
                <a:gd name="T5" fmla="*/ 228 h 237"/>
                <a:gd name="T6" fmla="*/ 498 w 207"/>
                <a:gd name="T7" fmla="*/ 446 h 237"/>
                <a:gd name="T8" fmla="*/ 334 w 207"/>
                <a:gd name="T9" fmla="*/ 598 h 237"/>
                <a:gd name="T10" fmla="*/ 161 w 207"/>
                <a:gd name="T11" fmla="*/ 653 h 237"/>
                <a:gd name="T12" fmla="*/ 82 w 207"/>
                <a:gd name="T13" fmla="*/ 632 h 237"/>
                <a:gd name="T14" fmla="*/ 30 w 207"/>
                <a:gd name="T15" fmla="*/ 565 h 237"/>
                <a:gd name="T16" fmla="*/ 12 w 207"/>
                <a:gd name="T17" fmla="*/ 457 h 237"/>
                <a:gd name="T18" fmla="*/ 101 w 207"/>
                <a:gd name="T19" fmla="*/ 174 h 237"/>
                <a:gd name="T20" fmla="*/ 377 w 207"/>
                <a:gd name="T21" fmla="*/ 12 h 237"/>
                <a:gd name="T22" fmla="*/ 486 w 207"/>
                <a:gd name="T23" fmla="*/ 42 h 237"/>
                <a:gd name="T24" fmla="*/ 489 w 207"/>
                <a:gd name="T25" fmla="*/ 37 h 237"/>
                <a:gd name="T26" fmla="*/ 491 w 207"/>
                <a:gd name="T27" fmla="*/ 34 h 237"/>
                <a:gd name="T28" fmla="*/ 377 w 207"/>
                <a:gd name="T29" fmla="*/ 0 h 237"/>
                <a:gd name="T30" fmla="*/ 92 w 207"/>
                <a:gd name="T31" fmla="*/ 169 h 237"/>
                <a:gd name="T32" fmla="*/ 0 w 207"/>
                <a:gd name="T33" fmla="*/ 457 h 237"/>
                <a:gd name="T34" fmla="*/ 20 w 207"/>
                <a:gd name="T35" fmla="*/ 566 h 237"/>
                <a:gd name="T36" fmla="*/ 74 w 207"/>
                <a:gd name="T37" fmla="*/ 643 h 237"/>
                <a:gd name="T38" fmla="*/ 161 w 207"/>
                <a:gd name="T39" fmla="*/ 665 h 237"/>
                <a:gd name="T40" fmla="*/ 344 w 207"/>
                <a:gd name="T41" fmla="*/ 606 h 237"/>
                <a:gd name="T42" fmla="*/ 506 w 207"/>
                <a:gd name="T43" fmla="*/ 452 h 237"/>
                <a:gd name="T44" fmla="*/ 582 w 207"/>
                <a:gd name="T45" fmla="*/ 228 h 237"/>
                <a:gd name="T46" fmla="*/ 491 w 207"/>
                <a:gd name="T47" fmla="*/ 34 h 237"/>
                <a:gd name="T48" fmla="*/ 489 w 207"/>
                <a:gd name="T49" fmla="*/ 3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7" h="237">
                  <a:moveTo>
                    <a:pt x="174" y="13"/>
                  </a:moveTo>
                  <a:cubicBezTo>
                    <a:pt x="173" y="15"/>
                    <a:pt x="173" y="15"/>
                    <a:pt x="173" y="15"/>
                  </a:cubicBezTo>
                  <a:cubicBezTo>
                    <a:pt x="192" y="28"/>
                    <a:pt x="203" y="52"/>
                    <a:pt x="203" y="81"/>
                  </a:cubicBezTo>
                  <a:cubicBezTo>
                    <a:pt x="203" y="105"/>
                    <a:pt x="195" y="133"/>
                    <a:pt x="177" y="159"/>
                  </a:cubicBezTo>
                  <a:cubicBezTo>
                    <a:pt x="162" y="181"/>
                    <a:pt x="141" y="200"/>
                    <a:pt x="119" y="213"/>
                  </a:cubicBezTo>
                  <a:cubicBezTo>
                    <a:pt x="98" y="226"/>
                    <a:pt x="76" y="233"/>
                    <a:pt x="57" y="233"/>
                  </a:cubicBezTo>
                  <a:cubicBezTo>
                    <a:pt x="46" y="233"/>
                    <a:pt x="36" y="231"/>
                    <a:pt x="29" y="225"/>
                  </a:cubicBezTo>
                  <a:cubicBezTo>
                    <a:pt x="21" y="220"/>
                    <a:pt x="15" y="211"/>
                    <a:pt x="11" y="201"/>
                  </a:cubicBezTo>
                  <a:cubicBezTo>
                    <a:pt x="7" y="190"/>
                    <a:pt x="4" y="177"/>
                    <a:pt x="4" y="163"/>
                  </a:cubicBezTo>
                  <a:cubicBezTo>
                    <a:pt x="4" y="131"/>
                    <a:pt x="15" y="93"/>
                    <a:pt x="36" y="62"/>
                  </a:cubicBezTo>
                  <a:cubicBezTo>
                    <a:pt x="64" y="22"/>
                    <a:pt x="102" y="4"/>
                    <a:pt x="134" y="4"/>
                  </a:cubicBezTo>
                  <a:cubicBezTo>
                    <a:pt x="149" y="4"/>
                    <a:pt x="162" y="8"/>
                    <a:pt x="173" y="15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64" y="4"/>
                    <a:pt x="149" y="0"/>
                    <a:pt x="134" y="0"/>
                  </a:cubicBezTo>
                  <a:cubicBezTo>
                    <a:pt x="100" y="0"/>
                    <a:pt x="61" y="19"/>
                    <a:pt x="33" y="60"/>
                  </a:cubicBezTo>
                  <a:cubicBezTo>
                    <a:pt x="11" y="92"/>
                    <a:pt x="0" y="130"/>
                    <a:pt x="0" y="163"/>
                  </a:cubicBezTo>
                  <a:cubicBezTo>
                    <a:pt x="0" y="177"/>
                    <a:pt x="3" y="191"/>
                    <a:pt x="7" y="202"/>
                  </a:cubicBezTo>
                  <a:cubicBezTo>
                    <a:pt x="11" y="213"/>
                    <a:pt x="18" y="223"/>
                    <a:pt x="26" y="229"/>
                  </a:cubicBezTo>
                  <a:cubicBezTo>
                    <a:pt x="35" y="234"/>
                    <a:pt x="45" y="237"/>
                    <a:pt x="57" y="237"/>
                  </a:cubicBezTo>
                  <a:cubicBezTo>
                    <a:pt x="77" y="237"/>
                    <a:pt x="100" y="230"/>
                    <a:pt x="122" y="216"/>
                  </a:cubicBezTo>
                  <a:cubicBezTo>
                    <a:pt x="143" y="203"/>
                    <a:pt x="164" y="184"/>
                    <a:pt x="180" y="161"/>
                  </a:cubicBezTo>
                  <a:cubicBezTo>
                    <a:pt x="199" y="134"/>
                    <a:pt x="207" y="106"/>
                    <a:pt x="207" y="81"/>
                  </a:cubicBezTo>
                  <a:cubicBezTo>
                    <a:pt x="207" y="51"/>
                    <a:pt x="195" y="26"/>
                    <a:pt x="175" y="12"/>
                  </a:cubicBezTo>
                  <a:cubicBezTo>
                    <a:pt x="174" y="13"/>
                    <a:pt x="174" y="13"/>
                    <a:pt x="174" y="13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EFE7741B-646E-465F-AE6B-D9D5EF6F8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05"/>
              <a:ext cx="107" cy="86"/>
            </a:xfrm>
            <a:custGeom>
              <a:avLst/>
              <a:gdLst>
                <a:gd name="T0" fmla="*/ 75 w 64"/>
                <a:gd name="T1" fmla="*/ 3 h 51"/>
                <a:gd name="T2" fmla="*/ 79 w 64"/>
                <a:gd name="T3" fmla="*/ 145 h 51"/>
                <a:gd name="T4" fmla="*/ 59 w 64"/>
                <a:gd name="T5" fmla="*/ 13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51">
                  <a:moveTo>
                    <a:pt x="27" y="1"/>
                  </a:moveTo>
                  <a:cubicBezTo>
                    <a:pt x="60" y="0"/>
                    <a:pt x="64" y="51"/>
                    <a:pt x="28" y="51"/>
                  </a:cubicBezTo>
                  <a:cubicBezTo>
                    <a:pt x="0" y="51"/>
                    <a:pt x="1" y="2"/>
                    <a:pt x="21" y="5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7" name="Oval 48">
              <a:extLst>
                <a:ext uri="{FF2B5EF4-FFF2-40B4-BE49-F238E27FC236}">
                  <a16:creationId xmlns:a16="http://schemas.microsoft.com/office/drawing/2014/main" id="{03EF2866-F1C6-45B2-9970-6E4C8BAC3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154"/>
              <a:ext cx="38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7C8B547D-1756-4ABB-BE06-DA60B444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981"/>
              <a:ext cx="442" cy="712"/>
            </a:xfrm>
            <a:custGeom>
              <a:avLst/>
              <a:gdLst>
                <a:gd name="T0" fmla="*/ 357 w 264"/>
                <a:gd name="T1" fmla="*/ 5 h 425"/>
                <a:gd name="T2" fmla="*/ 424 w 264"/>
                <a:gd name="T3" fmla="*/ 57 h 425"/>
                <a:gd name="T4" fmla="*/ 516 w 264"/>
                <a:gd name="T5" fmla="*/ 126 h 425"/>
                <a:gd name="T6" fmla="*/ 598 w 264"/>
                <a:gd name="T7" fmla="*/ 163 h 425"/>
                <a:gd name="T8" fmla="*/ 675 w 264"/>
                <a:gd name="T9" fmla="*/ 149 h 425"/>
                <a:gd name="T10" fmla="*/ 640 w 264"/>
                <a:gd name="T11" fmla="*/ 233 h 425"/>
                <a:gd name="T12" fmla="*/ 650 w 264"/>
                <a:gd name="T13" fmla="*/ 308 h 425"/>
                <a:gd name="T14" fmla="*/ 656 w 264"/>
                <a:gd name="T15" fmla="*/ 357 h 425"/>
                <a:gd name="T16" fmla="*/ 686 w 264"/>
                <a:gd name="T17" fmla="*/ 367 h 425"/>
                <a:gd name="T18" fmla="*/ 678 w 264"/>
                <a:gd name="T19" fmla="*/ 437 h 425"/>
                <a:gd name="T20" fmla="*/ 695 w 264"/>
                <a:gd name="T21" fmla="*/ 491 h 425"/>
                <a:gd name="T22" fmla="*/ 703 w 264"/>
                <a:gd name="T23" fmla="*/ 539 h 425"/>
                <a:gd name="T24" fmla="*/ 720 w 264"/>
                <a:gd name="T25" fmla="*/ 637 h 425"/>
                <a:gd name="T26" fmla="*/ 695 w 264"/>
                <a:gd name="T27" fmla="*/ 685 h 425"/>
                <a:gd name="T28" fmla="*/ 681 w 264"/>
                <a:gd name="T29" fmla="*/ 739 h 425"/>
                <a:gd name="T30" fmla="*/ 645 w 264"/>
                <a:gd name="T31" fmla="*/ 811 h 425"/>
                <a:gd name="T32" fmla="*/ 619 w 264"/>
                <a:gd name="T33" fmla="*/ 980 h 425"/>
                <a:gd name="T34" fmla="*/ 603 w 264"/>
                <a:gd name="T35" fmla="*/ 1047 h 425"/>
                <a:gd name="T36" fmla="*/ 527 w 264"/>
                <a:gd name="T37" fmla="*/ 1027 h 425"/>
                <a:gd name="T38" fmla="*/ 479 w 264"/>
                <a:gd name="T39" fmla="*/ 1069 h 425"/>
                <a:gd name="T40" fmla="*/ 435 w 264"/>
                <a:gd name="T41" fmla="*/ 1106 h 425"/>
                <a:gd name="T42" fmla="*/ 400 w 264"/>
                <a:gd name="T43" fmla="*/ 1131 h 425"/>
                <a:gd name="T44" fmla="*/ 291 w 264"/>
                <a:gd name="T45" fmla="*/ 1193 h 425"/>
                <a:gd name="T46" fmla="*/ 166 w 264"/>
                <a:gd name="T47" fmla="*/ 1163 h 425"/>
                <a:gd name="T48" fmla="*/ 0 w 264"/>
                <a:gd name="T49" fmla="*/ 1143 h 425"/>
                <a:gd name="T50" fmla="*/ 116 w 264"/>
                <a:gd name="T51" fmla="*/ 1092 h 425"/>
                <a:gd name="T52" fmla="*/ 253 w 264"/>
                <a:gd name="T53" fmla="*/ 1039 h 425"/>
                <a:gd name="T54" fmla="*/ 340 w 264"/>
                <a:gd name="T55" fmla="*/ 948 h 425"/>
                <a:gd name="T56" fmla="*/ 437 w 264"/>
                <a:gd name="T57" fmla="*/ 814 h 425"/>
                <a:gd name="T58" fmla="*/ 544 w 264"/>
                <a:gd name="T59" fmla="*/ 558 h 425"/>
                <a:gd name="T60" fmla="*/ 536 w 264"/>
                <a:gd name="T61" fmla="*/ 427 h 425"/>
                <a:gd name="T62" fmla="*/ 536 w 264"/>
                <a:gd name="T63" fmla="*/ 295 h 425"/>
                <a:gd name="T64" fmla="*/ 487 w 264"/>
                <a:gd name="T65" fmla="*/ 230 h 425"/>
                <a:gd name="T66" fmla="*/ 435 w 264"/>
                <a:gd name="T67" fmla="*/ 157 h 425"/>
                <a:gd name="T68" fmla="*/ 395 w 264"/>
                <a:gd name="T69" fmla="*/ 92 h 425"/>
                <a:gd name="T70" fmla="*/ 370 w 264"/>
                <a:gd name="T71" fmla="*/ 54 h 425"/>
                <a:gd name="T72" fmla="*/ 350 w 264"/>
                <a:gd name="T73" fmla="*/ 0 h 4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" h="425">
                  <a:moveTo>
                    <a:pt x="127" y="2"/>
                  </a:moveTo>
                  <a:cubicBezTo>
                    <a:pt x="137" y="0"/>
                    <a:pt x="145" y="13"/>
                    <a:pt x="151" y="20"/>
                  </a:cubicBezTo>
                  <a:cubicBezTo>
                    <a:pt x="159" y="31"/>
                    <a:pt x="170" y="40"/>
                    <a:pt x="184" y="45"/>
                  </a:cubicBezTo>
                  <a:cubicBezTo>
                    <a:pt x="195" y="49"/>
                    <a:pt x="203" y="53"/>
                    <a:pt x="213" y="58"/>
                  </a:cubicBezTo>
                  <a:cubicBezTo>
                    <a:pt x="226" y="64"/>
                    <a:pt x="230" y="59"/>
                    <a:pt x="241" y="53"/>
                  </a:cubicBezTo>
                  <a:cubicBezTo>
                    <a:pt x="243" y="65"/>
                    <a:pt x="230" y="73"/>
                    <a:pt x="228" y="83"/>
                  </a:cubicBezTo>
                  <a:cubicBezTo>
                    <a:pt x="226" y="93"/>
                    <a:pt x="231" y="101"/>
                    <a:pt x="232" y="110"/>
                  </a:cubicBezTo>
                  <a:cubicBezTo>
                    <a:pt x="232" y="116"/>
                    <a:pt x="230" y="122"/>
                    <a:pt x="234" y="127"/>
                  </a:cubicBezTo>
                  <a:cubicBezTo>
                    <a:pt x="238" y="132"/>
                    <a:pt x="242" y="128"/>
                    <a:pt x="245" y="131"/>
                  </a:cubicBezTo>
                  <a:cubicBezTo>
                    <a:pt x="253" y="138"/>
                    <a:pt x="242" y="147"/>
                    <a:pt x="242" y="156"/>
                  </a:cubicBezTo>
                  <a:cubicBezTo>
                    <a:pt x="242" y="164"/>
                    <a:pt x="246" y="168"/>
                    <a:pt x="248" y="175"/>
                  </a:cubicBezTo>
                  <a:cubicBezTo>
                    <a:pt x="250" y="180"/>
                    <a:pt x="249" y="186"/>
                    <a:pt x="251" y="192"/>
                  </a:cubicBezTo>
                  <a:cubicBezTo>
                    <a:pt x="257" y="205"/>
                    <a:pt x="264" y="210"/>
                    <a:pt x="257" y="227"/>
                  </a:cubicBezTo>
                  <a:cubicBezTo>
                    <a:pt x="255" y="233"/>
                    <a:pt x="250" y="238"/>
                    <a:pt x="248" y="244"/>
                  </a:cubicBezTo>
                  <a:cubicBezTo>
                    <a:pt x="245" y="250"/>
                    <a:pt x="245" y="257"/>
                    <a:pt x="243" y="263"/>
                  </a:cubicBezTo>
                  <a:cubicBezTo>
                    <a:pt x="239" y="272"/>
                    <a:pt x="234" y="280"/>
                    <a:pt x="230" y="289"/>
                  </a:cubicBezTo>
                  <a:cubicBezTo>
                    <a:pt x="224" y="307"/>
                    <a:pt x="219" y="330"/>
                    <a:pt x="221" y="349"/>
                  </a:cubicBezTo>
                  <a:cubicBezTo>
                    <a:pt x="221" y="362"/>
                    <a:pt x="237" y="384"/>
                    <a:pt x="215" y="373"/>
                  </a:cubicBezTo>
                  <a:cubicBezTo>
                    <a:pt x="207" y="369"/>
                    <a:pt x="197" y="362"/>
                    <a:pt x="188" y="366"/>
                  </a:cubicBezTo>
                  <a:cubicBezTo>
                    <a:pt x="183" y="368"/>
                    <a:pt x="177" y="378"/>
                    <a:pt x="171" y="381"/>
                  </a:cubicBezTo>
                  <a:cubicBezTo>
                    <a:pt x="162" y="386"/>
                    <a:pt x="159" y="386"/>
                    <a:pt x="155" y="394"/>
                  </a:cubicBezTo>
                  <a:cubicBezTo>
                    <a:pt x="150" y="402"/>
                    <a:pt x="151" y="402"/>
                    <a:pt x="143" y="403"/>
                  </a:cubicBezTo>
                  <a:cubicBezTo>
                    <a:pt x="123" y="404"/>
                    <a:pt x="116" y="407"/>
                    <a:pt x="104" y="425"/>
                  </a:cubicBezTo>
                  <a:cubicBezTo>
                    <a:pt x="93" y="412"/>
                    <a:pt x="75" y="410"/>
                    <a:pt x="59" y="414"/>
                  </a:cubicBezTo>
                  <a:cubicBezTo>
                    <a:pt x="51" y="416"/>
                    <a:pt x="1" y="421"/>
                    <a:pt x="0" y="407"/>
                  </a:cubicBezTo>
                  <a:cubicBezTo>
                    <a:pt x="0" y="397"/>
                    <a:pt x="34" y="392"/>
                    <a:pt x="41" y="389"/>
                  </a:cubicBezTo>
                  <a:cubicBezTo>
                    <a:pt x="58" y="384"/>
                    <a:pt x="73" y="377"/>
                    <a:pt x="90" y="370"/>
                  </a:cubicBezTo>
                  <a:cubicBezTo>
                    <a:pt x="109" y="363"/>
                    <a:pt x="114" y="358"/>
                    <a:pt x="121" y="338"/>
                  </a:cubicBezTo>
                  <a:cubicBezTo>
                    <a:pt x="128" y="320"/>
                    <a:pt x="144" y="305"/>
                    <a:pt x="156" y="290"/>
                  </a:cubicBezTo>
                  <a:cubicBezTo>
                    <a:pt x="176" y="265"/>
                    <a:pt x="190" y="231"/>
                    <a:pt x="194" y="199"/>
                  </a:cubicBezTo>
                  <a:cubicBezTo>
                    <a:pt x="197" y="181"/>
                    <a:pt x="194" y="169"/>
                    <a:pt x="191" y="152"/>
                  </a:cubicBezTo>
                  <a:cubicBezTo>
                    <a:pt x="189" y="137"/>
                    <a:pt x="194" y="120"/>
                    <a:pt x="191" y="105"/>
                  </a:cubicBezTo>
                  <a:cubicBezTo>
                    <a:pt x="189" y="93"/>
                    <a:pt x="181" y="91"/>
                    <a:pt x="174" y="82"/>
                  </a:cubicBezTo>
                  <a:cubicBezTo>
                    <a:pt x="167" y="74"/>
                    <a:pt x="161" y="65"/>
                    <a:pt x="155" y="56"/>
                  </a:cubicBezTo>
                  <a:cubicBezTo>
                    <a:pt x="150" y="49"/>
                    <a:pt x="146" y="40"/>
                    <a:pt x="141" y="33"/>
                  </a:cubicBezTo>
                  <a:cubicBezTo>
                    <a:pt x="138" y="28"/>
                    <a:pt x="134" y="24"/>
                    <a:pt x="132" y="19"/>
                  </a:cubicBezTo>
                  <a:cubicBezTo>
                    <a:pt x="128" y="13"/>
                    <a:pt x="126" y="7"/>
                    <a:pt x="125" y="0"/>
                  </a:cubicBezTo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C099253B-56B3-4D97-8D89-BA6D04FF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032"/>
              <a:ext cx="71" cy="83"/>
            </a:xfrm>
            <a:custGeom>
              <a:avLst/>
              <a:gdLst>
                <a:gd name="T0" fmla="*/ 83 w 42"/>
                <a:gd name="T1" fmla="*/ 0 h 50"/>
                <a:gd name="T2" fmla="*/ 0 w 42"/>
                <a:gd name="T3" fmla="*/ 75 h 50"/>
                <a:gd name="T4" fmla="*/ 83 w 42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0">
                  <a:moveTo>
                    <a:pt x="29" y="0"/>
                  </a:moveTo>
                  <a:cubicBezTo>
                    <a:pt x="29" y="0"/>
                    <a:pt x="39" y="42"/>
                    <a:pt x="0" y="27"/>
                  </a:cubicBezTo>
                  <a:cubicBezTo>
                    <a:pt x="0" y="27"/>
                    <a:pt x="42" y="5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05A7C45F-03BA-41EF-938C-A5B62A828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249"/>
              <a:ext cx="39" cy="44"/>
            </a:xfrm>
            <a:custGeom>
              <a:avLst/>
              <a:gdLst>
                <a:gd name="T0" fmla="*/ 12 w 23"/>
                <a:gd name="T1" fmla="*/ 0 h 26"/>
                <a:gd name="T2" fmla="*/ 0 w 23"/>
                <a:gd name="T3" fmla="*/ 74 h 26"/>
                <a:gd name="T4" fmla="*/ 12 w 2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4" y="0"/>
                  </a:moveTo>
                  <a:cubicBezTo>
                    <a:pt x="4" y="0"/>
                    <a:pt x="18" y="20"/>
                    <a:pt x="0" y="26"/>
                  </a:cubicBezTo>
                  <a:cubicBezTo>
                    <a:pt x="0" y="26"/>
                    <a:pt x="23" y="2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52">
              <a:extLst>
                <a:ext uri="{FF2B5EF4-FFF2-40B4-BE49-F238E27FC236}">
                  <a16:creationId xmlns:a16="http://schemas.microsoft.com/office/drawing/2014/main" id="{8781AF26-B592-430C-8E15-51E45637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2427"/>
              <a:ext cx="84" cy="60"/>
            </a:xfrm>
            <a:custGeom>
              <a:avLst/>
              <a:gdLst>
                <a:gd name="T0" fmla="*/ 124 w 50"/>
                <a:gd name="T1" fmla="*/ 0 h 36"/>
                <a:gd name="T2" fmla="*/ 141 w 50"/>
                <a:gd name="T3" fmla="*/ 33 h 36"/>
                <a:gd name="T4" fmla="*/ 124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44" y="0"/>
                  </a:moveTo>
                  <a:cubicBezTo>
                    <a:pt x="44" y="0"/>
                    <a:pt x="0" y="36"/>
                    <a:pt x="50" y="12"/>
                  </a:cubicBezTo>
                  <a:cubicBezTo>
                    <a:pt x="50" y="12"/>
                    <a:pt x="12" y="3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A2A74E61-0D19-4492-9ACC-51E6DF0E2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2646"/>
              <a:ext cx="30" cy="67"/>
            </a:xfrm>
            <a:custGeom>
              <a:avLst/>
              <a:gdLst>
                <a:gd name="T0" fmla="*/ 38 w 18"/>
                <a:gd name="T1" fmla="*/ 0 h 40"/>
                <a:gd name="T2" fmla="*/ 50 w 18"/>
                <a:gd name="T3" fmla="*/ 47 h 40"/>
                <a:gd name="T4" fmla="*/ 38 w 18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40">
                  <a:moveTo>
                    <a:pt x="14" y="0"/>
                  </a:moveTo>
                  <a:cubicBezTo>
                    <a:pt x="14" y="0"/>
                    <a:pt x="0" y="40"/>
                    <a:pt x="18" y="17"/>
                  </a:cubicBezTo>
                  <a:cubicBezTo>
                    <a:pt x="18" y="17"/>
                    <a:pt x="5" y="3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3" name="Freeform 54">
              <a:extLst>
                <a:ext uri="{FF2B5EF4-FFF2-40B4-BE49-F238E27FC236}">
                  <a16:creationId xmlns:a16="http://schemas.microsoft.com/office/drawing/2014/main" id="{BB518E97-E993-4E78-ABC6-1BB6C549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663"/>
              <a:ext cx="109" cy="28"/>
            </a:xfrm>
            <a:custGeom>
              <a:avLst/>
              <a:gdLst>
                <a:gd name="T0" fmla="*/ 0 w 65"/>
                <a:gd name="T1" fmla="*/ 0 h 17"/>
                <a:gd name="T2" fmla="*/ 183 w 65"/>
                <a:gd name="T3" fmla="*/ 41 h 17"/>
                <a:gd name="T4" fmla="*/ 0 w 6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cubicBezTo>
                    <a:pt x="0" y="0"/>
                    <a:pt x="33" y="17"/>
                    <a:pt x="65" y="15"/>
                  </a:cubicBezTo>
                  <a:cubicBezTo>
                    <a:pt x="65" y="15"/>
                    <a:pt x="19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id="{C7902BB2-A35E-4388-B36D-66EA73E4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596"/>
              <a:ext cx="74" cy="68"/>
            </a:xfrm>
            <a:custGeom>
              <a:avLst/>
              <a:gdLst>
                <a:gd name="T0" fmla="*/ 0 w 44"/>
                <a:gd name="T1" fmla="*/ 36 h 41"/>
                <a:gd name="T2" fmla="*/ 49 w 44"/>
                <a:gd name="T3" fmla="*/ 0 h 41"/>
                <a:gd name="T4" fmla="*/ 0 w 44"/>
                <a:gd name="T5" fmla="*/ 36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1">
                  <a:moveTo>
                    <a:pt x="0" y="13"/>
                  </a:moveTo>
                  <a:cubicBezTo>
                    <a:pt x="0" y="13"/>
                    <a:pt x="44" y="41"/>
                    <a:pt x="17" y="0"/>
                  </a:cubicBezTo>
                  <a:cubicBezTo>
                    <a:pt x="17" y="0"/>
                    <a:pt x="34" y="32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BF7F0387-2819-4712-8C38-1090F56A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002"/>
              <a:ext cx="99" cy="68"/>
            </a:xfrm>
            <a:custGeom>
              <a:avLst/>
              <a:gdLst>
                <a:gd name="T0" fmla="*/ 0 w 59"/>
                <a:gd name="T1" fmla="*/ 101 h 41"/>
                <a:gd name="T2" fmla="*/ 67 w 59"/>
                <a:gd name="T3" fmla="*/ 113 h 41"/>
                <a:gd name="T4" fmla="*/ 0 w 59"/>
                <a:gd name="T5" fmla="*/ 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41">
                  <a:moveTo>
                    <a:pt x="0" y="37"/>
                  </a:moveTo>
                  <a:cubicBezTo>
                    <a:pt x="0" y="37"/>
                    <a:pt x="59" y="0"/>
                    <a:pt x="24" y="41"/>
                  </a:cubicBezTo>
                  <a:cubicBezTo>
                    <a:pt x="24" y="41"/>
                    <a:pt x="47" y="12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091179DC-BB66-4066-B321-9E5AA789D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1787"/>
              <a:ext cx="36" cy="111"/>
            </a:xfrm>
            <a:custGeom>
              <a:avLst/>
              <a:gdLst>
                <a:gd name="T0" fmla="*/ 0 w 21"/>
                <a:gd name="T1" fmla="*/ 187 h 66"/>
                <a:gd name="T2" fmla="*/ 62 w 21"/>
                <a:gd name="T3" fmla="*/ 182 h 66"/>
                <a:gd name="T4" fmla="*/ 0 w 21"/>
                <a:gd name="T5" fmla="*/ 187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66"/>
                    <a:pt x="10" y="0"/>
                    <a:pt x="21" y="64"/>
                  </a:cubicBezTo>
                  <a:cubicBezTo>
                    <a:pt x="21" y="64"/>
                    <a:pt x="9" y="18"/>
                    <a:pt x="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1DAB3BA3-5E02-470B-83B2-08A2477D7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1943"/>
              <a:ext cx="107" cy="18"/>
            </a:xfrm>
            <a:custGeom>
              <a:avLst/>
              <a:gdLst>
                <a:gd name="T0" fmla="*/ 0 w 64"/>
                <a:gd name="T1" fmla="*/ 0 h 11"/>
                <a:gd name="T2" fmla="*/ 70 w 64"/>
                <a:gd name="T3" fmla="*/ 21 h 11"/>
                <a:gd name="T4" fmla="*/ 179 w 64"/>
                <a:gd name="T5" fmla="*/ 8 h 11"/>
                <a:gd name="T6" fmla="*/ 70 w 64"/>
                <a:gd name="T7" fmla="*/ 26 h 11"/>
                <a:gd name="T8" fmla="*/ 0 w 6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1">
                  <a:moveTo>
                    <a:pt x="0" y="0"/>
                  </a:moveTo>
                  <a:cubicBezTo>
                    <a:pt x="2" y="5"/>
                    <a:pt x="19" y="8"/>
                    <a:pt x="25" y="8"/>
                  </a:cubicBezTo>
                  <a:cubicBezTo>
                    <a:pt x="38" y="8"/>
                    <a:pt x="51" y="3"/>
                    <a:pt x="64" y="3"/>
                  </a:cubicBezTo>
                  <a:cubicBezTo>
                    <a:pt x="51" y="7"/>
                    <a:pt x="39" y="10"/>
                    <a:pt x="25" y="10"/>
                  </a:cubicBezTo>
                  <a:cubicBezTo>
                    <a:pt x="19" y="11"/>
                    <a:pt x="1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86ED2BDF-F3CD-446F-B643-94BB7FD2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350"/>
              <a:ext cx="220" cy="117"/>
            </a:xfrm>
            <a:custGeom>
              <a:avLst/>
              <a:gdLst>
                <a:gd name="T0" fmla="*/ 3 w 131"/>
                <a:gd name="T1" fmla="*/ 0 h 70"/>
                <a:gd name="T2" fmla="*/ 84 w 131"/>
                <a:gd name="T3" fmla="*/ 162 h 70"/>
                <a:gd name="T4" fmla="*/ 369 w 131"/>
                <a:gd name="T5" fmla="*/ 79 h 70"/>
                <a:gd name="T6" fmla="*/ 101 w 131"/>
                <a:gd name="T7" fmla="*/ 145 h 70"/>
                <a:gd name="T8" fmla="*/ 3 w 13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70">
                  <a:moveTo>
                    <a:pt x="1" y="0"/>
                  </a:moveTo>
                  <a:cubicBezTo>
                    <a:pt x="1" y="0"/>
                    <a:pt x="0" y="45"/>
                    <a:pt x="30" y="58"/>
                  </a:cubicBezTo>
                  <a:cubicBezTo>
                    <a:pt x="59" y="70"/>
                    <a:pt x="105" y="50"/>
                    <a:pt x="131" y="28"/>
                  </a:cubicBezTo>
                  <a:cubicBezTo>
                    <a:pt x="131" y="28"/>
                    <a:pt x="77" y="70"/>
                    <a:pt x="36" y="52"/>
                  </a:cubicBezTo>
                  <a:cubicBezTo>
                    <a:pt x="5" y="39"/>
                    <a:pt x="1" y="0"/>
                    <a:pt x="1" y="0"/>
                  </a:cubicBezTo>
                </a:path>
              </a:pathLst>
            </a:custGeom>
            <a:solidFill>
              <a:srgbClr val="854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B95AEC2E-5428-47D3-BF50-721FB70D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080"/>
              <a:ext cx="143" cy="263"/>
            </a:xfrm>
            <a:custGeom>
              <a:avLst/>
              <a:gdLst>
                <a:gd name="T0" fmla="*/ 241 w 85"/>
                <a:gd name="T1" fmla="*/ 0 h 157"/>
                <a:gd name="T2" fmla="*/ 50 w 85"/>
                <a:gd name="T3" fmla="*/ 149 h 157"/>
                <a:gd name="T4" fmla="*/ 8 w 85"/>
                <a:gd name="T5" fmla="*/ 224 h 157"/>
                <a:gd name="T6" fmla="*/ 71 w 85"/>
                <a:gd name="T7" fmla="*/ 441 h 157"/>
                <a:gd name="T8" fmla="*/ 241 w 8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57">
                  <a:moveTo>
                    <a:pt x="85" y="0"/>
                  </a:moveTo>
                  <a:cubicBezTo>
                    <a:pt x="61" y="8"/>
                    <a:pt x="37" y="26"/>
                    <a:pt x="18" y="53"/>
                  </a:cubicBezTo>
                  <a:cubicBezTo>
                    <a:pt x="12" y="62"/>
                    <a:pt x="7" y="71"/>
                    <a:pt x="3" y="80"/>
                  </a:cubicBezTo>
                  <a:cubicBezTo>
                    <a:pt x="0" y="113"/>
                    <a:pt x="7" y="143"/>
                    <a:pt x="25" y="157"/>
                  </a:cubicBezTo>
                  <a:cubicBezTo>
                    <a:pt x="24" y="105"/>
                    <a:pt x="38" y="49"/>
                    <a:pt x="85" y="0"/>
                  </a:cubicBezTo>
                </a:path>
              </a:pathLst>
            </a:custGeom>
            <a:solidFill>
              <a:srgbClr val="C39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6FB22448-0E0C-435A-90E7-57E28B14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214"/>
              <a:ext cx="79" cy="241"/>
            </a:xfrm>
            <a:custGeom>
              <a:avLst/>
              <a:gdLst>
                <a:gd name="T0" fmla="*/ 49 w 47"/>
                <a:gd name="T1" fmla="*/ 0 h 144"/>
                <a:gd name="T2" fmla="*/ 0 w 47"/>
                <a:gd name="T3" fmla="*/ 208 h 144"/>
                <a:gd name="T4" fmla="*/ 20 w 47"/>
                <a:gd name="T5" fmla="*/ 313 h 144"/>
                <a:gd name="T6" fmla="*/ 71 w 47"/>
                <a:gd name="T7" fmla="*/ 382 h 144"/>
                <a:gd name="T8" fmla="*/ 133 w 47"/>
                <a:gd name="T9" fmla="*/ 403 h 144"/>
                <a:gd name="T10" fmla="*/ 133 w 47"/>
                <a:gd name="T11" fmla="*/ 398 h 144"/>
                <a:gd name="T12" fmla="*/ 91 w 47"/>
                <a:gd name="T13" fmla="*/ 390 h 144"/>
                <a:gd name="T14" fmla="*/ 8 w 47"/>
                <a:gd name="T15" fmla="*/ 228 h 144"/>
                <a:gd name="T16" fmla="*/ 108 w 47"/>
                <a:gd name="T17" fmla="*/ 373 h 144"/>
                <a:gd name="T18" fmla="*/ 128 w 47"/>
                <a:gd name="T19" fmla="*/ 382 h 144"/>
                <a:gd name="T20" fmla="*/ 111 w 47"/>
                <a:gd name="T21" fmla="*/ 216 h 144"/>
                <a:gd name="T22" fmla="*/ 49 w 47"/>
                <a:gd name="T23" fmla="*/ 0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144">
                  <a:moveTo>
                    <a:pt x="17" y="0"/>
                  </a:moveTo>
                  <a:cubicBezTo>
                    <a:pt x="6" y="25"/>
                    <a:pt x="0" y="51"/>
                    <a:pt x="0" y="74"/>
                  </a:cubicBezTo>
                  <a:cubicBezTo>
                    <a:pt x="0" y="88"/>
                    <a:pt x="3" y="101"/>
                    <a:pt x="7" y="112"/>
                  </a:cubicBezTo>
                  <a:cubicBezTo>
                    <a:pt x="11" y="122"/>
                    <a:pt x="17" y="131"/>
                    <a:pt x="25" y="136"/>
                  </a:cubicBezTo>
                  <a:cubicBezTo>
                    <a:pt x="31" y="141"/>
                    <a:pt x="38" y="143"/>
                    <a:pt x="47" y="144"/>
                  </a:cubicBezTo>
                  <a:cubicBezTo>
                    <a:pt x="47" y="143"/>
                    <a:pt x="47" y="143"/>
                    <a:pt x="47" y="142"/>
                  </a:cubicBezTo>
                  <a:cubicBezTo>
                    <a:pt x="41" y="142"/>
                    <a:pt x="36" y="140"/>
                    <a:pt x="32" y="139"/>
                  </a:cubicBezTo>
                  <a:cubicBezTo>
                    <a:pt x="2" y="126"/>
                    <a:pt x="3" y="81"/>
                    <a:pt x="3" y="81"/>
                  </a:cubicBezTo>
                  <a:cubicBezTo>
                    <a:pt x="3" y="81"/>
                    <a:pt x="7" y="120"/>
                    <a:pt x="38" y="133"/>
                  </a:cubicBezTo>
                  <a:cubicBezTo>
                    <a:pt x="40" y="134"/>
                    <a:pt x="43" y="135"/>
                    <a:pt x="45" y="136"/>
                  </a:cubicBezTo>
                  <a:cubicBezTo>
                    <a:pt x="42" y="117"/>
                    <a:pt x="39" y="97"/>
                    <a:pt x="39" y="77"/>
                  </a:cubicBezTo>
                  <a:cubicBezTo>
                    <a:pt x="21" y="63"/>
                    <a:pt x="14" y="33"/>
                    <a:pt x="17" y="0"/>
                  </a:cubicBezTo>
                </a:path>
              </a:pathLst>
            </a:custGeom>
            <a:solidFill>
              <a:srgbClr val="B89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6351C266-115C-4E94-954F-C4ABFFA8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070"/>
              <a:ext cx="183" cy="392"/>
            </a:xfrm>
            <a:custGeom>
              <a:avLst/>
              <a:gdLst>
                <a:gd name="T0" fmla="*/ 307 w 109"/>
                <a:gd name="T1" fmla="*/ 0 h 234"/>
                <a:gd name="T2" fmla="*/ 92 w 109"/>
                <a:gd name="T3" fmla="*/ 159 h 234"/>
                <a:gd name="T4" fmla="*/ 0 w 109"/>
                <a:gd name="T5" fmla="*/ 449 h 234"/>
                <a:gd name="T6" fmla="*/ 20 w 109"/>
                <a:gd name="T7" fmla="*/ 558 h 234"/>
                <a:gd name="T8" fmla="*/ 74 w 109"/>
                <a:gd name="T9" fmla="*/ 635 h 234"/>
                <a:gd name="T10" fmla="*/ 146 w 109"/>
                <a:gd name="T11" fmla="*/ 657 h 234"/>
                <a:gd name="T12" fmla="*/ 144 w 109"/>
                <a:gd name="T13" fmla="*/ 645 h 234"/>
                <a:gd name="T14" fmla="*/ 82 w 109"/>
                <a:gd name="T15" fmla="*/ 623 h 234"/>
                <a:gd name="T16" fmla="*/ 30 w 109"/>
                <a:gd name="T17" fmla="*/ 556 h 234"/>
                <a:gd name="T18" fmla="*/ 12 w 109"/>
                <a:gd name="T19" fmla="*/ 449 h 234"/>
                <a:gd name="T20" fmla="*/ 59 w 109"/>
                <a:gd name="T21" fmla="*/ 241 h 234"/>
                <a:gd name="T22" fmla="*/ 101 w 109"/>
                <a:gd name="T23" fmla="*/ 166 h 234"/>
                <a:gd name="T24" fmla="*/ 290 w 109"/>
                <a:gd name="T25" fmla="*/ 17 h 234"/>
                <a:gd name="T26" fmla="*/ 307 w 109"/>
                <a:gd name="T27" fmla="*/ 0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234">
                  <a:moveTo>
                    <a:pt x="109" y="0"/>
                  </a:moveTo>
                  <a:cubicBezTo>
                    <a:pt x="82" y="7"/>
                    <a:pt x="54" y="26"/>
                    <a:pt x="33" y="57"/>
                  </a:cubicBezTo>
                  <a:cubicBezTo>
                    <a:pt x="11" y="89"/>
                    <a:pt x="0" y="127"/>
                    <a:pt x="0" y="160"/>
                  </a:cubicBezTo>
                  <a:cubicBezTo>
                    <a:pt x="0" y="174"/>
                    <a:pt x="3" y="188"/>
                    <a:pt x="7" y="199"/>
                  </a:cubicBezTo>
                  <a:cubicBezTo>
                    <a:pt x="11" y="210"/>
                    <a:pt x="18" y="220"/>
                    <a:pt x="26" y="226"/>
                  </a:cubicBezTo>
                  <a:cubicBezTo>
                    <a:pt x="33" y="231"/>
                    <a:pt x="42" y="233"/>
                    <a:pt x="52" y="234"/>
                  </a:cubicBezTo>
                  <a:cubicBezTo>
                    <a:pt x="52" y="233"/>
                    <a:pt x="51" y="231"/>
                    <a:pt x="51" y="230"/>
                  </a:cubicBezTo>
                  <a:cubicBezTo>
                    <a:pt x="42" y="229"/>
                    <a:pt x="35" y="227"/>
                    <a:pt x="29" y="222"/>
                  </a:cubicBezTo>
                  <a:cubicBezTo>
                    <a:pt x="21" y="217"/>
                    <a:pt x="15" y="208"/>
                    <a:pt x="11" y="198"/>
                  </a:cubicBezTo>
                  <a:cubicBezTo>
                    <a:pt x="7" y="187"/>
                    <a:pt x="4" y="174"/>
                    <a:pt x="4" y="160"/>
                  </a:cubicBezTo>
                  <a:cubicBezTo>
                    <a:pt x="4" y="137"/>
                    <a:pt x="10" y="111"/>
                    <a:pt x="21" y="86"/>
                  </a:cubicBezTo>
                  <a:cubicBezTo>
                    <a:pt x="25" y="77"/>
                    <a:pt x="30" y="68"/>
                    <a:pt x="36" y="59"/>
                  </a:cubicBezTo>
                  <a:cubicBezTo>
                    <a:pt x="55" y="32"/>
                    <a:pt x="79" y="14"/>
                    <a:pt x="103" y="6"/>
                  </a:cubicBezTo>
                  <a:cubicBezTo>
                    <a:pt x="105" y="4"/>
                    <a:pt x="107" y="2"/>
                    <a:pt x="109" y="0"/>
                  </a:cubicBezTo>
                </a:path>
              </a:pathLst>
            </a:custGeom>
            <a:solidFill>
              <a:srgbClr val="67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E1EA7653-D635-40BD-89CC-C2159D81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350"/>
              <a:ext cx="76" cy="102"/>
            </a:xfrm>
            <a:custGeom>
              <a:avLst/>
              <a:gdLst>
                <a:gd name="T0" fmla="*/ 3 w 45"/>
                <a:gd name="T1" fmla="*/ 0 h 61"/>
                <a:gd name="T2" fmla="*/ 86 w 45"/>
                <a:gd name="T3" fmla="*/ 162 h 61"/>
                <a:gd name="T4" fmla="*/ 128 w 45"/>
                <a:gd name="T5" fmla="*/ 171 h 61"/>
                <a:gd name="T6" fmla="*/ 123 w 45"/>
                <a:gd name="T7" fmla="*/ 154 h 61"/>
                <a:gd name="T8" fmla="*/ 103 w 45"/>
                <a:gd name="T9" fmla="*/ 145 h 61"/>
                <a:gd name="T10" fmla="*/ 3 w 45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1">
                  <a:moveTo>
                    <a:pt x="1" y="0"/>
                  </a:moveTo>
                  <a:cubicBezTo>
                    <a:pt x="1" y="0"/>
                    <a:pt x="0" y="45"/>
                    <a:pt x="30" y="58"/>
                  </a:cubicBezTo>
                  <a:cubicBezTo>
                    <a:pt x="34" y="59"/>
                    <a:pt x="39" y="61"/>
                    <a:pt x="45" y="61"/>
                  </a:cubicBezTo>
                  <a:cubicBezTo>
                    <a:pt x="44" y="59"/>
                    <a:pt x="44" y="57"/>
                    <a:pt x="43" y="55"/>
                  </a:cubicBezTo>
                  <a:cubicBezTo>
                    <a:pt x="41" y="54"/>
                    <a:pt x="38" y="53"/>
                    <a:pt x="36" y="52"/>
                  </a:cubicBezTo>
                  <a:cubicBezTo>
                    <a:pt x="5" y="39"/>
                    <a:pt x="1" y="0"/>
                    <a:pt x="1" y="0"/>
                  </a:cubicBezTo>
                </a:path>
              </a:pathLst>
            </a:custGeom>
            <a:solidFill>
              <a:srgbClr val="A8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id="{67AE5A98-5589-4C7B-90CD-94901277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085"/>
              <a:ext cx="216" cy="563"/>
            </a:xfrm>
            <a:custGeom>
              <a:avLst/>
              <a:gdLst>
                <a:gd name="T0" fmla="*/ 263 w 129"/>
                <a:gd name="T1" fmla="*/ 0 h 336"/>
                <a:gd name="T2" fmla="*/ 295 w 129"/>
                <a:gd name="T3" fmla="*/ 3 h 336"/>
                <a:gd name="T4" fmla="*/ 296 w 129"/>
                <a:gd name="T5" fmla="*/ 82 h 336"/>
                <a:gd name="T6" fmla="*/ 308 w 129"/>
                <a:gd name="T7" fmla="*/ 179 h 336"/>
                <a:gd name="T8" fmla="*/ 350 w 129"/>
                <a:gd name="T9" fmla="*/ 303 h 336"/>
                <a:gd name="T10" fmla="*/ 358 w 129"/>
                <a:gd name="T11" fmla="*/ 437 h 336"/>
                <a:gd name="T12" fmla="*/ 358 w 129"/>
                <a:gd name="T13" fmla="*/ 508 h 336"/>
                <a:gd name="T14" fmla="*/ 333 w 129"/>
                <a:gd name="T15" fmla="*/ 565 h 336"/>
                <a:gd name="T16" fmla="*/ 296 w 129"/>
                <a:gd name="T17" fmla="*/ 679 h 336"/>
                <a:gd name="T18" fmla="*/ 275 w 129"/>
                <a:gd name="T19" fmla="*/ 783 h 336"/>
                <a:gd name="T20" fmla="*/ 213 w 129"/>
                <a:gd name="T21" fmla="*/ 831 h 336"/>
                <a:gd name="T22" fmla="*/ 0 w 129"/>
                <a:gd name="T23" fmla="*/ 943 h 336"/>
                <a:gd name="T24" fmla="*/ 45 w 129"/>
                <a:gd name="T25" fmla="*/ 915 h 336"/>
                <a:gd name="T26" fmla="*/ 117 w 129"/>
                <a:gd name="T27" fmla="*/ 878 h 336"/>
                <a:gd name="T28" fmla="*/ 208 w 129"/>
                <a:gd name="T29" fmla="*/ 806 h 336"/>
                <a:gd name="T30" fmla="*/ 306 w 129"/>
                <a:gd name="T31" fmla="*/ 593 h 336"/>
                <a:gd name="T32" fmla="*/ 348 w 129"/>
                <a:gd name="T33" fmla="*/ 345 h 336"/>
                <a:gd name="T34" fmla="*/ 315 w 129"/>
                <a:gd name="T35" fmla="*/ 236 h 336"/>
                <a:gd name="T36" fmla="*/ 291 w 129"/>
                <a:gd name="T37" fmla="*/ 134 h 336"/>
                <a:gd name="T38" fmla="*/ 283 w 129"/>
                <a:gd name="T39" fmla="*/ 3 h 3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9" h="336">
                  <a:moveTo>
                    <a:pt x="94" y="0"/>
                  </a:moveTo>
                  <a:cubicBezTo>
                    <a:pt x="98" y="0"/>
                    <a:pt x="101" y="0"/>
                    <a:pt x="105" y="1"/>
                  </a:cubicBezTo>
                  <a:cubicBezTo>
                    <a:pt x="109" y="10"/>
                    <a:pt x="106" y="21"/>
                    <a:pt x="106" y="29"/>
                  </a:cubicBezTo>
                  <a:cubicBezTo>
                    <a:pt x="107" y="41"/>
                    <a:pt x="107" y="53"/>
                    <a:pt x="110" y="64"/>
                  </a:cubicBezTo>
                  <a:cubicBezTo>
                    <a:pt x="114" y="79"/>
                    <a:pt x="121" y="93"/>
                    <a:pt x="125" y="108"/>
                  </a:cubicBezTo>
                  <a:cubicBezTo>
                    <a:pt x="129" y="123"/>
                    <a:pt x="128" y="140"/>
                    <a:pt x="128" y="156"/>
                  </a:cubicBezTo>
                  <a:cubicBezTo>
                    <a:pt x="128" y="164"/>
                    <a:pt x="129" y="174"/>
                    <a:pt x="128" y="181"/>
                  </a:cubicBezTo>
                  <a:cubicBezTo>
                    <a:pt x="126" y="189"/>
                    <a:pt x="121" y="194"/>
                    <a:pt x="119" y="201"/>
                  </a:cubicBezTo>
                  <a:cubicBezTo>
                    <a:pt x="114" y="215"/>
                    <a:pt x="109" y="229"/>
                    <a:pt x="106" y="242"/>
                  </a:cubicBezTo>
                  <a:cubicBezTo>
                    <a:pt x="103" y="255"/>
                    <a:pt x="102" y="267"/>
                    <a:pt x="98" y="279"/>
                  </a:cubicBezTo>
                  <a:cubicBezTo>
                    <a:pt x="95" y="292"/>
                    <a:pt x="88" y="292"/>
                    <a:pt x="76" y="296"/>
                  </a:cubicBezTo>
                  <a:cubicBezTo>
                    <a:pt x="50" y="307"/>
                    <a:pt x="29" y="336"/>
                    <a:pt x="0" y="336"/>
                  </a:cubicBezTo>
                  <a:cubicBezTo>
                    <a:pt x="0" y="330"/>
                    <a:pt x="10" y="328"/>
                    <a:pt x="16" y="326"/>
                  </a:cubicBezTo>
                  <a:cubicBezTo>
                    <a:pt x="26" y="323"/>
                    <a:pt x="34" y="320"/>
                    <a:pt x="42" y="313"/>
                  </a:cubicBezTo>
                  <a:cubicBezTo>
                    <a:pt x="53" y="304"/>
                    <a:pt x="63" y="295"/>
                    <a:pt x="74" y="287"/>
                  </a:cubicBezTo>
                  <a:cubicBezTo>
                    <a:pt x="97" y="270"/>
                    <a:pt x="102" y="238"/>
                    <a:pt x="109" y="211"/>
                  </a:cubicBezTo>
                  <a:cubicBezTo>
                    <a:pt x="115" y="183"/>
                    <a:pt x="125" y="152"/>
                    <a:pt x="124" y="123"/>
                  </a:cubicBezTo>
                  <a:cubicBezTo>
                    <a:pt x="124" y="110"/>
                    <a:pt x="116" y="97"/>
                    <a:pt x="112" y="84"/>
                  </a:cubicBezTo>
                  <a:cubicBezTo>
                    <a:pt x="109" y="72"/>
                    <a:pt x="107" y="60"/>
                    <a:pt x="104" y="48"/>
                  </a:cubicBezTo>
                  <a:cubicBezTo>
                    <a:pt x="101" y="32"/>
                    <a:pt x="101" y="17"/>
                    <a:pt x="101" y="1"/>
                  </a:cubicBezTo>
                </a:path>
              </a:pathLst>
            </a:custGeom>
            <a:solidFill>
              <a:srgbClr val="54B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4" name="Oval 65">
              <a:extLst>
                <a:ext uri="{FF2B5EF4-FFF2-40B4-BE49-F238E27FC236}">
                  <a16:creationId xmlns:a16="http://schemas.microsoft.com/office/drawing/2014/main" id="{57D31EDA-A79A-4765-B5EF-BA7C7DEFD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062"/>
              <a:ext cx="40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2734EB59-1308-47F3-BEA2-6784B7C5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087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4902B479-56D4-411B-ABE8-3D1156D7D42B}"/>
              </a:ext>
            </a:extLst>
          </p:cNvPr>
          <p:cNvGrpSpPr>
            <a:grpSpLocks/>
          </p:cNvGrpSpPr>
          <p:nvPr/>
        </p:nvGrpSpPr>
        <p:grpSpPr bwMode="auto">
          <a:xfrm>
            <a:off x="486585" y="3709074"/>
            <a:ext cx="993831" cy="974892"/>
            <a:chOff x="2229" y="1373"/>
            <a:chExt cx="1207" cy="1184"/>
          </a:xfrm>
        </p:grpSpPr>
        <p:sp>
          <p:nvSpPr>
            <p:cNvPr id="87" name="Freeform 126">
              <a:extLst>
                <a:ext uri="{FF2B5EF4-FFF2-40B4-BE49-F238E27FC236}">
                  <a16:creationId xmlns:a16="http://schemas.microsoft.com/office/drawing/2014/main" id="{BA1692EF-4371-4B6A-8B72-9A68AF4E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73"/>
              <a:ext cx="1195" cy="1184"/>
            </a:xfrm>
            <a:custGeom>
              <a:avLst/>
              <a:gdLst>
                <a:gd name="T0" fmla="*/ 688 w 478"/>
                <a:gd name="T1" fmla="*/ 235 h 444"/>
                <a:gd name="T2" fmla="*/ 133 w 478"/>
                <a:gd name="T3" fmla="*/ 1053 h 444"/>
                <a:gd name="T4" fmla="*/ 208 w 478"/>
                <a:gd name="T5" fmla="*/ 2219 h 444"/>
                <a:gd name="T6" fmla="*/ 1983 w 478"/>
                <a:gd name="T7" fmla="*/ 2795 h 444"/>
                <a:gd name="T8" fmla="*/ 2358 w 478"/>
                <a:gd name="T9" fmla="*/ 512 h 444"/>
                <a:gd name="T10" fmla="*/ 1583 w 478"/>
                <a:gd name="T11" fmla="*/ 99 h 444"/>
                <a:gd name="T12" fmla="*/ 688 w 478"/>
                <a:gd name="T13" fmla="*/ 235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B23E4887-075E-45BD-803D-951175B8C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128">
              <a:extLst>
                <a:ext uri="{FF2B5EF4-FFF2-40B4-BE49-F238E27FC236}">
                  <a16:creationId xmlns:a16="http://schemas.microsoft.com/office/drawing/2014/main" id="{89CB96C0-A6FB-4129-8242-6A19D531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648"/>
              <a:ext cx="847" cy="717"/>
            </a:xfrm>
            <a:custGeom>
              <a:avLst/>
              <a:gdLst>
                <a:gd name="T0" fmla="*/ 0 w 339"/>
                <a:gd name="T1" fmla="*/ 1229 h 269"/>
                <a:gd name="T2" fmla="*/ 667 w 339"/>
                <a:gd name="T3" fmla="*/ 1818 h 269"/>
                <a:gd name="T4" fmla="*/ 1462 w 339"/>
                <a:gd name="T5" fmla="*/ 1655 h 269"/>
                <a:gd name="T6" fmla="*/ 1662 w 339"/>
                <a:gd name="T7" fmla="*/ 0 h 269"/>
                <a:gd name="T8" fmla="*/ 1699 w 339"/>
                <a:gd name="T9" fmla="*/ 733 h 269"/>
                <a:gd name="T10" fmla="*/ 1492 w 339"/>
                <a:gd name="T11" fmla="*/ 1024 h 269"/>
                <a:gd name="T12" fmla="*/ 1287 w 339"/>
                <a:gd name="T13" fmla="*/ 1327 h 269"/>
                <a:gd name="T14" fmla="*/ 705 w 339"/>
                <a:gd name="T15" fmla="*/ 1562 h 269"/>
                <a:gd name="T16" fmla="*/ 292 w 339"/>
                <a:gd name="T17" fmla="*/ 1391 h 269"/>
                <a:gd name="T18" fmla="*/ 50 w 339"/>
                <a:gd name="T19" fmla="*/ 125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0" name="Freeform 129">
              <a:extLst>
                <a:ext uri="{FF2B5EF4-FFF2-40B4-BE49-F238E27FC236}">
                  <a16:creationId xmlns:a16="http://schemas.microsoft.com/office/drawing/2014/main" id="{77620CFC-6392-48C1-919B-5D64356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515"/>
              <a:ext cx="430" cy="426"/>
            </a:xfrm>
            <a:custGeom>
              <a:avLst/>
              <a:gdLst>
                <a:gd name="T0" fmla="*/ 713 w 172"/>
                <a:gd name="T1" fmla="*/ 29 h 160"/>
                <a:gd name="T2" fmla="*/ 270 w 172"/>
                <a:gd name="T3" fmla="*/ 333 h 160"/>
                <a:gd name="T4" fmla="*/ 33 w 172"/>
                <a:gd name="T5" fmla="*/ 1134 h 160"/>
                <a:gd name="T6" fmla="*/ 388 w 172"/>
                <a:gd name="T7" fmla="*/ 362 h 160"/>
                <a:gd name="T8" fmla="*/ 550 w 172"/>
                <a:gd name="T9" fmla="*/ 277 h 160"/>
                <a:gd name="T10" fmla="*/ 650 w 172"/>
                <a:gd name="T11" fmla="*/ 136 h 160"/>
                <a:gd name="T12" fmla="*/ 1075 w 172"/>
                <a:gd name="T13" fmla="*/ 29 h 160"/>
                <a:gd name="T14" fmla="*/ 713 w 172"/>
                <a:gd name="T15" fmla="*/ 43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1" name="Freeform 130">
              <a:extLst>
                <a:ext uri="{FF2B5EF4-FFF2-40B4-BE49-F238E27FC236}">
                  <a16:creationId xmlns:a16="http://schemas.microsoft.com/office/drawing/2014/main" id="{47F8876F-6347-4040-8FBF-268930EB2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701"/>
              <a:ext cx="777" cy="816"/>
            </a:xfrm>
            <a:custGeom>
              <a:avLst/>
              <a:gdLst>
                <a:gd name="T0" fmla="*/ 0 w 311"/>
                <a:gd name="T1" fmla="*/ 1907 h 306"/>
                <a:gd name="T2" fmla="*/ 25 w 311"/>
                <a:gd name="T3" fmla="*/ 1912 h 306"/>
                <a:gd name="T4" fmla="*/ 1304 w 311"/>
                <a:gd name="T5" fmla="*/ 1728 h 306"/>
                <a:gd name="T6" fmla="*/ 1679 w 311"/>
                <a:gd name="T7" fmla="*/ 0 h 306"/>
                <a:gd name="T8" fmla="*/ 1142 w 311"/>
                <a:gd name="T9" fmla="*/ 1728 h 306"/>
                <a:gd name="T10" fmla="*/ 0 w 311"/>
                <a:gd name="T11" fmla="*/ 1907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2" name="Freeform 131">
              <a:extLst>
                <a:ext uri="{FF2B5EF4-FFF2-40B4-BE49-F238E27FC236}">
                  <a16:creationId xmlns:a16="http://schemas.microsoft.com/office/drawing/2014/main" id="{502B8841-F33F-4C95-8B52-F58548A77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536"/>
              <a:ext cx="210" cy="771"/>
            </a:xfrm>
            <a:custGeom>
              <a:avLst/>
              <a:gdLst>
                <a:gd name="T0" fmla="*/ 525 w 84"/>
                <a:gd name="T1" fmla="*/ 0 h 289"/>
                <a:gd name="T2" fmla="*/ 225 w 84"/>
                <a:gd name="T3" fmla="*/ 590 h 289"/>
                <a:gd name="T4" fmla="*/ 488 w 84"/>
                <a:gd name="T5" fmla="*/ 2057 h 289"/>
                <a:gd name="T6" fmla="*/ 250 w 84"/>
                <a:gd name="T7" fmla="*/ 824 h 289"/>
                <a:gd name="T8" fmla="*/ 525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3" name="Freeform 132">
              <a:extLst>
                <a:ext uri="{FF2B5EF4-FFF2-40B4-BE49-F238E27FC236}">
                  <a16:creationId xmlns:a16="http://schemas.microsoft.com/office/drawing/2014/main" id="{8BBAF3A8-DCAC-4D2C-9B7A-B6A5F084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059"/>
              <a:ext cx="417" cy="405"/>
            </a:xfrm>
            <a:custGeom>
              <a:avLst/>
              <a:gdLst>
                <a:gd name="T0" fmla="*/ 1041 w 167"/>
                <a:gd name="T1" fmla="*/ 0 h 152"/>
                <a:gd name="T2" fmla="*/ 0 w 167"/>
                <a:gd name="T3" fmla="*/ 1079 h 152"/>
                <a:gd name="T4" fmla="*/ 1041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4" name="Freeform 133">
              <a:extLst>
                <a:ext uri="{FF2B5EF4-FFF2-40B4-BE49-F238E27FC236}">
                  <a16:creationId xmlns:a16="http://schemas.microsoft.com/office/drawing/2014/main" id="{D2C9AF66-D6AE-4EE8-8A01-F2CE7E5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56"/>
              <a:ext cx="527" cy="499"/>
            </a:xfrm>
            <a:custGeom>
              <a:avLst/>
              <a:gdLst>
                <a:gd name="T0" fmla="*/ 0 w 211"/>
                <a:gd name="T1" fmla="*/ 1233 h 187"/>
                <a:gd name="T2" fmla="*/ 712 w 211"/>
                <a:gd name="T3" fmla="*/ 1190 h 187"/>
                <a:gd name="T4" fmla="*/ 1154 w 211"/>
                <a:gd name="T5" fmla="*/ 632 h 187"/>
                <a:gd name="T6" fmla="*/ 1279 w 211"/>
                <a:gd name="T7" fmla="*/ 0 h 187"/>
                <a:gd name="T8" fmla="*/ 974 w 211"/>
                <a:gd name="T9" fmla="*/ 811 h 187"/>
                <a:gd name="T10" fmla="*/ 387 w 211"/>
                <a:gd name="T11" fmla="*/ 1246 h 187"/>
                <a:gd name="T12" fmla="*/ 0 w 211"/>
                <a:gd name="T13" fmla="*/ 1233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5" name="Freeform 134">
              <a:extLst>
                <a:ext uri="{FF2B5EF4-FFF2-40B4-BE49-F238E27FC236}">
                  <a16:creationId xmlns:a16="http://schemas.microsoft.com/office/drawing/2014/main" id="{35DE5FE6-FD21-49B7-94F3-680C30150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6" name="Freeform 135">
              <a:extLst>
                <a:ext uri="{FF2B5EF4-FFF2-40B4-BE49-F238E27FC236}">
                  <a16:creationId xmlns:a16="http://schemas.microsoft.com/office/drawing/2014/main" id="{DA5FC012-145F-44CB-8CB5-DF7DEC405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373"/>
              <a:ext cx="1197" cy="1182"/>
            </a:xfrm>
            <a:custGeom>
              <a:avLst/>
              <a:gdLst>
                <a:gd name="T0" fmla="*/ 692 w 479"/>
                <a:gd name="T1" fmla="*/ 235 h 443"/>
                <a:gd name="T2" fmla="*/ 137 w 479"/>
                <a:gd name="T3" fmla="*/ 1046 h 443"/>
                <a:gd name="T4" fmla="*/ 212 w 479"/>
                <a:gd name="T5" fmla="*/ 2220 h 443"/>
                <a:gd name="T6" fmla="*/ 1987 w 479"/>
                <a:gd name="T7" fmla="*/ 2799 h 443"/>
                <a:gd name="T8" fmla="*/ 2362 w 479"/>
                <a:gd name="T9" fmla="*/ 504 h 443"/>
                <a:gd name="T10" fmla="*/ 1587 w 479"/>
                <a:gd name="T11" fmla="*/ 99 h 443"/>
                <a:gd name="T12" fmla="*/ 692 w 479"/>
                <a:gd name="T13" fmla="*/ 235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7" name="Oval 136">
              <a:extLst>
                <a:ext uri="{FF2B5EF4-FFF2-40B4-BE49-F238E27FC236}">
                  <a16:creationId xmlns:a16="http://schemas.microsoft.com/office/drawing/2014/main" id="{B873CF3B-B4F5-4724-B5D4-8467A42DA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512"/>
              <a:ext cx="85" cy="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8" name="Oval 137">
              <a:extLst>
                <a:ext uri="{FF2B5EF4-FFF2-40B4-BE49-F238E27FC236}">
                  <a16:creationId xmlns:a16="http://schemas.microsoft.com/office/drawing/2014/main" id="{9E1F243B-553C-44CB-9CAE-7C1211DD2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507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9" name="Oval 138">
              <a:extLst>
                <a:ext uri="{FF2B5EF4-FFF2-40B4-BE49-F238E27FC236}">
                  <a16:creationId xmlns:a16="http://schemas.microsoft.com/office/drawing/2014/main" id="{B99FAD57-1F60-4A49-B1CB-C814FE3C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1573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A7B2A1A5-DA8E-4502-9DCC-4510BE00D3EE}"/>
              </a:ext>
            </a:extLst>
          </p:cNvPr>
          <p:cNvSpPr txBox="1"/>
          <p:nvPr/>
        </p:nvSpPr>
        <p:spPr>
          <a:xfrm>
            <a:off x="193960" y="3301743"/>
            <a:ext cx="90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 CD8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03858DF-2B20-4EC2-B3EC-CAA6085C73B6}"/>
              </a:ext>
            </a:extLst>
          </p:cNvPr>
          <p:cNvSpPr txBox="1"/>
          <p:nvPr/>
        </p:nvSpPr>
        <p:spPr>
          <a:xfrm>
            <a:off x="2967861" y="3359965"/>
            <a:ext cx="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APC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B2D65637-2AC1-486A-83FF-AF6635F6299A}"/>
              </a:ext>
            </a:extLst>
          </p:cNvPr>
          <p:cNvSpPr txBox="1"/>
          <p:nvPr/>
        </p:nvSpPr>
        <p:spPr>
          <a:xfrm>
            <a:off x="1350767" y="3426579"/>
            <a:ext cx="150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Macrophages</a:t>
            </a:r>
          </a:p>
        </p:txBody>
      </p:sp>
      <p:grpSp>
        <p:nvGrpSpPr>
          <p:cNvPr id="103" name="Group 861">
            <a:extLst>
              <a:ext uri="{FF2B5EF4-FFF2-40B4-BE49-F238E27FC236}">
                <a16:creationId xmlns:a16="http://schemas.microsoft.com/office/drawing/2014/main" id="{E6DB60FD-0762-4003-8E9F-504AAAA7C8D4}"/>
              </a:ext>
            </a:extLst>
          </p:cNvPr>
          <p:cNvGrpSpPr>
            <a:grpSpLocks/>
          </p:cNvGrpSpPr>
          <p:nvPr/>
        </p:nvGrpSpPr>
        <p:grpSpPr bwMode="auto">
          <a:xfrm>
            <a:off x="1643485" y="3795910"/>
            <a:ext cx="969075" cy="919275"/>
            <a:chOff x="1512" y="743"/>
            <a:chExt cx="771" cy="731"/>
          </a:xfrm>
        </p:grpSpPr>
        <p:sp>
          <p:nvSpPr>
            <p:cNvPr id="104" name="Freeform 862">
              <a:extLst>
                <a:ext uri="{FF2B5EF4-FFF2-40B4-BE49-F238E27FC236}">
                  <a16:creationId xmlns:a16="http://schemas.microsoft.com/office/drawing/2014/main" id="{A3A24FF5-2296-4AFB-A387-9F007197D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743"/>
              <a:ext cx="733" cy="731"/>
            </a:xfrm>
            <a:custGeom>
              <a:avLst/>
              <a:gdLst>
                <a:gd name="T0" fmla="*/ 839 w 312"/>
                <a:gd name="T1" fmla="*/ 0 h 292"/>
                <a:gd name="T2" fmla="*/ 33 w 312"/>
                <a:gd name="T3" fmla="*/ 929 h 292"/>
                <a:gd name="T4" fmla="*/ 811 w 312"/>
                <a:gd name="T5" fmla="*/ 1830 h 292"/>
                <a:gd name="T6" fmla="*/ 1710 w 312"/>
                <a:gd name="T7" fmla="*/ 979 h 292"/>
                <a:gd name="T8" fmla="*/ 839 w 312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292">
                  <a:moveTo>
                    <a:pt x="152" y="0"/>
                  </a:moveTo>
                  <a:cubicBezTo>
                    <a:pt x="66" y="0"/>
                    <a:pt x="0" y="64"/>
                    <a:pt x="6" y="148"/>
                  </a:cubicBezTo>
                  <a:cubicBezTo>
                    <a:pt x="12" y="232"/>
                    <a:pt x="55" y="292"/>
                    <a:pt x="147" y="292"/>
                  </a:cubicBezTo>
                  <a:cubicBezTo>
                    <a:pt x="239" y="292"/>
                    <a:pt x="312" y="264"/>
                    <a:pt x="310" y="156"/>
                  </a:cubicBezTo>
                  <a:cubicBezTo>
                    <a:pt x="308" y="48"/>
                    <a:pt x="238" y="0"/>
                    <a:pt x="152" y="0"/>
                  </a:cubicBezTo>
                  <a:close/>
                </a:path>
              </a:pathLst>
            </a:custGeom>
            <a:solidFill>
              <a:srgbClr val="F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5" name="Freeform 863">
              <a:extLst>
                <a:ext uri="{FF2B5EF4-FFF2-40B4-BE49-F238E27FC236}">
                  <a16:creationId xmlns:a16="http://schemas.microsoft.com/office/drawing/2014/main" id="{83CE675C-EE2D-4E27-A38A-EEA22C74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793"/>
              <a:ext cx="559" cy="666"/>
            </a:xfrm>
            <a:custGeom>
              <a:avLst/>
              <a:gdLst>
                <a:gd name="T0" fmla="*/ 867 w 238"/>
                <a:gd name="T1" fmla="*/ 0 h 266"/>
                <a:gd name="T2" fmla="*/ 1198 w 238"/>
                <a:gd name="T3" fmla="*/ 784 h 266"/>
                <a:gd name="T4" fmla="*/ 336 w 238"/>
                <a:gd name="T5" fmla="*/ 1605 h 266"/>
                <a:gd name="T6" fmla="*/ 0 w 238"/>
                <a:gd name="T7" fmla="*/ 1530 h 266"/>
                <a:gd name="T8" fmla="*/ 437 w 238"/>
                <a:gd name="T9" fmla="*/ 1668 h 266"/>
                <a:gd name="T10" fmla="*/ 1301 w 238"/>
                <a:gd name="T11" fmla="*/ 854 h 266"/>
                <a:gd name="T12" fmla="*/ 867 w 238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" h="266">
                  <a:moveTo>
                    <a:pt x="157" y="0"/>
                  </a:moveTo>
                  <a:cubicBezTo>
                    <a:pt x="192" y="24"/>
                    <a:pt x="216" y="65"/>
                    <a:pt x="217" y="125"/>
                  </a:cubicBezTo>
                  <a:cubicBezTo>
                    <a:pt x="219" y="229"/>
                    <a:pt x="149" y="256"/>
                    <a:pt x="61" y="256"/>
                  </a:cubicBezTo>
                  <a:cubicBezTo>
                    <a:pt x="37" y="256"/>
                    <a:pt x="17" y="252"/>
                    <a:pt x="0" y="244"/>
                  </a:cubicBezTo>
                  <a:cubicBezTo>
                    <a:pt x="21" y="258"/>
                    <a:pt x="47" y="266"/>
                    <a:pt x="79" y="266"/>
                  </a:cubicBezTo>
                  <a:cubicBezTo>
                    <a:pt x="168" y="266"/>
                    <a:pt x="238" y="239"/>
                    <a:pt x="236" y="136"/>
                  </a:cubicBezTo>
                  <a:cubicBezTo>
                    <a:pt x="234" y="65"/>
                    <a:pt x="203" y="21"/>
                    <a:pt x="157" y="0"/>
                  </a:cubicBezTo>
                  <a:close/>
                </a:path>
              </a:pathLst>
            </a:custGeom>
            <a:solidFill>
              <a:srgbClr val="EB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6" name="Freeform 864">
              <a:extLst>
                <a:ext uri="{FF2B5EF4-FFF2-40B4-BE49-F238E27FC236}">
                  <a16:creationId xmlns:a16="http://schemas.microsoft.com/office/drawing/2014/main" id="{FE7FD1EE-E803-4E2B-8166-19542040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795"/>
              <a:ext cx="604" cy="636"/>
            </a:xfrm>
            <a:custGeom>
              <a:avLst/>
              <a:gdLst>
                <a:gd name="T0" fmla="*/ 823 w 257"/>
                <a:gd name="T1" fmla="*/ 45 h 254"/>
                <a:gd name="T2" fmla="*/ 155 w 257"/>
                <a:gd name="T3" fmla="*/ 351 h 254"/>
                <a:gd name="T4" fmla="*/ 115 w 257"/>
                <a:gd name="T5" fmla="*/ 1022 h 254"/>
                <a:gd name="T6" fmla="*/ 1100 w 257"/>
                <a:gd name="T7" fmla="*/ 1380 h 254"/>
                <a:gd name="T8" fmla="*/ 1358 w 257"/>
                <a:gd name="T9" fmla="*/ 859 h 254"/>
                <a:gd name="T10" fmla="*/ 1271 w 257"/>
                <a:gd name="T11" fmla="*/ 671 h 254"/>
                <a:gd name="T12" fmla="*/ 1236 w 257"/>
                <a:gd name="T13" fmla="*/ 408 h 254"/>
                <a:gd name="T14" fmla="*/ 823 w 257"/>
                <a:gd name="T15" fmla="*/ 45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7" h="254">
                  <a:moveTo>
                    <a:pt x="149" y="7"/>
                  </a:moveTo>
                  <a:cubicBezTo>
                    <a:pt x="104" y="0"/>
                    <a:pt x="53" y="27"/>
                    <a:pt x="28" y="56"/>
                  </a:cubicBezTo>
                  <a:cubicBezTo>
                    <a:pt x="6" y="82"/>
                    <a:pt x="0" y="120"/>
                    <a:pt x="21" y="163"/>
                  </a:cubicBezTo>
                  <a:cubicBezTo>
                    <a:pt x="52" y="227"/>
                    <a:pt x="139" y="254"/>
                    <a:pt x="199" y="220"/>
                  </a:cubicBezTo>
                  <a:cubicBezTo>
                    <a:pt x="226" y="205"/>
                    <a:pt x="257" y="173"/>
                    <a:pt x="246" y="137"/>
                  </a:cubicBezTo>
                  <a:cubicBezTo>
                    <a:pt x="243" y="124"/>
                    <a:pt x="236" y="118"/>
                    <a:pt x="230" y="107"/>
                  </a:cubicBezTo>
                  <a:cubicBezTo>
                    <a:pt x="224" y="94"/>
                    <a:pt x="227" y="79"/>
                    <a:pt x="224" y="65"/>
                  </a:cubicBezTo>
                  <a:cubicBezTo>
                    <a:pt x="219" y="45"/>
                    <a:pt x="186" y="15"/>
                    <a:pt x="149" y="7"/>
                  </a:cubicBezTo>
                  <a:close/>
                </a:path>
              </a:pathLst>
            </a:custGeom>
            <a:solidFill>
              <a:srgbClr val="D3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7" name="Freeform 865">
              <a:extLst>
                <a:ext uri="{FF2B5EF4-FFF2-40B4-BE49-F238E27FC236}">
                  <a16:creationId xmlns:a16="http://schemas.microsoft.com/office/drawing/2014/main" id="{260BAEFF-0999-455B-A1A7-32F723C9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850"/>
              <a:ext cx="447" cy="541"/>
            </a:xfrm>
            <a:custGeom>
              <a:avLst/>
              <a:gdLst>
                <a:gd name="T0" fmla="*/ 995 w 190"/>
                <a:gd name="T1" fmla="*/ 721 h 216"/>
                <a:gd name="T2" fmla="*/ 908 w 190"/>
                <a:gd name="T3" fmla="*/ 533 h 216"/>
                <a:gd name="T4" fmla="*/ 880 w 190"/>
                <a:gd name="T5" fmla="*/ 288 h 216"/>
                <a:gd name="T6" fmla="*/ 619 w 190"/>
                <a:gd name="T7" fmla="*/ 0 h 216"/>
                <a:gd name="T8" fmla="*/ 769 w 190"/>
                <a:gd name="T9" fmla="*/ 213 h 216"/>
                <a:gd name="T10" fmla="*/ 786 w 190"/>
                <a:gd name="T11" fmla="*/ 433 h 216"/>
                <a:gd name="T12" fmla="*/ 725 w 190"/>
                <a:gd name="T13" fmla="*/ 691 h 216"/>
                <a:gd name="T14" fmla="*/ 638 w 190"/>
                <a:gd name="T15" fmla="*/ 1135 h 216"/>
                <a:gd name="T16" fmla="*/ 0 w 190"/>
                <a:gd name="T17" fmla="*/ 1135 h 216"/>
                <a:gd name="T18" fmla="*/ 748 w 190"/>
                <a:gd name="T19" fmla="*/ 1210 h 216"/>
                <a:gd name="T20" fmla="*/ 995 w 190"/>
                <a:gd name="T21" fmla="*/ 721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0" h="216">
                  <a:moveTo>
                    <a:pt x="180" y="115"/>
                  </a:moveTo>
                  <a:cubicBezTo>
                    <a:pt x="176" y="103"/>
                    <a:pt x="169" y="97"/>
                    <a:pt x="164" y="85"/>
                  </a:cubicBezTo>
                  <a:cubicBezTo>
                    <a:pt x="158" y="73"/>
                    <a:pt x="162" y="59"/>
                    <a:pt x="159" y="46"/>
                  </a:cubicBezTo>
                  <a:cubicBezTo>
                    <a:pt x="155" y="32"/>
                    <a:pt x="136" y="12"/>
                    <a:pt x="112" y="0"/>
                  </a:cubicBezTo>
                  <a:cubicBezTo>
                    <a:pt x="126" y="11"/>
                    <a:pt x="136" y="24"/>
                    <a:pt x="139" y="34"/>
                  </a:cubicBezTo>
                  <a:cubicBezTo>
                    <a:pt x="142" y="47"/>
                    <a:pt x="139" y="56"/>
                    <a:pt x="142" y="69"/>
                  </a:cubicBezTo>
                  <a:cubicBezTo>
                    <a:pt x="146" y="86"/>
                    <a:pt x="128" y="98"/>
                    <a:pt x="131" y="110"/>
                  </a:cubicBezTo>
                  <a:cubicBezTo>
                    <a:pt x="141" y="144"/>
                    <a:pt x="141" y="167"/>
                    <a:pt x="115" y="181"/>
                  </a:cubicBezTo>
                  <a:cubicBezTo>
                    <a:pt x="80" y="201"/>
                    <a:pt x="36" y="199"/>
                    <a:pt x="0" y="181"/>
                  </a:cubicBezTo>
                  <a:cubicBezTo>
                    <a:pt x="39" y="209"/>
                    <a:pt x="93" y="216"/>
                    <a:pt x="135" y="193"/>
                  </a:cubicBezTo>
                  <a:cubicBezTo>
                    <a:pt x="161" y="179"/>
                    <a:pt x="190" y="148"/>
                    <a:pt x="180" y="115"/>
                  </a:cubicBezTo>
                  <a:close/>
                </a:path>
              </a:pathLst>
            </a:custGeom>
            <a:solidFill>
              <a:srgbClr val="C4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8" name="Freeform 866">
              <a:extLst>
                <a:ext uri="{FF2B5EF4-FFF2-40B4-BE49-F238E27FC236}">
                  <a16:creationId xmlns:a16="http://schemas.microsoft.com/office/drawing/2014/main" id="{573207F9-A115-4107-8272-08D9ADE2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820"/>
              <a:ext cx="366" cy="491"/>
            </a:xfrm>
            <a:custGeom>
              <a:avLst/>
              <a:gdLst>
                <a:gd name="T0" fmla="*/ 204 w 156"/>
                <a:gd name="T1" fmla="*/ 1005 h 196"/>
                <a:gd name="T2" fmla="*/ 359 w 156"/>
                <a:gd name="T3" fmla="*/ 363 h 196"/>
                <a:gd name="T4" fmla="*/ 809 w 156"/>
                <a:gd name="T5" fmla="*/ 70 h 196"/>
                <a:gd name="T6" fmla="*/ 748 w 156"/>
                <a:gd name="T7" fmla="*/ 45 h 196"/>
                <a:gd name="T8" fmla="*/ 143 w 156"/>
                <a:gd name="T9" fmla="*/ 321 h 196"/>
                <a:gd name="T10" fmla="*/ 106 w 156"/>
                <a:gd name="T11" fmla="*/ 934 h 196"/>
                <a:gd name="T12" fmla="*/ 340 w 156"/>
                <a:gd name="T13" fmla="*/ 1230 h 196"/>
                <a:gd name="T14" fmla="*/ 204 w 156"/>
                <a:gd name="T15" fmla="*/ 1005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96">
                  <a:moveTo>
                    <a:pt x="37" y="160"/>
                  </a:moveTo>
                  <a:cubicBezTo>
                    <a:pt x="18" y="120"/>
                    <a:pt x="44" y="82"/>
                    <a:pt x="65" y="58"/>
                  </a:cubicBezTo>
                  <a:cubicBezTo>
                    <a:pt x="87" y="32"/>
                    <a:pt x="106" y="4"/>
                    <a:pt x="147" y="11"/>
                  </a:cubicBezTo>
                  <a:cubicBezTo>
                    <a:pt x="156" y="13"/>
                    <a:pt x="151" y="10"/>
                    <a:pt x="136" y="7"/>
                  </a:cubicBezTo>
                  <a:cubicBezTo>
                    <a:pt x="94" y="0"/>
                    <a:pt x="48" y="25"/>
                    <a:pt x="26" y="51"/>
                  </a:cubicBezTo>
                  <a:cubicBezTo>
                    <a:pt x="5" y="75"/>
                    <a:pt x="0" y="109"/>
                    <a:pt x="19" y="149"/>
                  </a:cubicBezTo>
                  <a:cubicBezTo>
                    <a:pt x="30" y="171"/>
                    <a:pt x="40" y="184"/>
                    <a:pt x="62" y="196"/>
                  </a:cubicBezTo>
                  <a:cubicBezTo>
                    <a:pt x="48" y="185"/>
                    <a:pt x="44" y="176"/>
                    <a:pt x="37" y="160"/>
                  </a:cubicBezTo>
                  <a:close/>
                </a:path>
              </a:pathLst>
            </a:custGeom>
            <a:solidFill>
              <a:srgbClr val="E6C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9" name="Freeform 867">
              <a:extLst>
                <a:ext uri="{FF2B5EF4-FFF2-40B4-BE49-F238E27FC236}">
                  <a16:creationId xmlns:a16="http://schemas.microsoft.com/office/drawing/2014/main" id="{A260D583-8FAB-4CA6-9537-2B142EC5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152"/>
              <a:ext cx="48" cy="48"/>
            </a:xfrm>
            <a:custGeom>
              <a:avLst/>
              <a:gdLst>
                <a:gd name="T0" fmla="*/ 72 w 18"/>
                <a:gd name="T1" fmla="*/ 21 h 23"/>
                <a:gd name="T2" fmla="*/ 64 w 18"/>
                <a:gd name="T3" fmla="*/ 88 h 23"/>
                <a:gd name="T4" fmla="*/ 72 w 18"/>
                <a:gd name="T5" fmla="*/ 2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3">
                  <a:moveTo>
                    <a:pt x="10" y="5"/>
                  </a:moveTo>
                  <a:cubicBezTo>
                    <a:pt x="3" y="7"/>
                    <a:pt x="0" y="23"/>
                    <a:pt x="9" y="20"/>
                  </a:cubicBezTo>
                  <a:cubicBezTo>
                    <a:pt x="18" y="16"/>
                    <a:pt x="16" y="0"/>
                    <a:pt x="10" y="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0" name="Freeform 868">
              <a:extLst>
                <a:ext uri="{FF2B5EF4-FFF2-40B4-BE49-F238E27FC236}">
                  <a16:creationId xmlns:a16="http://schemas.microsoft.com/office/drawing/2014/main" id="{26E80CBA-DA9E-43E9-BDA1-2524D7BDF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008"/>
              <a:ext cx="37" cy="38"/>
            </a:xfrm>
            <a:custGeom>
              <a:avLst/>
              <a:gdLst>
                <a:gd name="T0" fmla="*/ 32 w 16"/>
                <a:gd name="T1" fmla="*/ 13 h 15"/>
                <a:gd name="T2" fmla="*/ 69 w 16"/>
                <a:gd name="T3" fmla="*/ 51 h 15"/>
                <a:gd name="T4" fmla="*/ 32 w 16"/>
                <a:gd name="T5" fmla="*/ 1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6" y="2"/>
                  </a:moveTo>
                  <a:cubicBezTo>
                    <a:pt x="0" y="6"/>
                    <a:pt x="10" y="15"/>
                    <a:pt x="13" y="8"/>
                  </a:cubicBezTo>
                  <a:cubicBezTo>
                    <a:pt x="16" y="2"/>
                    <a:pt x="10" y="0"/>
                    <a:pt x="6" y="2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1" name="Freeform 869">
              <a:extLst>
                <a:ext uri="{FF2B5EF4-FFF2-40B4-BE49-F238E27FC236}">
                  <a16:creationId xmlns:a16="http://schemas.microsoft.com/office/drawing/2014/main" id="{945DDCAC-C875-475D-8E3D-CC18E2515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226"/>
              <a:ext cx="40" cy="35"/>
            </a:xfrm>
            <a:custGeom>
              <a:avLst/>
              <a:gdLst>
                <a:gd name="T0" fmla="*/ 38 w 17"/>
                <a:gd name="T1" fmla="*/ 13 h 14"/>
                <a:gd name="T2" fmla="*/ 78 w 17"/>
                <a:gd name="T3" fmla="*/ 45 h 14"/>
                <a:gd name="T4" fmla="*/ 38 w 17"/>
                <a:gd name="T5" fmla="*/ 1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7" y="2"/>
                  </a:moveTo>
                  <a:cubicBezTo>
                    <a:pt x="0" y="5"/>
                    <a:pt x="10" y="14"/>
                    <a:pt x="14" y="7"/>
                  </a:cubicBezTo>
                  <a:cubicBezTo>
                    <a:pt x="17" y="1"/>
                    <a:pt x="10" y="0"/>
                    <a:pt x="7" y="2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2" name="Freeform 870">
              <a:extLst>
                <a:ext uri="{FF2B5EF4-FFF2-40B4-BE49-F238E27FC236}">
                  <a16:creationId xmlns:a16="http://schemas.microsoft.com/office/drawing/2014/main" id="{A39E09A5-4F71-42E9-A017-28176DF1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226"/>
              <a:ext cx="40" cy="35"/>
            </a:xfrm>
            <a:custGeom>
              <a:avLst/>
              <a:gdLst>
                <a:gd name="T0" fmla="*/ 38 w 17"/>
                <a:gd name="T1" fmla="*/ 13 h 14"/>
                <a:gd name="T2" fmla="*/ 78 w 17"/>
                <a:gd name="T3" fmla="*/ 45 h 14"/>
                <a:gd name="T4" fmla="*/ 38 w 17"/>
                <a:gd name="T5" fmla="*/ 1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7" y="2"/>
                  </a:moveTo>
                  <a:cubicBezTo>
                    <a:pt x="0" y="5"/>
                    <a:pt x="10" y="14"/>
                    <a:pt x="14" y="7"/>
                  </a:cubicBezTo>
                  <a:cubicBezTo>
                    <a:pt x="17" y="1"/>
                    <a:pt x="10" y="0"/>
                    <a:pt x="7" y="2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3" name="Freeform 871">
              <a:extLst>
                <a:ext uri="{FF2B5EF4-FFF2-40B4-BE49-F238E27FC236}">
                  <a16:creationId xmlns:a16="http://schemas.microsoft.com/office/drawing/2014/main" id="{81243101-D8BA-42C0-A5CE-CE8CD2E8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912"/>
              <a:ext cx="47" cy="37"/>
            </a:xfrm>
            <a:custGeom>
              <a:avLst/>
              <a:gdLst>
                <a:gd name="T0" fmla="*/ 66 w 20"/>
                <a:gd name="T1" fmla="*/ 79 h 15"/>
                <a:gd name="T2" fmla="*/ 56 w 20"/>
                <a:gd name="T3" fmla="*/ 5 h 15"/>
                <a:gd name="T4" fmla="*/ 66 w 20"/>
                <a:gd name="T5" fmla="*/ 7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12" y="13"/>
                  </a:moveTo>
                  <a:cubicBezTo>
                    <a:pt x="4" y="15"/>
                    <a:pt x="0" y="0"/>
                    <a:pt x="10" y="1"/>
                  </a:cubicBezTo>
                  <a:cubicBezTo>
                    <a:pt x="19" y="1"/>
                    <a:pt x="20" y="12"/>
                    <a:pt x="12" y="13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4" name="Freeform 872">
              <a:extLst>
                <a:ext uri="{FF2B5EF4-FFF2-40B4-BE49-F238E27FC236}">
                  <a16:creationId xmlns:a16="http://schemas.microsoft.com/office/drawing/2014/main" id="{A93EB897-59EE-46A9-A047-B03AC321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925"/>
              <a:ext cx="26" cy="20"/>
            </a:xfrm>
            <a:custGeom>
              <a:avLst/>
              <a:gdLst>
                <a:gd name="T0" fmla="*/ 40 w 11"/>
                <a:gd name="T1" fmla="*/ 8 h 8"/>
                <a:gd name="T2" fmla="*/ 21 w 11"/>
                <a:gd name="T3" fmla="*/ 45 h 8"/>
                <a:gd name="T4" fmla="*/ 40 w 11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4" y="0"/>
                    <a:pt x="0" y="7"/>
                    <a:pt x="4" y="7"/>
                  </a:cubicBezTo>
                  <a:cubicBezTo>
                    <a:pt x="8" y="8"/>
                    <a:pt x="11" y="3"/>
                    <a:pt x="7" y="1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5" name="Freeform 873">
              <a:extLst>
                <a:ext uri="{FF2B5EF4-FFF2-40B4-BE49-F238E27FC236}">
                  <a16:creationId xmlns:a16="http://schemas.microsoft.com/office/drawing/2014/main" id="{2330B4C4-A575-462C-B45A-FEE9F5AE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925"/>
              <a:ext cx="26" cy="20"/>
            </a:xfrm>
            <a:custGeom>
              <a:avLst/>
              <a:gdLst>
                <a:gd name="T0" fmla="*/ 40 w 11"/>
                <a:gd name="T1" fmla="*/ 8 h 8"/>
                <a:gd name="T2" fmla="*/ 21 w 11"/>
                <a:gd name="T3" fmla="*/ 45 h 8"/>
                <a:gd name="T4" fmla="*/ 40 w 11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4" y="0"/>
                    <a:pt x="0" y="7"/>
                    <a:pt x="4" y="7"/>
                  </a:cubicBezTo>
                  <a:cubicBezTo>
                    <a:pt x="8" y="8"/>
                    <a:pt x="11" y="3"/>
                    <a:pt x="7" y="1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6" name="Freeform 874">
              <a:extLst>
                <a:ext uri="{FF2B5EF4-FFF2-40B4-BE49-F238E27FC236}">
                  <a16:creationId xmlns:a16="http://schemas.microsoft.com/office/drawing/2014/main" id="{43C1A4E5-4C31-4724-B8D6-A28A2DCD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828"/>
              <a:ext cx="26" cy="20"/>
            </a:xfrm>
            <a:custGeom>
              <a:avLst/>
              <a:gdLst>
                <a:gd name="T0" fmla="*/ 40 w 11"/>
                <a:gd name="T1" fmla="*/ 8 h 8"/>
                <a:gd name="T2" fmla="*/ 21 w 11"/>
                <a:gd name="T3" fmla="*/ 45 h 8"/>
                <a:gd name="T4" fmla="*/ 40 w 11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4" y="0"/>
                    <a:pt x="0" y="7"/>
                    <a:pt x="4" y="7"/>
                  </a:cubicBezTo>
                  <a:cubicBezTo>
                    <a:pt x="8" y="8"/>
                    <a:pt x="11" y="3"/>
                    <a:pt x="7" y="1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7" name="Freeform 875">
              <a:extLst>
                <a:ext uri="{FF2B5EF4-FFF2-40B4-BE49-F238E27FC236}">
                  <a16:creationId xmlns:a16="http://schemas.microsoft.com/office/drawing/2014/main" id="{68D0AE45-6CE9-452E-A78D-B1E6EC83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828"/>
              <a:ext cx="26" cy="20"/>
            </a:xfrm>
            <a:custGeom>
              <a:avLst/>
              <a:gdLst>
                <a:gd name="T0" fmla="*/ 40 w 11"/>
                <a:gd name="T1" fmla="*/ 8 h 8"/>
                <a:gd name="T2" fmla="*/ 21 w 11"/>
                <a:gd name="T3" fmla="*/ 45 h 8"/>
                <a:gd name="T4" fmla="*/ 40 w 11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4" y="0"/>
                    <a:pt x="0" y="7"/>
                    <a:pt x="4" y="7"/>
                  </a:cubicBezTo>
                  <a:cubicBezTo>
                    <a:pt x="8" y="8"/>
                    <a:pt x="11" y="3"/>
                    <a:pt x="7" y="1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8" name="Freeform 876">
              <a:extLst>
                <a:ext uri="{FF2B5EF4-FFF2-40B4-BE49-F238E27FC236}">
                  <a16:creationId xmlns:a16="http://schemas.microsoft.com/office/drawing/2014/main" id="{DDA1E78A-E88C-4F93-8F9F-421B96D6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963"/>
              <a:ext cx="38" cy="37"/>
            </a:xfrm>
            <a:custGeom>
              <a:avLst/>
              <a:gdLst>
                <a:gd name="T0" fmla="*/ 33 w 16"/>
                <a:gd name="T1" fmla="*/ 12 h 15"/>
                <a:gd name="T2" fmla="*/ 74 w 16"/>
                <a:gd name="T3" fmla="*/ 49 h 15"/>
                <a:gd name="T4" fmla="*/ 33 w 16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6" y="2"/>
                  </a:moveTo>
                  <a:cubicBezTo>
                    <a:pt x="0" y="6"/>
                    <a:pt x="10" y="15"/>
                    <a:pt x="13" y="8"/>
                  </a:cubicBezTo>
                  <a:cubicBezTo>
                    <a:pt x="16" y="2"/>
                    <a:pt x="10" y="0"/>
                    <a:pt x="6" y="2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9" name="Freeform 877">
              <a:extLst>
                <a:ext uri="{FF2B5EF4-FFF2-40B4-BE49-F238E27FC236}">
                  <a16:creationId xmlns:a16="http://schemas.microsoft.com/office/drawing/2014/main" id="{A02CA39F-1B82-4F3C-96CF-41F45379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963"/>
              <a:ext cx="38" cy="37"/>
            </a:xfrm>
            <a:custGeom>
              <a:avLst/>
              <a:gdLst>
                <a:gd name="T0" fmla="*/ 33 w 16"/>
                <a:gd name="T1" fmla="*/ 12 h 15"/>
                <a:gd name="T2" fmla="*/ 74 w 16"/>
                <a:gd name="T3" fmla="*/ 49 h 15"/>
                <a:gd name="T4" fmla="*/ 33 w 16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6" y="2"/>
                  </a:moveTo>
                  <a:cubicBezTo>
                    <a:pt x="0" y="6"/>
                    <a:pt x="10" y="15"/>
                    <a:pt x="13" y="8"/>
                  </a:cubicBezTo>
                  <a:cubicBezTo>
                    <a:pt x="16" y="2"/>
                    <a:pt x="10" y="0"/>
                    <a:pt x="6" y="2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0" name="Freeform 878">
              <a:extLst>
                <a:ext uri="{FF2B5EF4-FFF2-40B4-BE49-F238E27FC236}">
                  <a16:creationId xmlns:a16="http://schemas.microsoft.com/office/drawing/2014/main" id="{538099A6-857A-49E5-B440-BACD8AE89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296"/>
              <a:ext cx="47" cy="58"/>
            </a:xfrm>
            <a:custGeom>
              <a:avLst/>
              <a:gdLst>
                <a:gd name="T0" fmla="*/ 38 w 20"/>
                <a:gd name="T1" fmla="*/ 108 h 23"/>
                <a:gd name="T2" fmla="*/ 82 w 20"/>
                <a:gd name="T3" fmla="*/ 50 h 23"/>
                <a:gd name="T4" fmla="*/ 38 w 20"/>
                <a:gd name="T5" fmla="*/ 10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3">
                  <a:moveTo>
                    <a:pt x="7" y="17"/>
                  </a:moveTo>
                  <a:cubicBezTo>
                    <a:pt x="0" y="12"/>
                    <a:pt x="10" y="0"/>
                    <a:pt x="15" y="8"/>
                  </a:cubicBezTo>
                  <a:cubicBezTo>
                    <a:pt x="20" y="15"/>
                    <a:pt x="13" y="23"/>
                    <a:pt x="7" y="1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1" name="Freeform 879">
              <a:extLst>
                <a:ext uri="{FF2B5EF4-FFF2-40B4-BE49-F238E27FC236}">
                  <a16:creationId xmlns:a16="http://schemas.microsoft.com/office/drawing/2014/main" id="{77EC96B7-F4F6-4546-BC25-A9E71E16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03"/>
              <a:ext cx="21" cy="28"/>
            </a:xfrm>
            <a:custGeom>
              <a:avLst/>
              <a:gdLst>
                <a:gd name="T0" fmla="*/ 16 w 9"/>
                <a:gd name="T1" fmla="*/ 25 h 11"/>
                <a:gd name="T2" fmla="*/ 21 w 9"/>
                <a:gd name="T3" fmla="*/ 71 h 11"/>
                <a:gd name="T4" fmla="*/ 16 w 9"/>
                <a:gd name="T5" fmla="*/ 2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3" y="4"/>
                  </a:moveTo>
                  <a:cubicBezTo>
                    <a:pt x="2" y="6"/>
                    <a:pt x="0" y="11"/>
                    <a:pt x="4" y="11"/>
                  </a:cubicBezTo>
                  <a:cubicBezTo>
                    <a:pt x="9" y="9"/>
                    <a:pt x="6" y="0"/>
                    <a:pt x="3" y="4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2" name="Freeform 880">
              <a:extLst>
                <a:ext uri="{FF2B5EF4-FFF2-40B4-BE49-F238E27FC236}">
                  <a16:creationId xmlns:a16="http://schemas.microsoft.com/office/drawing/2014/main" id="{BD31F1E6-D2EE-4372-B68F-4DC06ED9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1203"/>
              <a:ext cx="21" cy="28"/>
            </a:xfrm>
            <a:custGeom>
              <a:avLst/>
              <a:gdLst>
                <a:gd name="T0" fmla="*/ 16 w 9"/>
                <a:gd name="T1" fmla="*/ 25 h 11"/>
                <a:gd name="T2" fmla="*/ 21 w 9"/>
                <a:gd name="T3" fmla="*/ 71 h 11"/>
                <a:gd name="T4" fmla="*/ 16 w 9"/>
                <a:gd name="T5" fmla="*/ 2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3" y="4"/>
                  </a:moveTo>
                  <a:cubicBezTo>
                    <a:pt x="2" y="6"/>
                    <a:pt x="0" y="11"/>
                    <a:pt x="4" y="11"/>
                  </a:cubicBezTo>
                  <a:cubicBezTo>
                    <a:pt x="9" y="9"/>
                    <a:pt x="6" y="0"/>
                    <a:pt x="3" y="4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3" name="Freeform 881">
              <a:extLst>
                <a:ext uri="{FF2B5EF4-FFF2-40B4-BE49-F238E27FC236}">
                  <a16:creationId xmlns:a16="http://schemas.microsoft.com/office/drawing/2014/main" id="{70E7CF20-FB7E-411A-977C-0C34CA275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152"/>
              <a:ext cx="48" cy="106"/>
            </a:xfrm>
            <a:custGeom>
              <a:avLst/>
              <a:gdLst>
                <a:gd name="T0" fmla="*/ 41 w 20"/>
                <a:gd name="T1" fmla="*/ 359 h 23"/>
                <a:gd name="T2" fmla="*/ 86 w 20"/>
                <a:gd name="T3" fmla="*/ 171 h 23"/>
                <a:gd name="T4" fmla="*/ 41 w 20"/>
                <a:gd name="T5" fmla="*/ 35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3">
                  <a:moveTo>
                    <a:pt x="7" y="17"/>
                  </a:moveTo>
                  <a:cubicBezTo>
                    <a:pt x="0" y="12"/>
                    <a:pt x="9" y="0"/>
                    <a:pt x="15" y="8"/>
                  </a:cubicBezTo>
                  <a:cubicBezTo>
                    <a:pt x="20" y="15"/>
                    <a:pt x="12" y="23"/>
                    <a:pt x="7" y="1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4" name="Freeform 882">
              <a:extLst>
                <a:ext uri="{FF2B5EF4-FFF2-40B4-BE49-F238E27FC236}">
                  <a16:creationId xmlns:a16="http://schemas.microsoft.com/office/drawing/2014/main" id="{A2D5D35C-5D35-46C2-88E9-14765EFA9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056"/>
              <a:ext cx="35" cy="58"/>
            </a:xfrm>
            <a:custGeom>
              <a:avLst/>
              <a:gdLst>
                <a:gd name="T0" fmla="*/ 28 w 15"/>
                <a:gd name="T1" fmla="*/ 38 h 23"/>
                <a:gd name="T2" fmla="*/ 54 w 15"/>
                <a:gd name="T3" fmla="*/ 83 h 23"/>
                <a:gd name="T4" fmla="*/ 28 w 15"/>
                <a:gd name="T5" fmla="*/ 3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3">
                  <a:moveTo>
                    <a:pt x="5" y="6"/>
                  </a:moveTo>
                  <a:cubicBezTo>
                    <a:pt x="0" y="11"/>
                    <a:pt x="5" y="23"/>
                    <a:pt x="10" y="13"/>
                  </a:cubicBezTo>
                  <a:cubicBezTo>
                    <a:pt x="15" y="4"/>
                    <a:pt x="8" y="0"/>
                    <a:pt x="5" y="6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5" name="Freeform 883">
              <a:extLst>
                <a:ext uri="{FF2B5EF4-FFF2-40B4-BE49-F238E27FC236}">
                  <a16:creationId xmlns:a16="http://schemas.microsoft.com/office/drawing/2014/main" id="{CDCD1915-6FE7-44AD-BECF-60691923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1188"/>
              <a:ext cx="35" cy="60"/>
            </a:xfrm>
            <a:custGeom>
              <a:avLst/>
              <a:gdLst>
                <a:gd name="T0" fmla="*/ 33 w 15"/>
                <a:gd name="T1" fmla="*/ 45 h 24"/>
                <a:gd name="T2" fmla="*/ 61 w 15"/>
                <a:gd name="T3" fmla="*/ 83 h 24"/>
                <a:gd name="T4" fmla="*/ 33 w 15"/>
                <a:gd name="T5" fmla="*/ 4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6" y="7"/>
                  </a:moveTo>
                  <a:cubicBezTo>
                    <a:pt x="0" y="11"/>
                    <a:pt x="5" y="24"/>
                    <a:pt x="11" y="13"/>
                  </a:cubicBezTo>
                  <a:cubicBezTo>
                    <a:pt x="15" y="4"/>
                    <a:pt x="9" y="0"/>
                    <a:pt x="6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6" name="Freeform 884">
              <a:extLst>
                <a:ext uri="{FF2B5EF4-FFF2-40B4-BE49-F238E27FC236}">
                  <a16:creationId xmlns:a16="http://schemas.microsoft.com/office/drawing/2014/main" id="{334F17B3-7D33-45FA-89E1-0661A72C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1188"/>
              <a:ext cx="35" cy="60"/>
            </a:xfrm>
            <a:custGeom>
              <a:avLst/>
              <a:gdLst>
                <a:gd name="T0" fmla="*/ 33 w 15"/>
                <a:gd name="T1" fmla="*/ 45 h 24"/>
                <a:gd name="T2" fmla="*/ 61 w 15"/>
                <a:gd name="T3" fmla="*/ 83 h 24"/>
                <a:gd name="T4" fmla="*/ 33 w 15"/>
                <a:gd name="T5" fmla="*/ 4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6" y="7"/>
                  </a:moveTo>
                  <a:cubicBezTo>
                    <a:pt x="0" y="11"/>
                    <a:pt x="5" y="24"/>
                    <a:pt x="11" y="13"/>
                  </a:cubicBezTo>
                  <a:cubicBezTo>
                    <a:pt x="15" y="4"/>
                    <a:pt x="9" y="0"/>
                    <a:pt x="6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7" name="Freeform 885">
              <a:extLst>
                <a:ext uri="{FF2B5EF4-FFF2-40B4-BE49-F238E27FC236}">
                  <a16:creationId xmlns:a16="http://schemas.microsoft.com/office/drawing/2014/main" id="{1B5AC0BE-685A-4F7E-A02D-87D0208A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96"/>
              <a:ext cx="57" cy="47"/>
            </a:xfrm>
            <a:custGeom>
              <a:avLst/>
              <a:gdLst>
                <a:gd name="T0" fmla="*/ 95 w 24"/>
                <a:gd name="T1" fmla="*/ 57 h 14"/>
                <a:gd name="T2" fmla="*/ 62 w 24"/>
                <a:gd name="T3" fmla="*/ 124 h 14"/>
                <a:gd name="T4" fmla="*/ 95 w 24"/>
                <a:gd name="T5" fmla="*/ 5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4">
                  <a:moveTo>
                    <a:pt x="17" y="5"/>
                  </a:moveTo>
                  <a:cubicBezTo>
                    <a:pt x="12" y="0"/>
                    <a:pt x="0" y="7"/>
                    <a:pt x="11" y="11"/>
                  </a:cubicBezTo>
                  <a:cubicBezTo>
                    <a:pt x="20" y="14"/>
                    <a:pt x="24" y="7"/>
                    <a:pt x="17" y="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8" name="Freeform 886">
              <a:extLst>
                <a:ext uri="{FF2B5EF4-FFF2-40B4-BE49-F238E27FC236}">
                  <a16:creationId xmlns:a16="http://schemas.microsoft.com/office/drawing/2014/main" id="{7B8113A6-F615-4308-A4F5-444A0320B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248"/>
              <a:ext cx="16" cy="28"/>
            </a:xfrm>
            <a:custGeom>
              <a:avLst/>
              <a:gdLst>
                <a:gd name="T0" fmla="*/ 0 w 7"/>
                <a:gd name="T1" fmla="*/ 33 h 11"/>
                <a:gd name="T2" fmla="*/ 37 w 7"/>
                <a:gd name="T3" fmla="*/ 46 h 11"/>
                <a:gd name="T4" fmla="*/ 0 w 7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5"/>
                  </a:moveTo>
                  <a:cubicBezTo>
                    <a:pt x="0" y="8"/>
                    <a:pt x="7" y="11"/>
                    <a:pt x="7" y="7"/>
                  </a:cubicBezTo>
                  <a:cubicBezTo>
                    <a:pt x="7" y="3"/>
                    <a:pt x="2" y="0"/>
                    <a:pt x="0" y="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9" name="Freeform 887">
              <a:extLst>
                <a:ext uri="{FF2B5EF4-FFF2-40B4-BE49-F238E27FC236}">
                  <a16:creationId xmlns:a16="http://schemas.microsoft.com/office/drawing/2014/main" id="{0BE963A1-F6E9-4FAC-8EF8-FA4D79DBF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1411"/>
              <a:ext cx="42" cy="40"/>
            </a:xfrm>
            <a:custGeom>
              <a:avLst/>
              <a:gdLst>
                <a:gd name="T0" fmla="*/ 16 w 18"/>
                <a:gd name="T1" fmla="*/ 45 h 16"/>
                <a:gd name="T2" fmla="*/ 86 w 18"/>
                <a:gd name="T3" fmla="*/ 45 h 16"/>
                <a:gd name="T4" fmla="*/ 16 w 18"/>
                <a:gd name="T5" fmla="*/ 4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3" y="7"/>
                  </a:moveTo>
                  <a:cubicBezTo>
                    <a:pt x="5" y="13"/>
                    <a:pt x="18" y="16"/>
                    <a:pt x="16" y="7"/>
                  </a:cubicBezTo>
                  <a:cubicBezTo>
                    <a:pt x="15" y="0"/>
                    <a:pt x="0" y="1"/>
                    <a:pt x="3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0" name="Freeform 888">
              <a:extLst>
                <a:ext uri="{FF2B5EF4-FFF2-40B4-BE49-F238E27FC236}">
                  <a16:creationId xmlns:a16="http://schemas.microsoft.com/office/drawing/2014/main" id="{BFE3ED71-13A5-4648-92D7-789945F1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1411"/>
              <a:ext cx="42" cy="40"/>
            </a:xfrm>
            <a:custGeom>
              <a:avLst/>
              <a:gdLst>
                <a:gd name="T0" fmla="*/ 16 w 18"/>
                <a:gd name="T1" fmla="*/ 45 h 16"/>
                <a:gd name="T2" fmla="*/ 86 w 18"/>
                <a:gd name="T3" fmla="*/ 45 h 16"/>
                <a:gd name="T4" fmla="*/ 16 w 18"/>
                <a:gd name="T5" fmla="*/ 4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3" y="7"/>
                  </a:moveTo>
                  <a:cubicBezTo>
                    <a:pt x="5" y="13"/>
                    <a:pt x="18" y="16"/>
                    <a:pt x="16" y="7"/>
                  </a:cubicBezTo>
                  <a:cubicBezTo>
                    <a:pt x="15" y="0"/>
                    <a:pt x="0" y="1"/>
                    <a:pt x="3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1" name="Freeform 889">
              <a:extLst>
                <a:ext uri="{FF2B5EF4-FFF2-40B4-BE49-F238E27FC236}">
                  <a16:creationId xmlns:a16="http://schemas.microsoft.com/office/drawing/2014/main" id="{8F88CB08-773A-4859-B5EF-C2851A98B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1393"/>
              <a:ext cx="35" cy="41"/>
            </a:xfrm>
            <a:custGeom>
              <a:avLst/>
              <a:gdLst>
                <a:gd name="T0" fmla="*/ 12 w 15"/>
                <a:gd name="T1" fmla="*/ 67 h 16"/>
                <a:gd name="T2" fmla="*/ 37 w 15"/>
                <a:gd name="T3" fmla="*/ 13 h 16"/>
                <a:gd name="T4" fmla="*/ 12 w 15"/>
                <a:gd name="T5" fmla="*/ 6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7" y="16"/>
                    <a:pt x="15" y="5"/>
                    <a:pt x="7" y="2"/>
                  </a:cubicBezTo>
                  <a:cubicBezTo>
                    <a:pt x="1" y="0"/>
                    <a:pt x="0" y="6"/>
                    <a:pt x="2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2" name="Freeform 890">
              <a:extLst>
                <a:ext uri="{FF2B5EF4-FFF2-40B4-BE49-F238E27FC236}">
                  <a16:creationId xmlns:a16="http://schemas.microsoft.com/office/drawing/2014/main" id="{ACC1615B-F70E-48BC-8AEE-742507EAD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1393"/>
              <a:ext cx="35" cy="41"/>
            </a:xfrm>
            <a:custGeom>
              <a:avLst/>
              <a:gdLst>
                <a:gd name="T0" fmla="*/ 12 w 15"/>
                <a:gd name="T1" fmla="*/ 67 h 16"/>
                <a:gd name="T2" fmla="*/ 37 w 15"/>
                <a:gd name="T3" fmla="*/ 13 h 16"/>
                <a:gd name="T4" fmla="*/ 12 w 15"/>
                <a:gd name="T5" fmla="*/ 6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7" y="16"/>
                    <a:pt x="15" y="5"/>
                    <a:pt x="7" y="2"/>
                  </a:cubicBezTo>
                  <a:cubicBezTo>
                    <a:pt x="1" y="0"/>
                    <a:pt x="0" y="6"/>
                    <a:pt x="2" y="10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3" name="Freeform 891">
              <a:extLst>
                <a:ext uri="{FF2B5EF4-FFF2-40B4-BE49-F238E27FC236}">
                  <a16:creationId xmlns:a16="http://schemas.microsoft.com/office/drawing/2014/main" id="{1F9EF860-A883-4266-BBF1-405459DB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18"/>
              <a:ext cx="19" cy="32"/>
            </a:xfrm>
            <a:custGeom>
              <a:avLst/>
              <a:gdLst>
                <a:gd name="T0" fmla="*/ 40 w 8"/>
                <a:gd name="T1" fmla="*/ 49 h 13"/>
                <a:gd name="T2" fmla="*/ 24 w 8"/>
                <a:gd name="T3" fmla="*/ 17 h 13"/>
                <a:gd name="T4" fmla="*/ 40 w 8"/>
                <a:gd name="T5" fmla="*/ 4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7" y="8"/>
                  </a:moveTo>
                  <a:cubicBezTo>
                    <a:pt x="8" y="6"/>
                    <a:pt x="7" y="0"/>
                    <a:pt x="4" y="3"/>
                  </a:cubicBezTo>
                  <a:cubicBezTo>
                    <a:pt x="0" y="7"/>
                    <a:pt x="6" y="13"/>
                    <a:pt x="7" y="8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4" name="Freeform 892">
              <a:extLst>
                <a:ext uri="{FF2B5EF4-FFF2-40B4-BE49-F238E27FC236}">
                  <a16:creationId xmlns:a16="http://schemas.microsoft.com/office/drawing/2014/main" id="{F307FAB3-44F0-4DE7-A132-974D6A0E2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18"/>
              <a:ext cx="19" cy="32"/>
            </a:xfrm>
            <a:custGeom>
              <a:avLst/>
              <a:gdLst>
                <a:gd name="T0" fmla="*/ 40 w 8"/>
                <a:gd name="T1" fmla="*/ 49 h 13"/>
                <a:gd name="T2" fmla="*/ 24 w 8"/>
                <a:gd name="T3" fmla="*/ 17 h 13"/>
                <a:gd name="T4" fmla="*/ 40 w 8"/>
                <a:gd name="T5" fmla="*/ 4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7" y="8"/>
                  </a:moveTo>
                  <a:cubicBezTo>
                    <a:pt x="8" y="6"/>
                    <a:pt x="7" y="0"/>
                    <a:pt x="4" y="3"/>
                  </a:cubicBezTo>
                  <a:cubicBezTo>
                    <a:pt x="0" y="7"/>
                    <a:pt x="6" y="13"/>
                    <a:pt x="7" y="8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5" name="Freeform 893">
              <a:extLst>
                <a:ext uri="{FF2B5EF4-FFF2-40B4-BE49-F238E27FC236}">
                  <a16:creationId xmlns:a16="http://schemas.microsoft.com/office/drawing/2014/main" id="{9DB2A958-A570-4D08-8CC3-EDB93870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863"/>
              <a:ext cx="36" cy="45"/>
            </a:xfrm>
            <a:custGeom>
              <a:avLst/>
              <a:gdLst>
                <a:gd name="T0" fmla="*/ 41 w 15"/>
                <a:gd name="T1" fmla="*/ 95 h 18"/>
                <a:gd name="T2" fmla="*/ 34 w 15"/>
                <a:gd name="T3" fmla="*/ 13 h 18"/>
                <a:gd name="T4" fmla="*/ 41 w 15"/>
                <a:gd name="T5" fmla="*/ 9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7" y="15"/>
                  </a:moveTo>
                  <a:cubicBezTo>
                    <a:pt x="13" y="13"/>
                    <a:pt x="15" y="0"/>
                    <a:pt x="6" y="2"/>
                  </a:cubicBezTo>
                  <a:cubicBezTo>
                    <a:pt x="0" y="4"/>
                    <a:pt x="0" y="18"/>
                    <a:pt x="7" y="1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6" name="Freeform 894">
              <a:extLst>
                <a:ext uri="{FF2B5EF4-FFF2-40B4-BE49-F238E27FC236}">
                  <a16:creationId xmlns:a16="http://schemas.microsoft.com/office/drawing/2014/main" id="{CF29C8C8-C2B4-4B6A-A2E7-B98C0C372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863"/>
              <a:ext cx="36" cy="45"/>
            </a:xfrm>
            <a:custGeom>
              <a:avLst/>
              <a:gdLst>
                <a:gd name="T0" fmla="*/ 41 w 15"/>
                <a:gd name="T1" fmla="*/ 95 h 18"/>
                <a:gd name="T2" fmla="*/ 34 w 15"/>
                <a:gd name="T3" fmla="*/ 13 h 18"/>
                <a:gd name="T4" fmla="*/ 41 w 15"/>
                <a:gd name="T5" fmla="*/ 9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7" y="15"/>
                  </a:moveTo>
                  <a:cubicBezTo>
                    <a:pt x="13" y="13"/>
                    <a:pt x="15" y="0"/>
                    <a:pt x="6" y="2"/>
                  </a:cubicBezTo>
                  <a:cubicBezTo>
                    <a:pt x="0" y="4"/>
                    <a:pt x="0" y="18"/>
                    <a:pt x="7" y="15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7" name="Freeform 895">
              <a:extLst>
                <a:ext uri="{FF2B5EF4-FFF2-40B4-BE49-F238E27FC236}">
                  <a16:creationId xmlns:a16="http://schemas.microsoft.com/office/drawing/2014/main" id="{E7EADE0A-6CA2-4F06-8B8F-3DAB77D42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900"/>
              <a:ext cx="33" cy="43"/>
            </a:xfrm>
            <a:custGeom>
              <a:avLst/>
              <a:gdLst>
                <a:gd name="T0" fmla="*/ 12 w 14"/>
                <a:gd name="T1" fmla="*/ 63 h 17"/>
                <a:gd name="T2" fmla="*/ 40 w 14"/>
                <a:gd name="T3" fmla="*/ 20 h 17"/>
                <a:gd name="T4" fmla="*/ 12 w 14"/>
                <a:gd name="T5" fmla="*/ 6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7">
                  <a:moveTo>
                    <a:pt x="2" y="10"/>
                  </a:moveTo>
                  <a:cubicBezTo>
                    <a:pt x="6" y="17"/>
                    <a:pt x="14" y="6"/>
                    <a:pt x="7" y="3"/>
                  </a:cubicBezTo>
                  <a:cubicBezTo>
                    <a:pt x="1" y="0"/>
                    <a:pt x="0" y="7"/>
                    <a:pt x="2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8" name="Freeform 896">
              <a:extLst>
                <a:ext uri="{FF2B5EF4-FFF2-40B4-BE49-F238E27FC236}">
                  <a16:creationId xmlns:a16="http://schemas.microsoft.com/office/drawing/2014/main" id="{7F62EC7E-DA1E-4FF8-9BD1-E0EB686F0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900"/>
              <a:ext cx="33" cy="43"/>
            </a:xfrm>
            <a:custGeom>
              <a:avLst/>
              <a:gdLst>
                <a:gd name="T0" fmla="*/ 12 w 14"/>
                <a:gd name="T1" fmla="*/ 63 h 17"/>
                <a:gd name="T2" fmla="*/ 40 w 14"/>
                <a:gd name="T3" fmla="*/ 20 h 17"/>
                <a:gd name="T4" fmla="*/ 12 w 14"/>
                <a:gd name="T5" fmla="*/ 6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7">
                  <a:moveTo>
                    <a:pt x="2" y="10"/>
                  </a:moveTo>
                  <a:cubicBezTo>
                    <a:pt x="6" y="17"/>
                    <a:pt x="14" y="6"/>
                    <a:pt x="7" y="3"/>
                  </a:cubicBezTo>
                  <a:cubicBezTo>
                    <a:pt x="1" y="0"/>
                    <a:pt x="0" y="7"/>
                    <a:pt x="2" y="10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9" name="Freeform 897">
              <a:extLst>
                <a:ext uri="{FF2B5EF4-FFF2-40B4-BE49-F238E27FC236}">
                  <a16:creationId xmlns:a16="http://schemas.microsoft.com/office/drawing/2014/main" id="{7850D280-2B4E-451E-A3EC-78902434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52"/>
              <a:ext cx="42" cy="57"/>
            </a:xfrm>
            <a:custGeom>
              <a:avLst/>
              <a:gdLst>
                <a:gd name="T0" fmla="*/ 82 w 18"/>
                <a:gd name="T1" fmla="*/ 92 h 23"/>
                <a:gd name="T2" fmla="*/ 5 w 18"/>
                <a:gd name="T3" fmla="*/ 62 h 23"/>
                <a:gd name="T4" fmla="*/ 82 w 18"/>
                <a:gd name="T5" fmla="*/ 92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3">
                  <a:moveTo>
                    <a:pt x="15" y="15"/>
                  </a:moveTo>
                  <a:cubicBezTo>
                    <a:pt x="15" y="8"/>
                    <a:pt x="0" y="0"/>
                    <a:pt x="1" y="10"/>
                  </a:cubicBezTo>
                  <a:cubicBezTo>
                    <a:pt x="1" y="19"/>
                    <a:pt x="18" y="23"/>
                    <a:pt x="15" y="1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0" name="Freeform 898">
              <a:extLst>
                <a:ext uri="{FF2B5EF4-FFF2-40B4-BE49-F238E27FC236}">
                  <a16:creationId xmlns:a16="http://schemas.microsoft.com/office/drawing/2014/main" id="{2CCC7256-7FCA-4622-8276-FBE2EF71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213"/>
              <a:ext cx="21" cy="23"/>
            </a:xfrm>
            <a:custGeom>
              <a:avLst/>
              <a:gdLst>
                <a:gd name="T0" fmla="*/ 33 w 9"/>
                <a:gd name="T1" fmla="*/ 33 h 9"/>
                <a:gd name="T2" fmla="*/ 0 w 9"/>
                <a:gd name="T3" fmla="*/ 20 h 9"/>
                <a:gd name="T4" fmla="*/ 33 w 9"/>
                <a:gd name="T5" fmla="*/ 3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6" y="5"/>
                  </a:moveTo>
                  <a:cubicBezTo>
                    <a:pt x="4" y="3"/>
                    <a:pt x="0" y="0"/>
                    <a:pt x="0" y="3"/>
                  </a:cubicBezTo>
                  <a:cubicBezTo>
                    <a:pt x="0" y="9"/>
                    <a:pt x="9" y="9"/>
                    <a:pt x="6" y="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1" name="Freeform 899">
              <a:extLst>
                <a:ext uri="{FF2B5EF4-FFF2-40B4-BE49-F238E27FC236}">
                  <a16:creationId xmlns:a16="http://schemas.microsoft.com/office/drawing/2014/main" id="{6E8F6222-D78A-4040-ADCC-8C1FC25F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01"/>
              <a:ext cx="21" cy="22"/>
            </a:xfrm>
            <a:custGeom>
              <a:avLst/>
              <a:gdLst>
                <a:gd name="T0" fmla="*/ 33 w 9"/>
                <a:gd name="T1" fmla="*/ 29 h 9"/>
                <a:gd name="T2" fmla="*/ 0 w 9"/>
                <a:gd name="T3" fmla="*/ 17 h 9"/>
                <a:gd name="T4" fmla="*/ 33 w 9"/>
                <a:gd name="T5" fmla="*/ 2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6" y="5"/>
                  </a:moveTo>
                  <a:cubicBezTo>
                    <a:pt x="4" y="3"/>
                    <a:pt x="0" y="0"/>
                    <a:pt x="0" y="3"/>
                  </a:cubicBezTo>
                  <a:cubicBezTo>
                    <a:pt x="0" y="9"/>
                    <a:pt x="9" y="9"/>
                    <a:pt x="6" y="5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2" name="Freeform 900">
              <a:extLst>
                <a:ext uri="{FF2B5EF4-FFF2-40B4-BE49-F238E27FC236}">
                  <a16:creationId xmlns:a16="http://schemas.microsoft.com/office/drawing/2014/main" id="{4F2078A8-047E-4395-8C05-E9ABE4C9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01"/>
              <a:ext cx="21" cy="22"/>
            </a:xfrm>
            <a:custGeom>
              <a:avLst/>
              <a:gdLst>
                <a:gd name="T0" fmla="*/ 33 w 9"/>
                <a:gd name="T1" fmla="*/ 29 h 9"/>
                <a:gd name="T2" fmla="*/ 0 w 9"/>
                <a:gd name="T3" fmla="*/ 17 h 9"/>
                <a:gd name="T4" fmla="*/ 33 w 9"/>
                <a:gd name="T5" fmla="*/ 2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6" y="5"/>
                  </a:moveTo>
                  <a:cubicBezTo>
                    <a:pt x="4" y="3"/>
                    <a:pt x="0" y="0"/>
                    <a:pt x="0" y="3"/>
                  </a:cubicBezTo>
                  <a:cubicBezTo>
                    <a:pt x="0" y="9"/>
                    <a:pt x="9" y="9"/>
                    <a:pt x="6" y="5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3" name="Freeform 901">
              <a:extLst>
                <a:ext uri="{FF2B5EF4-FFF2-40B4-BE49-F238E27FC236}">
                  <a16:creationId xmlns:a16="http://schemas.microsoft.com/office/drawing/2014/main" id="{DE77F8D7-C3DB-4F82-8ACE-BFF781B1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226"/>
              <a:ext cx="33" cy="42"/>
            </a:xfrm>
            <a:custGeom>
              <a:avLst/>
              <a:gdLst>
                <a:gd name="T0" fmla="*/ 73 w 14"/>
                <a:gd name="T1" fmla="*/ 42 h 17"/>
                <a:gd name="T2" fmla="*/ 33 w 14"/>
                <a:gd name="T3" fmla="*/ 74 h 17"/>
                <a:gd name="T4" fmla="*/ 73 w 14"/>
                <a:gd name="T5" fmla="*/ 4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7">
                  <a:moveTo>
                    <a:pt x="13" y="7"/>
                  </a:moveTo>
                  <a:cubicBezTo>
                    <a:pt x="12" y="0"/>
                    <a:pt x="0" y="6"/>
                    <a:pt x="6" y="12"/>
                  </a:cubicBezTo>
                  <a:cubicBezTo>
                    <a:pt x="10" y="17"/>
                    <a:pt x="14" y="11"/>
                    <a:pt x="13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4" name="Freeform 902">
              <a:extLst>
                <a:ext uri="{FF2B5EF4-FFF2-40B4-BE49-F238E27FC236}">
                  <a16:creationId xmlns:a16="http://schemas.microsoft.com/office/drawing/2014/main" id="{8ADA05EE-6E2E-4E58-A903-41AF4FC3B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226"/>
              <a:ext cx="33" cy="42"/>
            </a:xfrm>
            <a:custGeom>
              <a:avLst/>
              <a:gdLst>
                <a:gd name="T0" fmla="*/ 73 w 14"/>
                <a:gd name="T1" fmla="*/ 42 h 17"/>
                <a:gd name="T2" fmla="*/ 33 w 14"/>
                <a:gd name="T3" fmla="*/ 74 h 17"/>
                <a:gd name="T4" fmla="*/ 73 w 14"/>
                <a:gd name="T5" fmla="*/ 4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7">
                  <a:moveTo>
                    <a:pt x="13" y="7"/>
                  </a:moveTo>
                  <a:cubicBezTo>
                    <a:pt x="12" y="0"/>
                    <a:pt x="0" y="6"/>
                    <a:pt x="6" y="12"/>
                  </a:cubicBezTo>
                  <a:cubicBezTo>
                    <a:pt x="10" y="17"/>
                    <a:pt x="14" y="11"/>
                    <a:pt x="13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5" name="Freeform 903">
              <a:extLst>
                <a:ext uri="{FF2B5EF4-FFF2-40B4-BE49-F238E27FC236}">
                  <a16:creationId xmlns:a16="http://schemas.microsoft.com/office/drawing/2014/main" id="{04B1E4A5-390E-49EC-AFFB-AD8627FE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166"/>
              <a:ext cx="40" cy="45"/>
            </a:xfrm>
            <a:custGeom>
              <a:avLst/>
              <a:gdLst>
                <a:gd name="T0" fmla="*/ 5 w 17"/>
                <a:gd name="T1" fmla="*/ 50 h 18"/>
                <a:gd name="T2" fmla="*/ 78 w 17"/>
                <a:gd name="T3" fmla="*/ 63 h 18"/>
                <a:gd name="T4" fmla="*/ 5 w 17"/>
                <a:gd name="T5" fmla="*/ 5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1" y="8"/>
                  </a:moveTo>
                  <a:cubicBezTo>
                    <a:pt x="1" y="0"/>
                    <a:pt x="17" y="1"/>
                    <a:pt x="14" y="10"/>
                  </a:cubicBezTo>
                  <a:cubicBezTo>
                    <a:pt x="11" y="18"/>
                    <a:pt x="0" y="16"/>
                    <a:pt x="1" y="8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6" name="Freeform 904">
              <a:extLst>
                <a:ext uri="{FF2B5EF4-FFF2-40B4-BE49-F238E27FC236}">
                  <a16:creationId xmlns:a16="http://schemas.microsoft.com/office/drawing/2014/main" id="{B0068F1A-0737-47F7-8375-4D8ED4BEA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166"/>
              <a:ext cx="40" cy="45"/>
            </a:xfrm>
            <a:custGeom>
              <a:avLst/>
              <a:gdLst>
                <a:gd name="T0" fmla="*/ 5 w 17"/>
                <a:gd name="T1" fmla="*/ 50 h 18"/>
                <a:gd name="T2" fmla="*/ 78 w 17"/>
                <a:gd name="T3" fmla="*/ 63 h 18"/>
                <a:gd name="T4" fmla="*/ 5 w 17"/>
                <a:gd name="T5" fmla="*/ 5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1" y="8"/>
                  </a:moveTo>
                  <a:cubicBezTo>
                    <a:pt x="1" y="0"/>
                    <a:pt x="17" y="1"/>
                    <a:pt x="14" y="10"/>
                  </a:cubicBezTo>
                  <a:cubicBezTo>
                    <a:pt x="11" y="18"/>
                    <a:pt x="0" y="16"/>
                    <a:pt x="1" y="8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7" name="Freeform 905">
              <a:extLst>
                <a:ext uri="{FF2B5EF4-FFF2-40B4-BE49-F238E27FC236}">
                  <a16:creationId xmlns:a16="http://schemas.microsoft.com/office/drawing/2014/main" id="{7FCE6F10-6937-4335-A84C-A5591A677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081"/>
              <a:ext cx="49" cy="40"/>
            </a:xfrm>
            <a:custGeom>
              <a:avLst/>
              <a:gdLst>
                <a:gd name="T0" fmla="*/ 86 w 21"/>
                <a:gd name="T1" fmla="*/ 45 h 16"/>
                <a:gd name="T2" fmla="*/ 49 w 21"/>
                <a:gd name="T3" fmla="*/ 63 h 16"/>
                <a:gd name="T4" fmla="*/ 86 w 21"/>
                <a:gd name="T5" fmla="*/ 4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16" y="7"/>
                  </a:moveTo>
                  <a:cubicBezTo>
                    <a:pt x="14" y="0"/>
                    <a:pt x="0" y="1"/>
                    <a:pt x="9" y="10"/>
                  </a:cubicBezTo>
                  <a:cubicBezTo>
                    <a:pt x="16" y="16"/>
                    <a:pt x="21" y="12"/>
                    <a:pt x="16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8" name="Freeform 906">
              <a:extLst>
                <a:ext uri="{FF2B5EF4-FFF2-40B4-BE49-F238E27FC236}">
                  <a16:creationId xmlns:a16="http://schemas.microsoft.com/office/drawing/2014/main" id="{B47948CB-16D0-4FAB-B776-C0C0CF168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081"/>
              <a:ext cx="49" cy="40"/>
            </a:xfrm>
            <a:custGeom>
              <a:avLst/>
              <a:gdLst>
                <a:gd name="T0" fmla="*/ 86 w 21"/>
                <a:gd name="T1" fmla="*/ 45 h 16"/>
                <a:gd name="T2" fmla="*/ 49 w 21"/>
                <a:gd name="T3" fmla="*/ 63 h 16"/>
                <a:gd name="T4" fmla="*/ 86 w 21"/>
                <a:gd name="T5" fmla="*/ 4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16" y="7"/>
                  </a:moveTo>
                  <a:cubicBezTo>
                    <a:pt x="14" y="0"/>
                    <a:pt x="0" y="1"/>
                    <a:pt x="9" y="10"/>
                  </a:cubicBezTo>
                  <a:cubicBezTo>
                    <a:pt x="16" y="16"/>
                    <a:pt x="21" y="12"/>
                    <a:pt x="16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9" name="Freeform 907">
              <a:extLst>
                <a:ext uri="{FF2B5EF4-FFF2-40B4-BE49-F238E27FC236}">
                  <a16:creationId xmlns:a16="http://schemas.microsoft.com/office/drawing/2014/main" id="{F65FC011-59F4-45A7-9F30-A3442F8E7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091"/>
              <a:ext cx="45" cy="35"/>
            </a:xfrm>
            <a:custGeom>
              <a:avLst/>
              <a:gdLst>
                <a:gd name="T0" fmla="*/ 66 w 19"/>
                <a:gd name="T1" fmla="*/ 8 h 14"/>
                <a:gd name="T2" fmla="*/ 45 w 19"/>
                <a:gd name="T3" fmla="*/ 83 h 14"/>
                <a:gd name="T4" fmla="*/ 66 w 19"/>
                <a:gd name="T5" fmla="*/ 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4">
                  <a:moveTo>
                    <a:pt x="12" y="1"/>
                  </a:moveTo>
                  <a:cubicBezTo>
                    <a:pt x="6" y="1"/>
                    <a:pt x="0" y="13"/>
                    <a:pt x="8" y="13"/>
                  </a:cubicBezTo>
                  <a:cubicBezTo>
                    <a:pt x="16" y="14"/>
                    <a:pt x="19" y="0"/>
                    <a:pt x="12" y="1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0" name="Freeform 908">
              <a:extLst>
                <a:ext uri="{FF2B5EF4-FFF2-40B4-BE49-F238E27FC236}">
                  <a16:creationId xmlns:a16="http://schemas.microsoft.com/office/drawing/2014/main" id="{15E2318B-8F45-4D32-8F51-349CCA51C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091"/>
              <a:ext cx="45" cy="35"/>
            </a:xfrm>
            <a:custGeom>
              <a:avLst/>
              <a:gdLst>
                <a:gd name="T0" fmla="*/ 66 w 19"/>
                <a:gd name="T1" fmla="*/ 8 h 14"/>
                <a:gd name="T2" fmla="*/ 45 w 19"/>
                <a:gd name="T3" fmla="*/ 83 h 14"/>
                <a:gd name="T4" fmla="*/ 66 w 19"/>
                <a:gd name="T5" fmla="*/ 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4">
                  <a:moveTo>
                    <a:pt x="12" y="1"/>
                  </a:moveTo>
                  <a:cubicBezTo>
                    <a:pt x="6" y="1"/>
                    <a:pt x="0" y="13"/>
                    <a:pt x="8" y="13"/>
                  </a:cubicBezTo>
                  <a:cubicBezTo>
                    <a:pt x="16" y="14"/>
                    <a:pt x="19" y="0"/>
                    <a:pt x="12" y="1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1" name="Freeform 909">
              <a:extLst>
                <a:ext uri="{FF2B5EF4-FFF2-40B4-BE49-F238E27FC236}">
                  <a16:creationId xmlns:a16="http://schemas.microsoft.com/office/drawing/2014/main" id="{63CF3F44-FBAC-49F2-9541-79537D7FA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133"/>
              <a:ext cx="40" cy="35"/>
            </a:xfrm>
            <a:custGeom>
              <a:avLst/>
              <a:gdLst>
                <a:gd name="T0" fmla="*/ 38 w 17"/>
                <a:gd name="T1" fmla="*/ 8 h 14"/>
                <a:gd name="T2" fmla="*/ 73 w 17"/>
                <a:gd name="T3" fmla="*/ 50 h 14"/>
                <a:gd name="T4" fmla="*/ 38 w 17"/>
                <a:gd name="T5" fmla="*/ 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7" y="1"/>
                  </a:moveTo>
                  <a:cubicBezTo>
                    <a:pt x="0" y="3"/>
                    <a:pt x="8" y="14"/>
                    <a:pt x="13" y="8"/>
                  </a:cubicBezTo>
                  <a:cubicBezTo>
                    <a:pt x="17" y="3"/>
                    <a:pt x="11" y="0"/>
                    <a:pt x="7" y="1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2" name="Freeform 910">
              <a:extLst>
                <a:ext uri="{FF2B5EF4-FFF2-40B4-BE49-F238E27FC236}">
                  <a16:creationId xmlns:a16="http://schemas.microsoft.com/office/drawing/2014/main" id="{57D1A212-AB1E-42DF-931D-0905F8D5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133"/>
              <a:ext cx="40" cy="35"/>
            </a:xfrm>
            <a:custGeom>
              <a:avLst/>
              <a:gdLst>
                <a:gd name="T0" fmla="*/ 38 w 17"/>
                <a:gd name="T1" fmla="*/ 8 h 14"/>
                <a:gd name="T2" fmla="*/ 73 w 17"/>
                <a:gd name="T3" fmla="*/ 50 h 14"/>
                <a:gd name="T4" fmla="*/ 38 w 17"/>
                <a:gd name="T5" fmla="*/ 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7" y="1"/>
                  </a:moveTo>
                  <a:cubicBezTo>
                    <a:pt x="0" y="3"/>
                    <a:pt x="8" y="14"/>
                    <a:pt x="13" y="8"/>
                  </a:cubicBezTo>
                  <a:cubicBezTo>
                    <a:pt x="17" y="3"/>
                    <a:pt x="11" y="0"/>
                    <a:pt x="7" y="1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3" name="Freeform 911">
              <a:extLst>
                <a:ext uri="{FF2B5EF4-FFF2-40B4-BE49-F238E27FC236}">
                  <a16:creationId xmlns:a16="http://schemas.microsoft.com/office/drawing/2014/main" id="{98C4DD06-57CE-4D5F-B5EF-43AFBC7C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44"/>
              <a:ext cx="35" cy="43"/>
            </a:xfrm>
            <a:custGeom>
              <a:avLst/>
              <a:gdLst>
                <a:gd name="T0" fmla="*/ 12 w 15"/>
                <a:gd name="T1" fmla="*/ 63 h 17"/>
                <a:gd name="T2" fmla="*/ 37 w 15"/>
                <a:gd name="T3" fmla="*/ 20 h 17"/>
                <a:gd name="T4" fmla="*/ 12 w 15"/>
                <a:gd name="T5" fmla="*/ 6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2" y="10"/>
                  </a:moveTo>
                  <a:cubicBezTo>
                    <a:pt x="7" y="17"/>
                    <a:pt x="15" y="6"/>
                    <a:pt x="7" y="3"/>
                  </a:cubicBezTo>
                  <a:cubicBezTo>
                    <a:pt x="1" y="0"/>
                    <a:pt x="0" y="7"/>
                    <a:pt x="2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4" name="Freeform 912">
              <a:extLst>
                <a:ext uri="{FF2B5EF4-FFF2-40B4-BE49-F238E27FC236}">
                  <a16:creationId xmlns:a16="http://schemas.microsoft.com/office/drawing/2014/main" id="{A077D005-0170-4064-AA3A-22E675710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333"/>
              <a:ext cx="38" cy="53"/>
            </a:xfrm>
            <a:custGeom>
              <a:avLst/>
              <a:gdLst>
                <a:gd name="T0" fmla="*/ 69 w 16"/>
                <a:gd name="T1" fmla="*/ 45 h 21"/>
                <a:gd name="T2" fmla="*/ 0 w 16"/>
                <a:gd name="T3" fmla="*/ 71 h 21"/>
                <a:gd name="T4" fmla="*/ 69 w 16"/>
                <a:gd name="T5" fmla="*/ 4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2" y="7"/>
                  </a:moveTo>
                  <a:cubicBezTo>
                    <a:pt x="16" y="15"/>
                    <a:pt x="1" y="21"/>
                    <a:pt x="0" y="11"/>
                  </a:cubicBezTo>
                  <a:cubicBezTo>
                    <a:pt x="0" y="2"/>
                    <a:pt x="11" y="0"/>
                    <a:pt x="12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5" name="Freeform 913">
              <a:extLst>
                <a:ext uri="{FF2B5EF4-FFF2-40B4-BE49-F238E27FC236}">
                  <a16:creationId xmlns:a16="http://schemas.microsoft.com/office/drawing/2014/main" id="{09E3F974-E6CB-4139-84FF-4F8221B2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333"/>
              <a:ext cx="38" cy="53"/>
            </a:xfrm>
            <a:custGeom>
              <a:avLst/>
              <a:gdLst>
                <a:gd name="T0" fmla="*/ 69 w 16"/>
                <a:gd name="T1" fmla="*/ 45 h 21"/>
                <a:gd name="T2" fmla="*/ 0 w 16"/>
                <a:gd name="T3" fmla="*/ 71 h 21"/>
                <a:gd name="T4" fmla="*/ 69 w 16"/>
                <a:gd name="T5" fmla="*/ 4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2" y="7"/>
                  </a:moveTo>
                  <a:cubicBezTo>
                    <a:pt x="16" y="15"/>
                    <a:pt x="1" y="21"/>
                    <a:pt x="0" y="11"/>
                  </a:cubicBezTo>
                  <a:cubicBezTo>
                    <a:pt x="0" y="2"/>
                    <a:pt x="11" y="0"/>
                    <a:pt x="12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6" name="Freeform 914">
              <a:extLst>
                <a:ext uri="{FF2B5EF4-FFF2-40B4-BE49-F238E27FC236}">
                  <a16:creationId xmlns:a16="http://schemas.microsoft.com/office/drawing/2014/main" id="{DB8624DD-EF1C-4956-89E8-EDA1F2BC2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885"/>
              <a:ext cx="57" cy="47"/>
            </a:xfrm>
            <a:custGeom>
              <a:avLst/>
              <a:gdLst>
                <a:gd name="T0" fmla="*/ 175 w 15"/>
                <a:gd name="T1" fmla="*/ 36 h 21"/>
                <a:gd name="T2" fmla="*/ 0 w 15"/>
                <a:gd name="T3" fmla="*/ 56 h 21"/>
                <a:gd name="T4" fmla="*/ 175 w 15"/>
                <a:gd name="T5" fmla="*/ 36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1">
                  <a:moveTo>
                    <a:pt x="12" y="7"/>
                  </a:moveTo>
                  <a:cubicBezTo>
                    <a:pt x="15" y="15"/>
                    <a:pt x="1" y="21"/>
                    <a:pt x="0" y="11"/>
                  </a:cubicBezTo>
                  <a:cubicBezTo>
                    <a:pt x="0" y="2"/>
                    <a:pt x="11" y="0"/>
                    <a:pt x="12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7" name="Freeform 915">
              <a:extLst>
                <a:ext uri="{FF2B5EF4-FFF2-40B4-BE49-F238E27FC236}">
                  <a16:creationId xmlns:a16="http://schemas.microsoft.com/office/drawing/2014/main" id="{33C2F4CD-FFAD-414A-8EBC-6D9E59D7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392"/>
              <a:ext cx="54" cy="38"/>
            </a:xfrm>
            <a:custGeom>
              <a:avLst/>
              <a:gdLst>
                <a:gd name="T0" fmla="*/ 33 w 23"/>
                <a:gd name="T1" fmla="*/ 63 h 15"/>
                <a:gd name="T2" fmla="*/ 66 w 23"/>
                <a:gd name="T3" fmla="*/ 25 h 15"/>
                <a:gd name="T4" fmla="*/ 33 w 23"/>
                <a:gd name="T5" fmla="*/ 6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5">
                  <a:moveTo>
                    <a:pt x="6" y="10"/>
                  </a:moveTo>
                  <a:cubicBezTo>
                    <a:pt x="11" y="15"/>
                    <a:pt x="23" y="8"/>
                    <a:pt x="12" y="4"/>
                  </a:cubicBezTo>
                  <a:cubicBezTo>
                    <a:pt x="3" y="0"/>
                    <a:pt x="0" y="7"/>
                    <a:pt x="6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8" name="Freeform 916">
              <a:extLst>
                <a:ext uri="{FF2B5EF4-FFF2-40B4-BE49-F238E27FC236}">
                  <a16:creationId xmlns:a16="http://schemas.microsoft.com/office/drawing/2014/main" id="{796B355F-0734-4627-B96E-311EDD0A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344"/>
              <a:ext cx="26" cy="32"/>
            </a:xfrm>
            <a:custGeom>
              <a:avLst/>
              <a:gdLst>
                <a:gd name="T0" fmla="*/ 21 w 11"/>
                <a:gd name="T1" fmla="*/ 30 h 13"/>
                <a:gd name="T2" fmla="*/ 50 w 11"/>
                <a:gd name="T3" fmla="*/ 66 h 13"/>
                <a:gd name="T4" fmla="*/ 21 w 11"/>
                <a:gd name="T5" fmla="*/ 3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4" y="5"/>
                  </a:moveTo>
                  <a:cubicBezTo>
                    <a:pt x="0" y="8"/>
                    <a:pt x="7" y="13"/>
                    <a:pt x="9" y="11"/>
                  </a:cubicBezTo>
                  <a:cubicBezTo>
                    <a:pt x="11" y="8"/>
                    <a:pt x="8" y="0"/>
                    <a:pt x="4" y="5"/>
                  </a:cubicBezTo>
                  <a:close/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9" name="Freeform 917">
              <a:extLst>
                <a:ext uri="{FF2B5EF4-FFF2-40B4-BE49-F238E27FC236}">
                  <a16:creationId xmlns:a16="http://schemas.microsoft.com/office/drawing/2014/main" id="{A815FCDE-4733-4D87-8A23-D2BFDCA4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943"/>
              <a:ext cx="47" cy="37"/>
            </a:xfrm>
            <a:custGeom>
              <a:avLst/>
              <a:gdLst>
                <a:gd name="T0" fmla="*/ 66 w 20"/>
                <a:gd name="T1" fmla="*/ 79 h 15"/>
                <a:gd name="T2" fmla="*/ 56 w 20"/>
                <a:gd name="T3" fmla="*/ 0 h 15"/>
                <a:gd name="T4" fmla="*/ 66 w 20"/>
                <a:gd name="T5" fmla="*/ 7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12" y="13"/>
                  </a:moveTo>
                  <a:cubicBezTo>
                    <a:pt x="4" y="15"/>
                    <a:pt x="0" y="0"/>
                    <a:pt x="10" y="0"/>
                  </a:cubicBezTo>
                  <a:cubicBezTo>
                    <a:pt x="18" y="1"/>
                    <a:pt x="20" y="12"/>
                    <a:pt x="12" y="13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0" name="Freeform 918">
              <a:extLst>
                <a:ext uri="{FF2B5EF4-FFF2-40B4-BE49-F238E27FC236}">
                  <a16:creationId xmlns:a16="http://schemas.microsoft.com/office/drawing/2014/main" id="{BCAFAC6F-9A61-41DF-A00F-C959C533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943"/>
              <a:ext cx="47" cy="37"/>
            </a:xfrm>
            <a:custGeom>
              <a:avLst/>
              <a:gdLst>
                <a:gd name="T0" fmla="*/ 66 w 20"/>
                <a:gd name="T1" fmla="*/ 79 h 15"/>
                <a:gd name="T2" fmla="*/ 56 w 20"/>
                <a:gd name="T3" fmla="*/ 0 h 15"/>
                <a:gd name="T4" fmla="*/ 66 w 20"/>
                <a:gd name="T5" fmla="*/ 7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12" y="13"/>
                  </a:moveTo>
                  <a:cubicBezTo>
                    <a:pt x="4" y="15"/>
                    <a:pt x="0" y="0"/>
                    <a:pt x="10" y="0"/>
                  </a:cubicBezTo>
                  <a:cubicBezTo>
                    <a:pt x="18" y="1"/>
                    <a:pt x="20" y="12"/>
                    <a:pt x="12" y="13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1" name="Freeform 919">
              <a:extLst>
                <a:ext uri="{FF2B5EF4-FFF2-40B4-BE49-F238E27FC236}">
                  <a16:creationId xmlns:a16="http://schemas.microsoft.com/office/drawing/2014/main" id="{EC37B4BC-EFA1-4613-9E8B-12628DB6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960"/>
              <a:ext cx="48" cy="96"/>
            </a:xfrm>
            <a:custGeom>
              <a:avLst/>
              <a:gdLst>
                <a:gd name="T0" fmla="*/ 23 w 25"/>
                <a:gd name="T1" fmla="*/ 283 h 18"/>
                <a:gd name="T2" fmla="*/ 77 w 25"/>
                <a:gd name="T3" fmla="*/ 256 h 18"/>
                <a:gd name="T4" fmla="*/ 23 w 25"/>
                <a:gd name="T5" fmla="*/ 28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8">
                  <a:moveTo>
                    <a:pt x="6" y="10"/>
                  </a:moveTo>
                  <a:cubicBezTo>
                    <a:pt x="9" y="16"/>
                    <a:pt x="25" y="18"/>
                    <a:pt x="21" y="9"/>
                  </a:cubicBezTo>
                  <a:cubicBezTo>
                    <a:pt x="16" y="0"/>
                    <a:pt x="0" y="4"/>
                    <a:pt x="6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2" name="Freeform 920">
              <a:extLst>
                <a:ext uri="{FF2B5EF4-FFF2-40B4-BE49-F238E27FC236}">
                  <a16:creationId xmlns:a16="http://schemas.microsoft.com/office/drawing/2014/main" id="{AAE1AE95-E698-419C-88EE-6A47DA70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864"/>
              <a:ext cx="26" cy="22"/>
            </a:xfrm>
            <a:custGeom>
              <a:avLst/>
              <a:gdLst>
                <a:gd name="T0" fmla="*/ 21 w 11"/>
                <a:gd name="T1" fmla="*/ 42 h 9"/>
                <a:gd name="T2" fmla="*/ 57 w 11"/>
                <a:gd name="T3" fmla="*/ 37 h 9"/>
                <a:gd name="T4" fmla="*/ 21 w 11"/>
                <a:gd name="T5" fmla="*/ 4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7"/>
                  </a:moveTo>
                  <a:cubicBezTo>
                    <a:pt x="6" y="8"/>
                    <a:pt x="11" y="9"/>
                    <a:pt x="10" y="6"/>
                  </a:cubicBezTo>
                  <a:cubicBezTo>
                    <a:pt x="7" y="0"/>
                    <a:pt x="0" y="4"/>
                    <a:pt x="4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3" name="Freeform 921">
              <a:extLst>
                <a:ext uri="{FF2B5EF4-FFF2-40B4-BE49-F238E27FC236}">
                  <a16:creationId xmlns:a16="http://schemas.microsoft.com/office/drawing/2014/main" id="{7D137284-8ACC-49AA-ABBC-171964376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008"/>
              <a:ext cx="59" cy="45"/>
            </a:xfrm>
            <a:custGeom>
              <a:avLst/>
              <a:gdLst>
                <a:gd name="T0" fmla="*/ 33 w 25"/>
                <a:gd name="T1" fmla="*/ 63 h 18"/>
                <a:gd name="T2" fmla="*/ 111 w 25"/>
                <a:gd name="T3" fmla="*/ 58 h 18"/>
                <a:gd name="T4" fmla="*/ 33 w 25"/>
                <a:gd name="T5" fmla="*/ 6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8">
                  <a:moveTo>
                    <a:pt x="6" y="10"/>
                  </a:moveTo>
                  <a:cubicBezTo>
                    <a:pt x="9" y="16"/>
                    <a:pt x="25" y="18"/>
                    <a:pt x="20" y="9"/>
                  </a:cubicBezTo>
                  <a:cubicBezTo>
                    <a:pt x="16" y="0"/>
                    <a:pt x="0" y="4"/>
                    <a:pt x="6" y="10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4" name="Freeform 922">
              <a:extLst>
                <a:ext uri="{FF2B5EF4-FFF2-40B4-BE49-F238E27FC236}">
                  <a16:creationId xmlns:a16="http://schemas.microsoft.com/office/drawing/2014/main" id="{4E643524-CED7-4D7C-B446-C86E7725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008"/>
              <a:ext cx="59" cy="45"/>
            </a:xfrm>
            <a:custGeom>
              <a:avLst/>
              <a:gdLst>
                <a:gd name="T0" fmla="*/ 33 w 25"/>
                <a:gd name="T1" fmla="*/ 63 h 18"/>
                <a:gd name="T2" fmla="*/ 111 w 25"/>
                <a:gd name="T3" fmla="*/ 58 h 18"/>
                <a:gd name="T4" fmla="*/ 33 w 25"/>
                <a:gd name="T5" fmla="*/ 6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8">
                  <a:moveTo>
                    <a:pt x="6" y="10"/>
                  </a:moveTo>
                  <a:cubicBezTo>
                    <a:pt x="9" y="16"/>
                    <a:pt x="25" y="18"/>
                    <a:pt x="20" y="9"/>
                  </a:cubicBezTo>
                  <a:cubicBezTo>
                    <a:pt x="16" y="0"/>
                    <a:pt x="0" y="4"/>
                    <a:pt x="6" y="10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5" name="Freeform 923">
              <a:extLst>
                <a:ext uri="{FF2B5EF4-FFF2-40B4-BE49-F238E27FC236}">
                  <a16:creationId xmlns:a16="http://schemas.microsoft.com/office/drawing/2014/main" id="{2C420C35-C760-4349-954A-3FB50F940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005"/>
              <a:ext cx="26" cy="35"/>
            </a:xfrm>
            <a:custGeom>
              <a:avLst/>
              <a:gdLst>
                <a:gd name="T0" fmla="*/ 17 w 11"/>
                <a:gd name="T1" fmla="*/ 38 h 14"/>
                <a:gd name="T2" fmla="*/ 50 w 11"/>
                <a:gd name="T3" fmla="*/ 70 h 14"/>
                <a:gd name="T4" fmla="*/ 17 w 11"/>
                <a:gd name="T5" fmla="*/ 3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3" y="6"/>
                  </a:moveTo>
                  <a:cubicBezTo>
                    <a:pt x="0" y="9"/>
                    <a:pt x="7" y="14"/>
                    <a:pt x="9" y="11"/>
                  </a:cubicBezTo>
                  <a:cubicBezTo>
                    <a:pt x="11" y="9"/>
                    <a:pt x="8" y="0"/>
                    <a:pt x="3" y="6"/>
                  </a:cubicBezTo>
                  <a:close/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6" name="Freeform 924">
              <a:extLst>
                <a:ext uri="{FF2B5EF4-FFF2-40B4-BE49-F238E27FC236}">
                  <a16:creationId xmlns:a16="http://schemas.microsoft.com/office/drawing/2014/main" id="{100013FE-667E-4CE5-9811-5A769040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133"/>
              <a:ext cx="25" cy="30"/>
            </a:xfrm>
            <a:custGeom>
              <a:avLst/>
              <a:gdLst>
                <a:gd name="T0" fmla="*/ 25 w 11"/>
                <a:gd name="T1" fmla="*/ 63 h 12"/>
                <a:gd name="T2" fmla="*/ 20 w 11"/>
                <a:gd name="T3" fmla="*/ 13 h 12"/>
                <a:gd name="T4" fmla="*/ 25 w 11"/>
                <a:gd name="T5" fmla="*/ 6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5" y="10"/>
                  </a:moveTo>
                  <a:cubicBezTo>
                    <a:pt x="0" y="12"/>
                    <a:pt x="0" y="4"/>
                    <a:pt x="4" y="2"/>
                  </a:cubicBezTo>
                  <a:cubicBezTo>
                    <a:pt x="8" y="0"/>
                    <a:pt x="11" y="6"/>
                    <a:pt x="5" y="10"/>
                  </a:cubicBezTo>
                  <a:close/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7" name="Freeform 925">
              <a:extLst>
                <a:ext uri="{FF2B5EF4-FFF2-40B4-BE49-F238E27FC236}">
                  <a16:creationId xmlns:a16="http://schemas.microsoft.com/office/drawing/2014/main" id="{E9599923-AB73-4F67-AB20-ACDF56A6C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793"/>
              <a:ext cx="40" cy="37"/>
            </a:xfrm>
            <a:custGeom>
              <a:avLst/>
              <a:gdLst>
                <a:gd name="T0" fmla="*/ 38 w 17"/>
                <a:gd name="T1" fmla="*/ 12 h 15"/>
                <a:gd name="T2" fmla="*/ 78 w 17"/>
                <a:gd name="T3" fmla="*/ 49 h 15"/>
                <a:gd name="T4" fmla="*/ 38 w 17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">
                  <a:moveTo>
                    <a:pt x="7" y="2"/>
                  </a:moveTo>
                  <a:cubicBezTo>
                    <a:pt x="0" y="6"/>
                    <a:pt x="10" y="15"/>
                    <a:pt x="14" y="8"/>
                  </a:cubicBezTo>
                  <a:cubicBezTo>
                    <a:pt x="17" y="2"/>
                    <a:pt x="10" y="0"/>
                    <a:pt x="7" y="2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8" name="Freeform 926">
              <a:extLst>
                <a:ext uri="{FF2B5EF4-FFF2-40B4-BE49-F238E27FC236}">
                  <a16:creationId xmlns:a16="http://schemas.microsoft.com/office/drawing/2014/main" id="{242A089C-33E4-4B8B-B8BC-2D9B7975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793"/>
              <a:ext cx="40" cy="37"/>
            </a:xfrm>
            <a:custGeom>
              <a:avLst/>
              <a:gdLst>
                <a:gd name="T0" fmla="*/ 38 w 17"/>
                <a:gd name="T1" fmla="*/ 12 h 15"/>
                <a:gd name="T2" fmla="*/ 78 w 17"/>
                <a:gd name="T3" fmla="*/ 49 h 15"/>
                <a:gd name="T4" fmla="*/ 38 w 17"/>
                <a:gd name="T5" fmla="*/ 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">
                  <a:moveTo>
                    <a:pt x="7" y="2"/>
                  </a:moveTo>
                  <a:cubicBezTo>
                    <a:pt x="0" y="6"/>
                    <a:pt x="10" y="15"/>
                    <a:pt x="14" y="8"/>
                  </a:cubicBezTo>
                  <a:cubicBezTo>
                    <a:pt x="17" y="2"/>
                    <a:pt x="10" y="0"/>
                    <a:pt x="7" y="2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9" name="Freeform 927">
              <a:extLst>
                <a:ext uri="{FF2B5EF4-FFF2-40B4-BE49-F238E27FC236}">
                  <a16:creationId xmlns:a16="http://schemas.microsoft.com/office/drawing/2014/main" id="{6908BDE7-CFF6-426B-86BA-2A5CBED5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768"/>
              <a:ext cx="47" cy="38"/>
            </a:xfrm>
            <a:custGeom>
              <a:avLst/>
              <a:gdLst>
                <a:gd name="T0" fmla="*/ 66 w 20"/>
                <a:gd name="T1" fmla="*/ 84 h 15"/>
                <a:gd name="T2" fmla="*/ 56 w 20"/>
                <a:gd name="T3" fmla="*/ 8 h 15"/>
                <a:gd name="T4" fmla="*/ 66 w 20"/>
                <a:gd name="T5" fmla="*/ 8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12" y="13"/>
                  </a:moveTo>
                  <a:cubicBezTo>
                    <a:pt x="4" y="15"/>
                    <a:pt x="0" y="0"/>
                    <a:pt x="10" y="1"/>
                  </a:cubicBezTo>
                  <a:cubicBezTo>
                    <a:pt x="18" y="1"/>
                    <a:pt x="20" y="12"/>
                    <a:pt x="12" y="13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0" name="Freeform 928">
              <a:extLst>
                <a:ext uri="{FF2B5EF4-FFF2-40B4-BE49-F238E27FC236}">
                  <a16:creationId xmlns:a16="http://schemas.microsoft.com/office/drawing/2014/main" id="{AC479BF6-EE7C-4E37-92F3-CC537B6F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795"/>
              <a:ext cx="26" cy="23"/>
            </a:xfrm>
            <a:custGeom>
              <a:avLst/>
              <a:gdLst>
                <a:gd name="T0" fmla="*/ 21 w 11"/>
                <a:gd name="T1" fmla="*/ 46 h 9"/>
                <a:gd name="T2" fmla="*/ 57 w 11"/>
                <a:gd name="T3" fmla="*/ 38 h 9"/>
                <a:gd name="T4" fmla="*/ 21 w 11"/>
                <a:gd name="T5" fmla="*/ 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7"/>
                  </a:moveTo>
                  <a:cubicBezTo>
                    <a:pt x="6" y="8"/>
                    <a:pt x="11" y="9"/>
                    <a:pt x="10" y="6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1" name="Freeform 929">
              <a:extLst>
                <a:ext uri="{FF2B5EF4-FFF2-40B4-BE49-F238E27FC236}">
                  <a16:creationId xmlns:a16="http://schemas.microsoft.com/office/drawing/2014/main" id="{E413E061-553C-45C6-82A5-E9E7267B2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795"/>
              <a:ext cx="26" cy="23"/>
            </a:xfrm>
            <a:custGeom>
              <a:avLst/>
              <a:gdLst>
                <a:gd name="T0" fmla="*/ 21 w 11"/>
                <a:gd name="T1" fmla="*/ 46 h 9"/>
                <a:gd name="T2" fmla="*/ 57 w 11"/>
                <a:gd name="T3" fmla="*/ 38 h 9"/>
                <a:gd name="T4" fmla="*/ 21 w 11"/>
                <a:gd name="T5" fmla="*/ 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7"/>
                  </a:moveTo>
                  <a:cubicBezTo>
                    <a:pt x="6" y="8"/>
                    <a:pt x="11" y="9"/>
                    <a:pt x="10" y="6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2" name="Freeform 930">
              <a:extLst>
                <a:ext uri="{FF2B5EF4-FFF2-40B4-BE49-F238E27FC236}">
                  <a16:creationId xmlns:a16="http://schemas.microsoft.com/office/drawing/2014/main" id="{4BA206B0-BD36-4795-A470-5DAC37C3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748"/>
              <a:ext cx="26" cy="22"/>
            </a:xfrm>
            <a:custGeom>
              <a:avLst/>
              <a:gdLst>
                <a:gd name="T0" fmla="*/ 21 w 11"/>
                <a:gd name="T1" fmla="*/ 42 h 9"/>
                <a:gd name="T2" fmla="*/ 57 w 11"/>
                <a:gd name="T3" fmla="*/ 37 h 9"/>
                <a:gd name="T4" fmla="*/ 21 w 11"/>
                <a:gd name="T5" fmla="*/ 4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7"/>
                  </a:moveTo>
                  <a:cubicBezTo>
                    <a:pt x="6" y="8"/>
                    <a:pt x="11" y="9"/>
                    <a:pt x="10" y="6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3" name="Freeform 931">
              <a:extLst>
                <a:ext uri="{FF2B5EF4-FFF2-40B4-BE49-F238E27FC236}">
                  <a16:creationId xmlns:a16="http://schemas.microsoft.com/office/drawing/2014/main" id="{FD96674D-F7D4-46C8-8707-A0356BCB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748"/>
              <a:ext cx="26" cy="22"/>
            </a:xfrm>
            <a:custGeom>
              <a:avLst/>
              <a:gdLst>
                <a:gd name="T0" fmla="*/ 21 w 11"/>
                <a:gd name="T1" fmla="*/ 42 h 9"/>
                <a:gd name="T2" fmla="*/ 57 w 11"/>
                <a:gd name="T3" fmla="*/ 37 h 9"/>
                <a:gd name="T4" fmla="*/ 21 w 11"/>
                <a:gd name="T5" fmla="*/ 4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7"/>
                  </a:moveTo>
                  <a:cubicBezTo>
                    <a:pt x="6" y="8"/>
                    <a:pt x="11" y="9"/>
                    <a:pt x="10" y="6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4" name="Freeform 932">
              <a:extLst>
                <a:ext uri="{FF2B5EF4-FFF2-40B4-BE49-F238E27FC236}">
                  <a16:creationId xmlns:a16="http://schemas.microsoft.com/office/drawing/2014/main" id="{F875F303-40FD-4DB9-A5B7-EC2F4B58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765"/>
              <a:ext cx="28" cy="20"/>
            </a:xfrm>
            <a:custGeom>
              <a:avLst/>
              <a:gdLst>
                <a:gd name="T0" fmla="*/ 21 w 12"/>
                <a:gd name="T1" fmla="*/ 45 h 8"/>
                <a:gd name="T2" fmla="*/ 61 w 12"/>
                <a:gd name="T3" fmla="*/ 33 h 8"/>
                <a:gd name="T4" fmla="*/ 21 w 12"/>
                <a:gd name="T5" fmla="*/ 4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4" y="7"/>
                  </a:moveTo>
                  <a:cubicBezTo>
                    <a:pt x="7" y="8"/>
                    <a:pt x="12" y="8"/>
                    <a:pt x="11" y="5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5" name="Freeform 933">
              <a:extLst>
                <a:ext uri="{FF2B5EF4-FFF2-40B4-BE49-F238E27FC236}">
                  <a16:creationId xmlns:a16="http://schemas.microsoft.com/office/drawing/2014/main" id="{F436A410-DF3E-4E94-B733-531E1373F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765"/>
              <a:ext cx="28" cy="20"/>
            </a:xfrm>
            <a:custGeom>
              <a:avLst/>
              <a:gdLst>
                <a:gd name="T0" fmla="*/ 21 w 12"/>
                <a:gd name="T1" fmla="*/ 45 h 8"/>
                <a:gd name="T2" fmla="*/ 61 w 12"/>
                <a:gd name="T3" fmla="*/ 33 h 8"/>
                <a:gd name="T4" fmla="*/ 21 w 12"/>
                <a:gd name="T5" fmla="*/ 4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4" y="7"/>
                  </a:moveTo>
                  <a:cubicBezTo>
                    <a:pt x="7" y="8"/>
                    <a:pt x="12" y="8"/>
                    <a:pt x="11" y="5"/>
                  </a:cubicBezTo>
                  <a:cubicBezTo>
                    <a:pt x="8" y="0"/>
                    <a:pt x="0" y="4"/>
                    <a:pt x="4" y="7"/>
                  </a:cubicBezTo>
                </a:path>
              </a:pathLst>
            </a:custGeom>
            <a:noFill/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6" name="Freeform 934">
              <a:extLst>
                <a:ext uri="{FF2B5EF4-FFF2-40B4-BE49-F238E27FC236}">
                  <a16:creationId xmlns:a16="http://schemas.microsoft.com/office/drawing/2014/main" id="{93BD0B2D-92EB-4BCC-9FB8-F704D503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410"/>
              <a:ext cx="26" cy="30"/>
            </a:xfrm>
            <a:custGeom>
              <a:avLst/>
              <a:gdLst>
                <a:gd name="T0" fmla="*/ 28 w 11"/>
                <a:gd name="T1" fmla="*/ 63 h 12"/>
                <a:gd name="T2" fmla="*/ 21 w 11"/>
                <a:gd name="T3" fmla="*/ 13 h 12"/>
                <a:gd name="T4" fmla="*/ 28 w 11"/>
                <a:gd name="T5" fmla="*/ 6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5" y="10"/>
                  </a:moveTo>
                  <a:cubicBezTo>
                    <a:pt x="0" y="12"/>
                    <a:pt x="0" y="4"/>
                    <a:pt x="4" y="2"/>
                  </a:cubicBezTo>
                  <a:cubicBezTo>
                    <a:pt x="8" y="0"/>
                    <a:pt x="11" y="6"/>
                    <a:pt x="5" y="10"/>
                  </a:cubicBezTo>
                  <a:close/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7" name="Freeform 935">
              <a:extLst>
                <a:ext uri="{FF2B5EF4-FFF2-40B4-BE49-F238E27FC236}">
                  <a16:creationId xmlns:a16="http://schemas.microsoft.com/office/drawing/2014/main" id="{0E570AB0-D16B-442B-9207-2CA12563E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928"/>
              <a:ext cx="101" cy="225"/>
            </a:xfrm>
            <a:custGeom>
              <a:avLst/>
              <a:gdLst>
                <a:gd name="T0" fmla="*/ 237 w 43"/>
                <a:gd name="T1" fmla="*/ 0 h 90"/>
                <a:gd name="T2" fmla="*/ 94 w 43"/>
                <a:gd name="T3" fmla="*/ 563 h 90"/>
                <a:gd name="T4" fmla="*/ 237 w 43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90">
                  <a:moveTo>
                    <a:pt x="43" y="0"/>
                  </a:moveTo>
                  <a:cubicBezTo>
                    <a:pt x="23" y="10"/>
                    <a:pt x="0" y="47"/>
                    <a:pt x="17" y="90"/>
                  </a:cubicBezTo>
                  <a:cubicBezTo>
                    <a:pt x="16" y="57"/>
                    <a:pt x="19" y="29"/>
                    <a:pt x="43" y="0"/>
                  </a:cubicBezTo>
                  <a:close/>
                </a:path>
              </a:pathLst>
            </a:custGeom>
            <a:solidFill>
              <a:srgbClr val="EB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8" name="Freeform 936">
              <a:extLst>
                <a:ext uri="{FF2B5EF4-FFF2-40B4-BE49-F238E27FC236}">
                  <a16:creationId xmlns:a16="http://schemas.microsoft.com/office/drawing/2014/main" id="{F69C747F-62F8-4656-9021-ED2E9E5E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755"/>
              <a:ext cx="564" cy="666"/>
            </a:xfrm>
            <a:custGeom>
              <a:avLst/>
              <a:gdLst>
                <a:gd name="T0" fmla="*/ 110 w 240"/>
                <a:gd name="T1" fmla="*/ 941 h 266"/>
                <a:gd name="T2" fmla="*/ 884 w 240"/>
                <a:gd name="T3" fmla="*/ 50 h 266"/>
                <a:gd name="T4" fmla="*/ 1325 w 240"/>
                <a:gd name="T5" fmla="*/ 163 h 266"/>
                <a:gd name="T6" fmla="*/ 811 w 240"/>
                <a:gd name="T7" fmla="*/ 0 h 266"/>
                <a:gd name="T8" fmla="*/ 33 w 240"/>
                <a:gd name="T9" fmla="*/ 891 h 266"/>
                <a:gd name="T10" fmla="*/ 414 w 240"/>
                <a:gd name="T11" fmla="*/ 1668 h 266"/>
                <a:gd name="T12" fmla="*/ 110 w 240"/>
                <a:gd name="T13" fmla="*/ 941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0" h="266">
                  <a:moveTo>
                    <a:pt x="20" y="150"/>
                  </a:moveTo>
                  <a:cubicBezTo>
                    <a:pt x="14" y="69"/>
                    <a:pt x="77" y="8"/>
                    <a:pt x="160" y="8"/>
                  </a:cubicBezTo>
                  <a:cubicBezTo>
                    <a:pt x="190" y="8"/>
                    <a:pt x="217" y="14"/>
                    <a:pt x="240" y="26"/>
                  </a:cubicBezTo>
                  <a:cubicBezTo>
                    <a:pt x="215" y="8"/>
                    <a:pt x="182" y="0"/>
                    <a:pt x="147" y="0"/>
                  </a:cubicBezTo>
                  <a:cubicBezTo>
                    <a:pt x="64" y="0"/>
                    <a:pt x="0" y="61"/>
                    <a:pt x="6" y="142"/>
                  </a:cubicBezTo>
                  <a:cubicBezTo>
                    <a:pt x="10" y="199"/>
                    <a:pt x="32" y="244"/>
                    <a:pt x="75" y="266"/>
                  </a:cubicBezTo>
                  <a:cubicBezTo>
                    <a:pt x="41" y="242"/>
                    <a:pt x="23" y="201"/>
                    <a:pt x="20" y="150"/>
                  </a:cubicBezTo>
                  <a:close/>
                </a:path>
              </a:pathLst>
            </a:custGeom>
            <a:solidFill>
              <a:srgbClr val="F3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9" name="Freeform 937">
              <a:extLst>
                <a:ext uri="{FF2B5EF4-FFF2-40B4-BE49-F238E27FC236}">
                  <a16:creationId xmlns:a16="http://schemas.microsoft.com/office/drawing/2014/main" id="{C481225D-2885-4793-8549-CF3B05D9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755"/>
              <a:ext cx="393" cy="516"/>
            </a:xfrm>
            <a:custGeom>
              <a:avLst/>
              <a:gdLst>
                <a:gd name="T0" fmla="*/ 226 w 167"/>
                <a:gd name="T1" fmla="*/ 1293 h 206"/>
                <a:gd name="T2" fmla="*/ 144 w 167"/>
                <a:gd name="T3" fmla="*/ 892 h 206"/>
                <a:gd name="T4" fmla="*/ 925 w 167"/>
                <a:gd name="T5" fmla="*/ 0 h 206"/>
                <a:gd name="T6" fmla="*/ 226 w 167"/>
                <a:gd name="T7" fmla="*/ 1293 h 2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206">
                  <a:moveTo>
                    <a:pt x="41" y="206"/>
                  </a:moveTo>
                  <a:cubicBezTo>
                    <a:pt x="33" y="188"/>
                    <a:pt x="28" y="166"/>
                    <a:pt x="26" y="142"/>
                  </a:cubicBezTo>
                  <a:cubicBezTo>
                    <a:pt x="20" y="61"/>
                    <a:pt x="84" y="0"/>
                    <a:pt x="167" y="0"/>
                  </a:cubicBezTo>
                  <a:cubicBezTo>
                    <a:pt x="116" y="9"/>
                    <a:pt x="0" y="43"/>
                    <a:pt x="41" y="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0" name="Freeform 938">
              <a:extLst>
                <a:ext uri="{FF2B5EF4-FFF2-40B4-BE49-F238E27FC236}">
                  <a16:creationId xmlns:a16="http://schemas.microsoft.com/office/drawing/2014/main" id="{2F510A67-C668-467A-9840-22CEF50A3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743"/>
              <a:ext cx="733" cy="731"/>
            </a:xfrm>
            <a:custGeom>
              <a:avLst/>
              <a:gdLst>
                <a:gd name="T0" fmla="*/ 839 w 312"/>
                <a:gd name="T1" fmla="*/ 0 h 292"/>
                <a:gd name="T2" fmla="*/ 33 w 312"/>
                <a:gd name="T3" fmla="*/ 929 h 292"/>
                <a:gd name="T4" fmla="*/ 811 w 312"/>
                <a:gd name="T5" fmla="*/ 1830 h 292"/>
                <a:gd name="T6" fmla="*/ 1710 w 312"/>
                <a:gd name="T7" fmla="*/ 979 h 292"/>
                <a:gd name="T8" fmla="*/ 839 w 312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292">
                  <a:moveTo>
                    <a:pt x="152" y="0"/>
                  </a:moveTo>
                  <a:cubicBezTo>
                    <a:pt x="66" y="0"/>
                    <a:pt x="0" y="64"/>
                    <a:pt x="6" y="148"/>
                  </a:cubicBezTo>
                  <a:cubicBezTo>
                    <a:pt x="12" y="232"/>
                    <a:pt x="55" y="292"/>
                    <a:pt x="147" y="292"/>
                  </a:cubicBezTo>
                  <a:cubicBezTo>
                    <a:pt x="239" y="292"/>
                    <a:pt x="312" y="264"/>
                    <a:pt x="310" y="156"/>
                  </a:cubicBezTo>
                  <a:cubicBezTo>
                    <a:pt x="308" y="48"/>
                    <a:pt x="238" y="0"/>
                    <a:pt x="152" y="0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1" name="Freeform 939">
              <a:extLst>
                <a:ext uri="{FF2B5EF4-FFF2-40B4-BE49-F238E27FC236}">
                  <a16:creationId xmlns:a16="http://schemas.microsoft.com/office/drawing/2014/main" id="{9877063B-BC5E-4940-8820-1462E3716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795"/>
              <a:ext cx="604" cy="636"/>
            </a:xfrm>
            <a:custGeom>
              <a:avLst/>
              <a:gdLst>
                <a:gd name="T0" fmla="*/ 823 w 257"/>
                <a:gd name="T1" fmla="*/ 45 h 254"/>
                <a:gd name="T2" fmla="*/ 155 w 257"/>
                <a:gd name="T3" fmla="*/ 351 h 254"/>
                <a:gd name="T4" fmla="*/ 115 w 257"/>
                <a:gd name="T5" fmla="*/ 1022 h 254"/>
                <a:gd name="T6" fmla="*/ 1100 w 257"/>
                <a:gd name="T7" fmla="*/ 1380 h 254"/>
                <a:gd name="T8" fmla="*/ 1358 w 257"/>
                <a:gd name="T9" fmla="*/ 859 h 254"/>
                <a:gd name="T10" fmla="*/ 1271 w 257"/>
                <a:gd name="T11" fmla="*/ 671 h 254"/>
                <a:gd name="T12" fmla="*/ 1236 w 257"/>
                <a:gd name="T13" fmla="*/ 408 h 254"/>
                <a:gd name="T14" fmla="*/ 823 w 257"/>
                <a:gd name="T15" fmla="*/ 45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7" h="254">
                  <a:moveTo>
                    <a:pt x="149" y="7"/>
                  </a:moveTo>
                  <a:cubicBezTo>
                    <a:pt x="104" y="0"/>
                    <a:pt x="53" y="27"/>
                    <a:pt x="28" y="56"/>
                  </a:cubicBezTo>
                  <a:cubicBezTo>
                    <a:pt x="6" y="82"/>
                    <a:pt x="0" y="120"/>
                    <a:pt x="21" y="163"/>
                  </a:cubicBezTo>
                  <a:cubicBezTo>
                    <a:pt x="52" y="227"/>
                    <a:pt x="139" y="254"/>
                    <a:pt x="199" y="220"/>
                  </a:cubicBezTo>
                  <a:cubicBezTo>
                    <a:pt x="226" y="205"/>
                    <a:pt x="257" y="173"/>
                    <a:pt x="246" y="137"/>
                  </a:cubicBezTo>
                  <a:cubicBezTo>
                    <a:pt x="243" y="124"/>
                    <a:pt x="236" y="118"/>
                    <a:pt x="230" y="107"/>
                  </a:cubicBezTo>
                  <a:cubicBezTo>
                    <a:pt x="224" y="94"/>
                    <a:pt x="227" y="79"/>
                    <a:pt x="224" y="65"/>
                  </a:cubicBezTo>
                  <a:cubicBezTo>
                    <a:pt x="219" y="45"/>
                    <a:pt x="186" y="15"/>
                    <a:pt x="149" y="7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2" name="Freeform 940">
              <a:extLst>
                <a:ext uri="{FF2B5EF4-FFF2-40B4-BE49-F238E27FC236}">
                  <a16:creationId xmlns:a16="http://schemas.microsoft.com/office/drawing/2014/main" id="{58CB7200-3309-4FF9-B8EB-DC142A6E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835"/>
              <a:ext cx="68" cy="75"/>
            </a:xfrm>
            <a:custGeom>
              <a:avLst/>
              <a:gdLst>
                <a:gd name="T0" fmla="*/ 5 w 29"/>
                <a:gd name="T1" fmla="*/ 108 h 30"/>
                <a:gd name="T2" fmla="*/ 70 w 29"/>
                <a:gd name="T3" fmla="*/ 8 h 30"/>
                <a:gd name="T4" fmla="*/ 155 w 29"/>
                <a:gd name="T5" fmla="*/ 83 h 30"/>
                <a:gd name="T6" fmla="*/ 89 w 29"/>
                <a:gd name="T7" fmla="*/ 183 h 30"/>
                <a:gd name="T8" fmla="*/ 5 w 29"/>
                <a:gd name="T9" fmla="*/ 10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0">
                  <a:moveTo>
                    <a:pt x="1" y="17"/>
                  </a:moveTo>
                  <a:cubicBezTo>
                    <a:pt x="0" y="9"/>
                    <a:pt x="5" y="2"/>
                    <a:pt x="13" y="1"/>
                  </a:cubicBezTo>
                  <a:cubicBezTo>
                    <a:pt x="20" y="0"/>
                    <a:pt x="27" y="6"/>
                    <a:pt x="28" y="13"/>
                  </a:cubicBezTo>
                  <a:cubicBezTo>
                    <a:pt x="29" y="21"/>
                    <a:pt x="24" y="28"/>
                    <a:pt x="16" y="29"/>
                  </a:cubicBezTo>
                  <a:cubicBezTo>
                    <a:pt x="9" y="30"/>
                    <a:pt x="2" y="24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3" name="Freeform 941">
              <a:extLst>
                <a:ext uri="{FF2B5EF4-FFF2-40B4-BE49-F238E27FC236}">
                  <a16:creationId xmlns:a16="http://schemas.microsoft.com/office/drawing/2014/main" id="{DD7B43FF-A8F6-40D9-9E18-E5F434E6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825"/>
              <a:ext cx="26" cy="28"/>
            </a:xfrm>
            <a:custGeom>
              <a:avLst/>
              <a:gdLst>
                <a:gd name="T0" fmla="*/ 5 w 11"/>
                <a:gd name="T1" fmla="*/ 38 h 11"/>
                <a:gd name="T2" fmla="*/ 28 w 11"/>
                <a:gd name="T3" fmla="*/ 8 h 11"/>
                <a:gd name="T4" fmla="*/ 61 w 11"/>
                <a:gd name="T5" fmla="*/ 33 h 11"/>
                <a:gd name="T6" fmla="*/ 33 w 11"/>
                <a:gd name="T7" fmla="*/ 64 h 11"/>
                <a:gd name="T8" fmla="*/ 5 w 11"/>
                <a:gd name="T9" fmla="*/ 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0" y="2"/>
                    <a:pt x="11" y="5"/>
                  </a:cubicBezTo>
                  <a:cubicBezTo>
                    <a:pt x="11" y="8"/>
                    <a:pt x="9" y="10"/>
                    <a:pt x="6" y="10"/>
                  </a:cubicBezTo>
                  <a:cubicBezTo>
                    <a:pt x="4" y="11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4" name="Freeform 942">
              <a:extLst>
                <a:ext uri="{FF2B5EF4-FFF2-40B4-BE49-F238E27FC236}">
                  <a16:creationId xmlns:a16="http://schemas.microsoft.com/office/drawing/2014/main" id="{90E2F272-487F-4C58-BA09-02DD71DF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900"/>
              <a:ext cx="23" cy="28"/>
            </a:xfrm>
            <a:custGeom>
              <a:avLst/>
              <a:gdLst>
                <a:gd name="T0" fmla="*/ 0 w 10"/>
                <a:gd name="T1" fmla="*/ 38 h 11"/>
                <a:gd name="T2" fmla="*/ 21 w 10"/>
                <a:gd name="T3" fmla="*/ 0 h 11"/>
                <a:gd name="T4" fmla="*/ 53 w 10"/>
                <a:gd name="T5" fmla="*/ 33 h 11"/>
                <a:gd name="T6" fmla="*/ 32 w 10"/>
                <a:gd name="T7" fmla="*/ 64 h 11"/>
                <a:gd name="T8" fmla="*/ 0 w 10"/>
                <a:gd name="T9" fmla="*/ 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8" y="10"/>
                    <a:pt x="6" y="10"/>
                  </a:cubicBezTo>
                  <a:cubicBezTo>
                    <a:pt x="3" y="11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5" name="Freeform 943">
              <a:extLst>
                <a:ext uri="{FF2B5EF4-FFF2-40B4-BE49-F238E27FC236}">
                  <a16:creationId xmlns:a16="http://schemas.microsoft.com/office/drawing/2014/main" id="{3CC9E18B-3D5D-48F2-949E-87D9BA1F0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960"/>
              <a:ext cx="48" cy="53"/>
            </a:xfrm>
            <a:custGeom>
              <a:avLst/>
              <a:gdLst>
                <a:gd name="T0" fmla="*/ 154 w 14"/>
                <a:gd name="T1" fmla="*/ 88 h 21"/>
                <a:gd name="T2" fmla="*/ 10 w 14"/>
                <a:gd name="T3" fmla="*/ 58 h 21"/>
                <a:gd name="T4" fmla="*/ 154 w 14"/>
                <a:gd name="T5" fmla="*/ 8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13" y="14"/>
                  </a:moveTo>
                  <a:cubicBezTo>
                    <a:pt x="14" y="8"/>
                    <a:pt x="3" y="0"/>
                    <a:pt x="1" y="9"/>
                  </a:cubicBezTo>
                  <a:cubicBezTo>
                    <a:pt x="0" y="16"/>
                    <a:pt x="13" y="21"/>
                    <a:pt x="13" y="14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6" name="Freeform 944">
              <a:extLst>
                <a:ext uri="{FF2B5EF4-FFF2-40B4-BE49-F238E27FC236}">
                  <a16:creationId xmlns:a16="http://schemas.microsoft.com/office/drawing/2014/main" id="{28B3E2AD-B9BC-4E40-875B-DA3EC3966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768"/>
              <a:ext cx="35" cy="53"/>
            </a:xfrm>
            <a:custGeom>
              <a:avLst/>
              <a:gdLst>
                <a:gd name="T0" fmla="*/ 65 w 15"/>
                <a:gd name="T1" fmla="*/ 45 h 21"/>
                <a:gd name="T2" fmla="*/ 0 w 15"/>
                <a:gd name="T3" fmla="*/ 71 h 21"/>
                <a:gd name="T4" fmla="*/ 65 w 15"/>
                <a:gd name="T5" fmla="*/ 4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1">
                  <a:moveTo>
                    <a:pt x="12" y="7"/>
                  </a:moveTo>
                  <a:cubicBezTo>
                    <a:pt x="15" y="15"/>
                    <a:pt x="0" y="21"/>
                    <a:pt x="0" y="11"/>
                  </a:cubicBezTo>
                  <a:cubicBezTo>
                    <a:pt x="0" y="2"/>
                    <a:pt x="10" y="0"/>
                    <a:pt x="12" y="7"/>
                  </a:cubicBezTo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7" name="Freeform 945">
              <a:extLst>
                <a:ext uri="{FF2B5EF4-FFF2-40B4-BE49-F238E27FC236}">
                  <a16:creationId xmlns:a16="http://schemas.microsoft.com/office/drawing/2014/main" id="{B68A116B-A2B8-4A79-9E5E-A79BAB53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778"/>
              <a:ext cx="72" cy="47"/>
            </a:xfrm>
            <a:custGeom>
              <a:avLst/>
              <a:gdLst>
                <a:gd name="T0" fmla="*/ 216 w 12"/>
                <a:gd name="T1" fmla="*/ 153 h 12"/>
                <a:gd name="T2" fmla="*/ 144 w 12"/>
                <a:gd name="T3" fmla="*/ 31 h 12"/>
                <a:gd name="T4" fmla="*/ 216 w 12"/>
                <a:gd name="T5" fmla="*/ 15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6" y="10"/>
                  </a:moveTo>
                  <a:cubicBezTo>
                    <a:pt x="0" y="12"/>
                    <a:pt x="0" y="4"/>
                    <a:pt x="4" y="2"/>
                  </a:cubicBezTo>
                  <a:cubicBezTo>
                    <a:pt x="8" y="0"/>
                    <a:pt x="12" y="6"/>
                    <a:pt x="6" y="10"/>
                  </a:cubicBezTo>
                  <a:close/>
                </a:path>
              </a:pathLst>
            </a:custGeom>
            <a:solidFill>
              <a:srgbClr val="007EAD"/>
            </a:solidFill>
            <a:ln w="4763" cap="rnd">
              <a:solidFill>
                <a:srgbClr val="D3E1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sp>
        <p:nvSpPr>
          <p:cNvPr id="188" name="Flèche : droite 346">
            <a:extLst>
              <a:ext uri="{FF2B5EF4-FFF2-40B4-BE49-F238E27FC236}">
                <a16:creationId xmlns:a16="http://schemas.microsoft.com/office/drawing/2014/main" id="{A253E7DB-E397-489C-9739-FC77710F1141}"/>
              </a:ext>
            </a:extLst>
          </p:cNvPr>
          <p:cNvSpPr/>
          <p:nvPr/>
        </p:nvSpPr>
        <p:spPr>
          <a:xfrm rot="1277272">
            <a:off x="6811042" y="1799211"/>
            <a:ext cx="611551" cy="35733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0BE55FFB-CACC-4E16-8E45-B90F29315079}"/>
              </a:ext>
            </a:extLst>
          </p:cNvPr>
          <p:cNvSpPr txBox="1"/>
          <p:nvPr/>
        </p:nvSpPr>
        <p:spPr>
          <a:xfrm>
            <a:off x="7560106" y="5682775"/>
            <a:ext cx="241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</a:rPr>
              <a:t>Expression CMH I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3525A5DD-604B-4F94-A393-B1774ACDC58B}"/>
              </a:ext>
            </a:extLst>
          </p:cNvPr>
          <p:cNvSpPr txBox="1"/>
          <p:nvPr/>
        </p:nvSpPr>
        <p:spPr>
          <a:xfrm>
            <a:off x="9713123" y="2430806"/>
            <a:ext cx="241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Normalisation vasculaire</a:t>
            </a:r>
            <a:endParaRPr lang="fr-FR" dirty="0"/>
          </a:p>
        </p:txBody>
      </p: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05083E4B-781D-45B4-BEC9-A9057E36FC9E}"/>
              </a:ext>
            </a:extLst>
          </p:cNvPr>
          <p:cNvCxnSpPr>
            <a:cxnSpLocks/>
          </p:cNvCxnSpPr>
          <p:nvPr/>
        </p:nvCxnSpPr>
        <p:spPr>
          <a:xfrm flipH="1" flipV="1">
            <a:off x="7071538" y="4775134"/>
            <a:ext cx="861697" cy="12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>
            <a:extLst>
              <a:ext uri="{FF2B5EF4-FFF2-40B4-BE49-F238E27FC236}">
                <a16:creationId xmlns:a16="http://schemas.microsoft.com/office/drawing/2014/main" id="{0C5EE9C3-3A5E-4279-8E9B-E2A38CFC4EB8}"/>
              </a:ext>
            </a:extLst>
          </p:cNvPr>
          <p:cNvCxnSpPr>
            <a:cxnSpLocks/>
          </p:cNvCxnSpPr>
          <p:nvPr/>
        </p:nvCxnSpPr>
        <p:spPr>
          <a:xfrm flipH="1">
            <a:off x="7035238" y="3251950"/>
            <a:ext cx="880487" cy="1315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91">
            <a:extLst>
              <a:ext uri="{FF2B5EF4-FFF2-40B4-BE49-F238E27FC236}">
                <a16:creationId xmlns:a16="http://schemas.microsoft.com/office/drawing/2014/main" id="{E10D568F-7505-4090-8AEB-61A8A66F5845}"/>
              </a:ext>
            </a:extLst>
          </p:cNvPr>
          <p:cNvGrpSpPr>
            <a:grpSpLocks/>
          </p:cNvGrpSpPr>
          <p:nvPr/>
        </p:nvGrpSpPr>
        <p:grpSpPr bwMode="auto">
          <a:xfrm>
            <a:off x="8366128" y="1513870"/>
            <a:ext cx="803611" cy="740749"/>
            <a:chOff x="356" y="2326"/>
            <a:chExt cx="918" cy="1035"/>
          </a:xfrm>
        </p:grpSpPr>
        <p:sp>
          <p:nvSpPr>
            <p:cNvPr id="194" name="Freeform 92">
              <a:extLst>
                <a:ext uri="{FF2B5EF4-FFF2-40B4-BE49-F238E27FC236}">
                  <a16:creationId xmlns:a16="http://schemas.microsoft.com/office/drawing/2014/main" id="{6167650D-0350-4471-8560-CFE5CDEF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solidFill>
              <a:srgbClr val="E4A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Freeform 93">
              <a:extLst>
                <a:ext uri="{FF2B5EF4-FFF2-40B4-BE49-F238E27FC236}">
                  <a16:creationId xmlns:a16="http://schemas.microsoft.com/office/drawing/2014/main" id="{65F110D4-036B-4B8B-8F24-957CB51D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2636"/>
              <a:ext cx="535" cy="586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0 h 220"/>
                <a:gd name="T6" fmla="*/ 125 w 214"/>
                <a:gd name="T7" fmla="*/ 511 h 220"/>
                <a:gd name="T8" fmla="*/ 38 w 214"/>
                <a:gd name="T9" fmla="*/ 879 h 220"/>
                <a:gd name="T10" fmla="*/ 233 w 214"/>
                <a:gd name="T11" fmla="*/ 1135 h 220"/>
                <a:gd name="T12" fmla="*/ 483 w 214"/>
                <a:gd name="T13" fmla="*/ 1454 h 220"/>
                <a:gd name="T14" fmla="*/ 900 w 214"/>
                <a:gd name="T15" fmla="*/ 1497 h 220"/>
                <a:gd name="T16" fmla="*/ 1163 w 214"/>
                <a:gd name="T17" fmla="*/ 1228 h 220"/>
                <a:gd name="T18" fmla="*/ 1333 w 214"/>
                <a:gd name="T19" fmla="*/ 823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Freeform 94">
              <a:extLst>
                <a:ext uri="{FF2B5EF4-FFF2-40B4-BE49-F238E27FC236}">
                  <a16:creationId xmlns:a16="http://schemas.microsoft.com/office/drawing/2014/main" id="{1AE1EB4A-B823-4BE4-99AB-9F0D5106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Freeform 95">
              <a:extLst>
                <a:ext uri="{FF2B5EF4-FFF2-40B4-BE49-F238E27FC236}">
                  <a16:creationId xmlns:a16="http://schemas.microsoft.com/office/drawing/2014/main" id="{CE9B8A01-E83E-4857-845C-5BF13BAA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2358"/>
              <a:ext cx="780" cy="822"/>
            </a:xfrm>
            <a:custGeom>
              <a:avLst/>
              <a:gdLst>
                <a:gd name="T0" fmla="*/ 1070 w 312"/>
                <a:gd name="T1" fmla="*/ 64 h 308"/>
                <a:gd name="T2" fmla="*/ 395 w 312"/>
                <a:gd name="T3" fmla="*/ 448 h 308"/>
                <a:gd name="T4" fmla="*/ 275 w 312"/>
                <a:gd name="T5" fmla="*/ 1033 h 308"/>
                <a:gd name="T6" fmla="*/ 63 w 312"/>
                <a:gd name="T7" fmla="*/ 1689 h 308"/>
                <a:gd name="T8" fmla="*/ 288 w 312"/>
                <a:gd name="T9" fmla="*/ 1887 h 308"/>
                <a:gd name="T10" fmla="*/ 350 w 312"/>
                <a:gd name="T11" fmla="*/ 1988 h 308"/>
                <a:gd name="T12" fmla="*/ 395 w 312"/>
                <a:gd name="T13" fmla="*/ 2159 h 308"/>
                <a:gd name="T14" fmla="*/ 563 w 312"/>
                <a:gd name="T15" fmla="*/ 2066 h 308"/>
                <a:gd name="T16" fmla="*/ 420 w 312"/>
                <a:gd name="T17" fmla="*/ 2079 h 308"/>
                <a:gd name="T18" fmla="*/ 370 w 312"/>
                <a:gd name="T19" fmla="*/ 1866 h 308"/>
                <a:gd name="T20" fmla="*/ 263 w 312"/>
                <a:gd name="T21" fmla="*/ 1695 h 308"/>
                <a:gd name="T22" fmla="*/ 400 w 312"/>
                <a:gd name="T23" fmla="*/ 1388 h 308"/>
                <a:gd name="T24" fmla="*/ 613 w 312"/>
                <a:gd name="T25" fmla="*/ 635 h 308"/>
                <a:gd name="T26" fmla="*/ 875 w 312"/>
                <a:gd name="T27" fmla="*/ 619 h 308"/>
                <a:gd name="T28" fmla="*/ 950 w 312"/>
                <a:gd name="T29" fmla="*/ 363 h 308"/>
                <a:gd name="T30" fmla="*/ 1438 w 312"/>
                <a:gd name="T31" fmla="*/ 312 h 308"/>
                <a:gd name="T32" fmla="*/ 1620 w 312"/>
                <a:gd name="T33" fmla="*/ 542 h 308"/>
                <a:gd name="T34" fmla="*/ 1950 w 312"/>
                <a:gd name="T35" fmla="*/ 662 h 308"/>
                <a:gd name="T36" fmla="*/ 1545 w 312"/>
                <a:gd name="T37" fmla="*/ 264 h 308"/>
                <a:gd name="T38" fmla="*/ 1150 w 312"/>
                <a:gd name="T39" fmla="*/ 56 h 3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2" h="308">
                  <a:moveTo>
                    <a:pt x="171" y="9"/>
                  </a:moveTo>
                  <a:cubicBezTo>
                    <a:pt x="135" y="24"/>
                    <a:pt x="92" y="35"/>
                    <a:pt x="63" y="63"/>
                  </a:cubicBezTo>
                  <a:cubicBezTo>
                    <a:pt x="39" y="86"/>
                    <a:pt x="48" y="116"/>
                    <a:pt x="44" y="145"/>
                  </a:cubicBezTo>
                  <a:cubicBezTo>
                    <a:pt x="41" y="169"/>
                    <a:pt x="0" y="217"/>
                    <a:pt x="10" y="237"/>
                  </a:cubicBezTo>
                  <a:cubicBezTo>
                    <a:pt x="16" y="251"/>
                    <a:pt x="34" y="255"/>
                    <a:pt x="46" y="265"/>
                  </a:cubicBezTo>
                  <a:cubicBezTo>
                    <a:pt x="50" y="269"/>
                    <a:pt x="54" y="273"/>
                    <a:pt x="56" y="279"/>
                  </a:cubicBezTo>
                  <a:cubicBezTo>
                    <a:pt x="58" y="283"/>
                    <a:pt x="57" y="300"/>
                    <a:pt x="63" y="303"/>
                  </a:cubicBezTo>
                  <a:cubicBezTo>
                    <a:pt x="71" y="308"/>
                    <a:pt x="80" y="294"/>
                    <a:pt x="90" y="290"/>
                  </a:cubicBezTo>
                  <a:cubicBezTo>
                    <a:pt x="82" y="287"/>
                    <a:pt x="75" y="297"/>
                    <a:pt x="67" y="292"/>
                  </a:cubicBezTo>
                  <a:cubicBezTo>
                    <a:pt x="58" y="285"/>
                    <a:pt x="64" y="276"/>
                    <a:pt x="59" y="262"/>
                  </a:cubicBezTo>
                  <a:cubicBezTo>
                    <a:pt x="57" y="255"/>
                    <a:pt x="42" y="244"/>
                    <a:pt x="42" y="238"/>
                  </a:cubicBezTo>
                  <a:cubicBezTo>
                    <a:pt x="43" y="217"/>
                    <a:pt x="73" y="223"/>
                    <a:pt x="64" y="195"/>
                  </a:cubicBezTo>
                  <a:cubicBezTo>
                    <a:pt x="53" y="172"/>
                    <a:pt x="65" y="94"/>
                    <a:pt x="98" y="89"/>
                  </a:cubicBezTo>
                  <a:cubicBezTo>
                    <a:pt x="113" y="86"/>
                    <a:pt x="124" y="108"/>
                    <a:pt x="140" y="87"/>
                  </a:cubicBezTo>
                  <a:cubicBezTo>
                    <a:pt x="149" y="76"/>
                    <a:pt x="142" y="62"/>
                    <a:pt x="152" y="51"/>
                  </a:cubicBezTo>
                  <a:cubicBezTo>
                    <a:pt x="174" y="24"/>
                    <a:pt x="205" y="25"/>
                    <a:pt x="230" y="44"/>
                  </a:cubicBezTo>
                  <a:cubicBezTo>
                    <a:pt x="243" y="54"/>
                    <a:pt x="247" y="65"/>
                    <a:pt x="259" y="76"/>
                  </a:cubicBezTo>
                  <a:cubicBezTo>
                    <a:pt x="274" y="92"/>
                    <a:pt x="296" y="87"/>
                    <a:pt x="312" y="93"/>
                  </a:cubicBezTo>
                  <a:cubicBezTo>
                    <a:pt x="280" y="86"/>
                    <a:pt x="271" y="55"/>
                    <a:pt x="247" y="37"/>
                  </a:cubicBezTo>
                  <a:cubicBezTo>
                    <a:pt x="229" y="24"/>
                    <a:pt x="197" y="0"/>
                    <a:pt x="184" y="8"/>
                  </a:cubicBezTo>
                </a:path>
              </a:pathLst>
            </a:custGeom>
            <a:solidFill>
              <a:srgbClr val="E7C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Freeform 96">
              <a:extLst>
                <a:ext uri="{FF2B5EF4-FFF2-40B4-BE49-F238E27FC236}">
                  <a16:creationId xmlns:a16="http://schemas.microsoft.com/office/drawing/2014/main" id="{9A126718-9479-4EFD-901A-F2C32D82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2393"/>
              <a:ext cx="385" cy="656"/>
            </a:xfrm>
            <a:custGeom>
              <a:avLst/>
              <a:gdLst>
                <a:gd name="T0" fmla="*/ 83 w 154"/>
                <a:gd name="T1" fmla="*/ 1664 h 246"/>
                <a:gd name="T2" fmla="*/ 13 w 154"/>
                <a:gd name="T3" fmla="*/ 1493 h 246"/>
                <a:gd name="T4" fmla="*/ 120 w 154"/>
                <a:gd name="T5" fmla="*/ 1208 h 246"/>
                <a:gd name="T6" fmla="*/ 200 w 154"/>
                <a:gd name="T7" fmla="*/ 1016 h 246"/>
                <a:gd name="T8" fmla="*/ 225 w 154"/>
                <a:gd name="T9" fmla="*/ 789 h 246"/>
                <a:gd name="T10" fmla="*/ 250 w 154"/>
                <a:gd name="T11" fmla="*/ 533 h 246"/>
                <a:gd name="T12" fmla="*/ 383 w 154"/>
                <a:gd name="T13" fmla="*/ 285 h 246"/>
                <a:gd name="T14" fmla="*/ 675 w 154"/>
                <a:gd name="T15" fmla="*/ 115 h 246"/>
                <a:gd name="T16" fmla="*/ 963 w 154"/>
                <a:gd name="T17" fmla="*/ 0 h 246"/>
                <a:gd name="T18" fmla="*/ 808 w 154"/>
                <a:gd name="T19" fmla="*/ 99 h 246"/>
                <a:gd name="T20" fmla="*/ 720 w 154"/>
                <a:gd name="T21" fmla="*/ 264 h 246"/>
                <a:gd name="T22" fmla="*/ 608 w 154"/>
                <a:gd name="T23" fmla="*/ 333 h 246"/>
                <a:gd name="T24" fmla="*/ 445 w 154"/>
                <a:gd name="T25" fmla="*/ 392 h 246"/>
                <a:gd name="T26" fmla="*/ 283 w 154"/>
                <a:gd name="T27" fmla="*/ 904 h 246"/>
                <a:gd name="T28" fmla="*/ 200 w 154"/>
                <a:gd name="T29" fmla="*/ 1187 h 246"/>
                <a:gd name="T30" fmla="*/ 108 w 154"/>
                <a:gd name="T31" fmla="*/ 1323 h 246"/>
                <a:gd name="T32" fmla="*/ 83 w 154"/>
                <a:gd name="T33" fmla="*/ 1464 h 246"/>
                <a:gd name="T34" fmla="*/ 200 w 154"/>
                <a:gd name="T35" fmla="*/ 1749 h 2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4" h="246">
                  <a:moveTo>
                    <a:pt x="13" y="234"/>
                  </a:moveTo>
                  <a:cubicBezTo>
                    <a:pt x="1" y="228"/>
                    <a:pt x="0" y="222"/>
                    <a:pt x="2" y="210"/>
                  </a:cubicBezTo>
                  <a:cubicBezTo>
                    <a:pt x="5" y="195"/>
                    <a:pt x="13" y="183"/>
                    <a:pt x="19" y="170"/>
                  </a:cubicBezTo>
                  <a:cubicBezTo>
                    <a:pt x="24" y="161"/>
                    <a:pt x="28" y="152"/>
                    <a:pt x="32" y="143"/>
                  </a:cubicBezTo>
                  <a:cubicBezTo>
                    <a:pt x="36" y="132"/>
                    <a:pt x="36" y="122"/>
                    <a:pt x="36" y="111"/>
                  </a:cubicBezTo>
                  <a:cubicBezTo>
                    <a:pt x="36" y="99"/>
                    <a:pt x="38" y="87"/>
                    <a:pt x="40" y="75"/>
                  </a:cubicBezTo>
                  <a:cubicBezTo>
                    <a:pt x="42" y="59"/>
                    <a:pt x="48" y="50"/>
                    <a:pt x="61" y="40"/>
                  </a:cubicBezTo>
                  <a:cubicBezTo>
                    <a:pt x="75" y="29"/>
                    <a:pt x="92" y="23"/>
                    <a:pt x="108" y="16"/>
                  </a:cubicBezTo>
                  <a:cubicBezTo>
                    <a:pt x="123" y="9"/>
                    <a:pt x="138" y="3"/>
                    <a:pt x="154" y="0"/>
                  </a:cubicBezTo>
                  <a:cubicBezTo>
                    <a:pt x="145" y="3"/>
                    <a:pt x="136" y="7"/>
                    <a:pt x="129" y="14"/>
                  </a:cubicBezTo>
                  <a:cubicBezTo>
                    <a:pt x="121" y="21"/>
                    <a:pt x="120" y="28"/>
                    <a:pt x="115" y="37"/>
                  </a:cubicBezTo>
                  <a:cubicBezTo>
                    <a:pt x="109" y="47"/>
                    <a:pt x="106" y="48"/>
                    <a:pt x="97" y="47"/>
                  </a:cubicBezTo>
                  <a:cubicBezTo>
                    <a:pt x="88" y="46"/>
                    <a:pt x="78" y="49"/>
                    <a:pt x="71" y="55"/>
                  </a:cubicBezTo>
                  <a:cubicBezTo>
                    <a:pt x="52" y="72"/>
                    <a:pt x="44" y="102"/>
                    <a:pt x="45" y="127"/>
                  </a:cubicBezTo>
                  <a:cubicBezTo>
                    <a:pt x="46" y="143"/>
                    <a:pt x="42" y="155"/>
                    <a:pt x="32" y="167"/>
                  </a:cubicBezTo>
                  <a:cubicBezTo>
                    <a:pt x="27" y="173"/>
                    <a:pt x="20" y="179"/>
                    <a:pt x="17" y="186"/>
                  </a:cubicBezTo>
                  <a:cubicBezTo>
                    <a:pt x="14" y="192"/>
                    <a:pt x="14" y="199"/>
                    <a:pt x="13" y="206"/>
                  </a:cubicBezTo>
                  <a:cubicBezTo>
                    <a:pt x="11" y="223"/>
                    <a:pt x="21" y="234"/>
                    <a:pt x="32" y="246"/>
                  </a:cubicBezTo>
                </a:path>
              </a:pathLst>
            </a:custGeom>
            <a:solidFill>
              <a:srgbClr val="F8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97">
              <a:extLst>
                <a:ext uri="{FF2B5EF4-FFF2-40B4-BE49-F238E27FC236}">
                  <a16:creationId xmlns:a16="http://schemas.microsoft.com/office/drawing/2014/main" id="{60D4CD52-595B-4D98-87D2-2CB845771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2636"/>
              <a:ext cx="460" cy="429"/>
            </a:xfrm>
            <a:custGeom>
              <a:avLst/>
              <a:gdLst>
                <a:gd name="T0" fmla="*/ 58 w 184"/>
                <a:gd name="T1" fmla="*/ 845 h 161"/>
                <a:gd name="T2" fmla="*/ 145 w 184"/>
                <a:gd name="T3" fmla="*/ 405 h 161"/>
                <a:gd name="T4" fmla="*/ 413 w 184"/>
                <a:gd name="T5" fmla="*/ 205 h 161"/>
                <a:gd name="T6" fmla="*/ 783 w 184"/>
                <a:gd name="T7" fmla="*/ 13 h 161"/>
                <a:gd name="T8" fmla="*/ 1008 w 184"/>
                <a:gd name="T9" fmla="*/ 64 h 161"/>
                <a:gd name="T10" fmla="*/ 1145 w 184"/>
                <a:gd name="T11" fmla="*/ 349 h 161"/>
                <a:gd name="T12" fmla="*/ 775 w 184"/>
                <a:gd name="T13" fmla="*/ 184 h 161"/>
                <a:gd name="T14" fmla="*/ 613 w 184"/>
                <a:gd name="T15" fmla="*/ 269 h 161"/>
                <a:gd name="T16" fmla="*/ 520 w 184"/>
                <a:gd name="T17" fmla="*/ 434 h 161"/>
                <a:gd name="T18" fmla="*/ 158 w 184"/>
                <a:gd name="T19" fmla="*/ 767 h 161"/>
                <a:gd name="T20" fmla="*/ 308 w 184"/>
                <a:gd name="T21" fmla="*/ 1143 h 161"/>
                <a:gd name="T22" fmla="*/ 170 w 184"/>
                <a:gd name="T23" fmla="*/ 943 h 161"/>
                <a:gd name="T24" fmla="*/ 63 w 184"/>
                <a:gd name="T25" fmla="*/ 845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4" h="161">
                  <a:moveTo>
                    <a:pt x="9" y="119"/>
                  </a:moveTo>
                  <a:cubicBezTo>
                    <a:pt x="0" y="99"/>
                    <a:pt x="8" y="72"/>
                    <a:pt x="23" y="57"/>
                  </a:cubicBezTo>
                  <a:cubicBezTo>
                    <a:pt x="36" y="45"/>
                    <a:pt x="53" y="40"/>
                    <a:pt x="66" y="29"/>
                  </a:cubicBezTo>
                  <a:cubicBezTo>
                    <a:pt x="82" y="15"/>
                    <a:pt x="104" y="4"/>
                    <a:pt x="125" y="2"/>
                  </a:cubicBezTo>
                  <a:cubicBezTo>
                    <a:pt x="139" y="1"/>
                    <a:pt x="150" y="0"/>
                    <a:pt x="161" y="9"/>
                  </a:cubicBezTo>
                  <a:cubicBezTo>
                    <a:pt x="170" y="15"/>
                    <a:pt x="184" y="37"/>
                    <a:pt x="183" y="49"/>
                  </a:cubicBezTo>
                  <a:cubicBezTo>
                    <a:pt x="164" y="32"/>
                    <a:pt x="150" y="18"/>
                    <a:pt x="124" y="26"/>
                  </a:cubicBezTo>
                  <a:cubicBezTo>
                    <a:pt x="115" y="28"/>
                    <a:pt x="105" y="31"/>
                    <a:pt x="98" y="38"/>
                  </a:cubicBezTo>
                  <a:cubicBezTo>
                    <a:pt x="91" y="45"/>
                    <a:pt x="91" y="54"/>
                    <a:pt x="83" y="61"/>
                  </a:cubicBezTo>
                  <a:cubicBezTo>
                    <a:pt x="67" y="76"/>
                    <a:pt x="25" y="79"/>
                    <a:pt x="25" y="108"/>
                  </a:cubicBezTo>
                  <a:cubicBezTo>
                    <a:pt x="25" y="128"/>
                    <a:pt x="48" y="141"/>
                    <a:pt x="49" y="161"/>
                  </a:cubicBezTo>
                  <a:cubicBezTo>
                    <a:pt x="41" y="151"/>
                    <a:pt x="37" y="142"/>
                    <a:pt x="27" y="133"/>
                  </a:cubicBezTo>
                  <a:cubicBezTo>
                    <a:pt x="22" y="129"/>
                    <a:pt x="13" y="129"/>
                    <a:pt x="10" y="119"/>
                  </a:cubicBezTo>
                </a:path>
              </a:pathLst>
            </a:custGeom>
            <a:solidFill>
              <a:srgbClr val="91B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98">
              <a:extLst>
                <a:ext uri="{FF2B5EF4-FFF2-40B4-BE49-F238E27FC236}">
                  <a16:creationId xmlns:a16="http://schemas.microsoft.com/office/drawing/2014/main" id="{7D136979-6066-4057-88E7-7BA52944E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785"/>
              <a:ext cx="367" cy="373"/>
            </a:xfrm>
            <a:custGeom>
              <a:avLst/>
              <a:gdLst>
                <a:gd name="T0" fmla="*/ 0 w 147"/>
                <a:gd name="T1" fmla="*/ 837 h 140"/>
                <a:gd name="T2" fmla="*/ 275 w 147"/>
                <a:gd name="T3" fmla="*/ 972 h 140"/>
                <a:gd name="T4" fmla="*/ 592 w 147"/>
                <a:gd name="T5" fmla="*/ 858 h 140"/>
                <a:gd name="T6" fmla="*/ 667 w 147"/>
                <a:gd name="T7" fmla="*/ 682 h 140"/>
                <a:gd name="T8" fmla="*/ 761 w 147"/>
                <a:gd name="T9" fmla="*/ 554 h 140"/>
                <a:gd name="T10" fmla="*/ 786 w 147"/>
                <a:gd name="T11" fmla="*/ 0 h 140"/>
                <a:gd name="T12" fmla="*/ 724 w 147"/>
                <a:gd name="T13" fmla="*/ 306 h 140"/>
                <a:gd name="T14" fmla="*/ 612 w 147"/>
                <a:gd name="T15" fmla="*/ 341 h 140"/>
                <a:gd name="T16" fmla="*/ 599 w 147"/>
                <a:gd name="T17" fmla="*/ 434 h 140"/>
                <a:gd name="T18" fmla="*/ 492 w 147"/>
                <a:gd name="T19" fmla="*/ 575 h 140"/>
                <a:gd name="T20" fmla="*/ 379 w 147"/>
                <a:gd name="T21" fmla="*/ 597 h 140"/>
                <a:gd name="T22" fmla="*/ 424 w 147"/>
                <a:gd name="T23" fmla="*/ 730 h 140"/>
                <a:gd name="T24" fmla="*/ 330 w 147"/>
                <a:gd name="T25" fmla="*/ 879 h 140"/>
                <a:gd name="T26" fmla="*/ 200 w 147"/>
                <a:gd name="T27" fmla="*/ 815 h 140"/>
                <a:gd name="T28" fmla="*/ 92 w 147"/>
                <a:gd name="T29" fmla="*/ 858 h 140"/>
                <a:gd name="T30" fmla="*/ 12 w 147"/>
                <a:gd name="T31" fmla="*/ 845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" h="140">
                  <a:moveTo>
                    <a:pt x="0" y="118"/>
                  </a:moveTo>
                  <a:cubicBezTo>
                    <a:pt x="4" y="127"/>
                    <a:pt x="34" y="134"/>
                    <a:pt x="44" y="137"/>
                  </a:cubicBezTo>
                  <a:cubicBezTo>
                    <a:pt x="59" y="140"/>
                    <a:pt x="86" y="133"/>
                    <a:pt x="95" y="121"/>
                  </a:cubicBezTo>
                  <a:cubicBezTo>
                    <a:pt x="101" y="114"/>
                    <a:pt x="103" y="104"/>
                    <a:pt x="107" y="96"/>
                  </a:cubicBezTo>
                  <a:cubicBezTo>
                    <a:pt x="111" y="88"/>
                    <a:pt x="117" y="84"/>
                    <a:pt x="122" y="78"/>
                  </a:cubicBezTo>
                  <a:cubicBezTo>
                    <a:pt x="139" y="57"/>
                    <a:pt x="147" y="23"/>
                    <a:pt x="126" y="0"/>
                  </a:cubicBezTo>
                  <a:cubicBezTo>
                    <a:pt x="130" y="14"/>
                    <a:pt x="132" y="35"/>
                    <a:pt x="116" y="43"/>
                  </a:cubicBezTo>
                  <a:cubicBezTo>
                    <a:pt x="111" y="45"/>
                    <a:pt x="103" y="44"/>
                    <a:pt x="98" y="48"/>
                  </a:cubicBezTo>
                  <a:cubicBezTo>
                    <a:pt x="91" y="54"/>
                    <a:pt x="95" y="54"/>
                    <a:pt x="96" y="61"/>
                  </a:cubicBezTo>
                  <a:cubicBezTo>
                    <a:pt x="99" y="75"/>
                    <a:pt x="95" y="80"/>
                    <a:pt x="79" y="81"/>
                  </a:cubicBezTo>
                  <a:cubicBezTo>
                    <a:pt x="73" y="81"/>
                    <a:pt x="64" y="78"/>
                    <a:pt x="61" y="84"/>
                  </a:cubicBezTo>
                  <a:cubicBezTo>
                    <a:pt x="58" y="90"/>
                    <a:pt x="66" y="98"/>
                    <a:pt x="68" y="103"/>
                  </a:cubicBezTo>
                  <a:cubicBezTo>
                    <a:pt x="72" y="115"/>
                    <a:pt x="67" y="124"/>
                    <a:pt x="53" y="124"/>
                  </a:cubicBezTo>
                  <a:cubicBezTo>
                    <a:pt x="42" y="123"/>
                    <a:pt x="43" y="113"/>
                    <a:pt x="32" y="115"/>
                  </a:cubicBezTo>
                  <a:cubicBezTo>
                    <a:pt x="25" y="116"/>
                    <a:pt x="23" y="120"/>
                    <a:pt x="15" y="121"/>
                  </a:cubicBezTo>
                  <a:cubicBezTo>
                    <a:pt x="13" y="121"/>
                    <a:pt x="3" y="120"/>
                    <a:pt x="2" y="119"/>
                  </a:cubicBezTo>
                </a:path>
              </a:pathLst>
            </a:custGeom>
            <a:solidFill>
              <a:srgbClr val="007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99">
              <a:extLst>
                <a:ext uri="{FF2B5EF4-FFF2-40B4-BE49-F238E27FC236}">
                  <a16:creationId xmlns:a16="http://schemas.microsoft.com/office/drawing/2014/main" id="{2A57D997-00F2-4505-BA47-5B141B20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622"/>
              <a:ext cx="328" cy="288"/>
            </a:xfrm>
            <a:custGeom>
              <a:avLst/>
              <a:gdLst>
                <a:gd name="T0" fmla="*/ 0 w 131"/>
                <a:gd name="T1" fmla="*/ 739 h 108"/>
                <a:gd name="T2" fmla="*/ 95 w 131"/>
                <a:gd name="T3" fmla="*/ 413 h 108"/>
                <a:gd name="T4" fmla="*/ 320 w 131"/>
                <a:gd name="T5" fmla="*/ 285 h 108"/>
                <a:gd name="T6" fmla="*/ 821 w 131"/>
                <a:gd name="T7" fmla="*/ 51 h 108"/>
                <a:gd name="T8" fmla="*/ 501 w 131"/>
                <a:gd name="T9" fmla="*/ 192 h 108"/>
                <a:gd name="T10" fmla="*/ 433 w 131"/>
                <a:gd name="T11" fmla="*/ 307 h 108"/>
                <a:gd name="T12" fmla="*/ 320 w 131"/>
                <a:gd name="T13" fmla="*/ 376 h 108"/>
                <a:gd name="T14" fmla="*/ 133 w 131"/>
                <a:gd name="T15" fmla="*/ 589 h 108"/>
                <a:gd name="T16" fmla="*/ 0 w 131"/>
                <a:gd name="T17" fmla="*/ 768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108">
                  <a:moveTo>
                    <a:pt x="0" y="104"/>
                  </a:moveTo>
                  <a:cubicBezTo>
                    <a:pt x="0" y="88"/>
                    <a:pt x="1" y="68"/>
                    <a:pt x="15" y="58"/>
                  </a:cubicBezTo>
                  <a:cubicBezTo>
                    <a:pt x="26" y="50"/>
                    <a:pt x="40" y="47"/>
                    <a:pt x="51" y="40"/>
                  </a:cubicBezTo>
                  <a:cubicBezTo>
                    <a:pt x="75" y="24"/>
                    <a:pt x="99" y="0"/>
                    <a:pt x="131" y="7"/>
                  </a:cubicBezTo>
                  <a:cubicBezTo>
                    <a:pt x="114" y="6"/>
                    <a:pt x="93" y="17"/>
                    <a:pt x="80" y="27"/>
                  </a:cubicBezTo>
                  <a:cubicBezTo>
                    <a:pt x="74" y="32"/>
                    <a:pt x="72" y="36"/>
                    <a:pt x="69" y="43"/>
                  </a:cubicBezTo>
                  <a:cubicBezTo>
                    <a:pt x="63" y="54"/>
                    <a:pt x="63" y="52"/>
                    <a:pt x="51" y="53"/>
                  </a:cubicBezTo>
                  <a:cubicBezTo>
                    <a:pt x="32" y="54"/>
                    <a:pt x="32" y="71"/>
                    <a:pt x="21" y="83"/>
                  </a:cubicBezTo>
                  <a:cubicBezTo>
                    <a:pt x="13" y="91"/>
                    <a:pt x="5" y="96"/>
                    <a:pt x="0" y="108"/>
                  </a:cubicBezTo>
                </a:path>
              </a:pathLst>
            </a:custGeom>
            <a:solidFill>
              <a:srgbClr val="E4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100">
              <a:extLst>
                <a:ext uri="{FF2B5EF4-FFF2-40B4-BE49-F238E27FC236}">
                  <a16:creationId xmlns:a16="http://schemas.microsoft.com/office/drawing/2014/main" id="{D8FEB1EB-19A5-4D11-97F0-2C744FDC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2625"/>
              <a:ext cx="578" cy="701"/>
            </a:xfrm>
            <a:custGeom>
              <a:avLst/>
              <a:gdLst>
                <a:gd name="T0" fmla="*/ 0 w 231"/>
                <a:gd name="T1" fmla="*/ 1647 h 263"/>
                <a:gd name="T2" fmla="*/ 475 w 231"/>
                <a:gd name="T3" fmla="*/ 1855 h 263"/>
                <a:gd name="T4" fmla="*/ 858 w 231"/>
                <a:gd name="T5" fmla="*/ 1719 h 263"/>
                <a:gd name="T6" fmla="*/ 1189 w 231"/>
                <a:gd name="T7" fmla="*/ 1471 h 263"/>
                <a:gd name="T8" fmla="*/ 1346 w 231"/>
                <a:gd name="T9" fmla="*/ 1165 h 263"/>
                <a:gd name="T10" fmla="*/ 1321 w 231"/>
                <a:gd name="T11" fmla="*/ 824 h 263"/>
                <a:gd name="T12" fmla="*/ 1426 w 231"/>
                <a:gd name="T13" fmla="*/ 469 h 263"/>
                <a:gd name="T14" fmla="*/ 1364 w 231"/>
                <a:gd name="T15" fmla="*/ 0 h 263"/>
                <a:gd name="T16" fmla="*/ 1339 w 231"/>
                <a:gd name="T17" fmla="*/ 482 h 263"/>
                <a:gd name="T18" fmla="*/ 1184 w 231"/>
                <a:gd name="T19" fmla="*/ 824 h 263"/>
                <a:gd name="T20" fmla="*/ 1159 w 231"/>
                <a:gd name="T21" fmla="*/ 1215 h 263"/>
                <a:gd name="T22" fmla="*/ 921 w 231"/>
                <a:gd name="T23" fmla="*/ 1327 h 263"/>
                <a:gd name="T24" fmla="*/ 846 w 231"/>
                <a:gd name="T25" fmla="*/ 1605 h 263"/>
                <a:gd name="T26" fmla="*/ 701 w 231"/>
                <a:gd name="T27" fmla="*/ 1634 h 263"/>
                <a:gd name="T28" fmla="*/ 558 w 231"/>
                <a:gd name="T29" fmla="*/ 1719 h 263"/>
                <a:gd name="T30" fmla="*/ 175 w 231"/>
                <a:gd name="T31" fmla="*/ 1741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" h="263">
                  <a:moveTo>
                    <a:pt x="0" y="232"/>
                  </a:moveTo>
                  <a:cubicBezTo>
                    <a:pt x="23" y="243"/>
                    <a:pt x="48" y="260"/>
                    <a:pt x="76" y="261"/>
                  </a:cubicBezTo>
                  <a:cubicBezTo>
                    <a:pt x="96" y="263"/>
                    <a:pt x="119" y="251"/>
                    <a:pt x="137" y="242"/>
                  </a:cubicBezTo>
                  <a:cubicBezTo>
                    <a:pt x="155" y="233"/>
                    <a:pt x="178" y="223"/>
                    <a:pt x="190" y="207"/>
                  </a:cubicBezTo>
                  <a:cubicBezTo>
                    <a:pt x="200" y="195"/>
                    <a:pt x="211" y="180"/>
                    <a:pt x="215" y="164"/>
                  </a:cubicBezTo>
                  <a:cubicBezTo>
                    <a:pt x="218" y="148"/>
                    <a:pt x="212" y="132"/>
                    <a:pt x="211" y="116"/>
                  </a:cubicBezTo>
                  <a:cubicBezTo>
                    <a:pt x="211" y="100"/>
                    <a:pt x="224" y="83"/>
                    <a:pt x="228" y="66"/>
                  </a:cubicBezTo>
                  <a:cubicBezTo>
                    <a:pt x="231" y="48"/>
                    <a:pt x="231" y="14"/>
                    <a:pt x="218" y="0"/>
                  </a:cubicBezTo>
                  <a:cubicBezTo>
                    <a:pt x="225" y="24"/>
                    <a:pt x="227" y="45"/>
                    <a:pt x="214" y="68"/>
                  </a:cubicBezTo>
                  <a:cubicBezTo>
                    <a:pt x="204" y="86"/>
                    <a:pt x="188" y="94"/>
                    <a:pt x="189" y="116"/>
                  </a:cubicBezTo>
                  <a:cubicBezTo>
                    <a:pt x="189" y="131"/>
                    <a:pt x="204" y="161"/>
                    <a:pt x="185" y="171"/>
                  </a:cubicBezTo>
                  <a:cubicBezTo>
                    <a:pt x="170" y="178"/>
                    <a:pt x="154" y="164"/>
                    <a:pt x="147" y="187"/>
                  </a:cubicBezTo>
                  <a:cubicBezTo>
                    <a:pt x="143" y="202"/>
                    <a:pt x="149" y="215"/>
                    <a:pt x="135" y="226"/>
                  </a:cubicBezTo>
                  <a:cubicBezTo>
                    <a:pt x="127" y="231"/>
                    <a:pt x="120" y="229"/>
                    <a:pt x="112" y="230"/>
                  </a:cubicBezTo>
                  <a:cubicBezTo>
                    <a:pt x="100" y="232"/>
                    <a:pt x="98" y="234"/>
                    <a:pt x="89" y="242"/>
                  </a:cubicBezTo>
                  <a:cubicBezTo>
                    <a:pt x="71" y="255"/>
                    <a:pt x="47" y="257"/>
                    <a:pt x="28" y="245"/>
                  </a:cubicBezTo>
                </a:path>
              </a:pathLst>
            </a:custGeom>
            <a:solidFill>
              <a:srgbClr val="D88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101">
              <a:extLst>
                <a:ext uri="{FF2B5EF4-FFF2-40B4-BE49-F238E27FC236}">
                  <a16:creationId xmlns:a16="http://schemas.microsoft.com/office/drawing/2014/main" id="{16D83CD5-B8C6-4327-B8D8-A8F9CCE1D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3025"/>
              <a:ext cx="355" cy="299"/>
            </a:xfrm>
            <a:custGeom>
              <a:avLst/>
              <a:gdLst>
                <a:gd name="T0" fmla="*/ 0 w 142"/>
                <a:gd name="T1" fmla="*/ 798 h 112"/>
                <a:gd name="T2" fmla="*/ 275 w 142"/>
                <a:gd name="T3" fmla="*/ 742 h 112"/>
                <a:gd name="T4" fmla="*/ 583 w 142"/>
                <a:gd name="T5" fmla="*/ 571 h 112"/>
                <a:gd name="T6" fmla="*/ 863 w 142"/>
                <a:gd name="T7" fmla="*/ 0 h 112"/>
                <a:gd name="T8" fmla="*/ 645 w 142"/>
                <a:gd name="T9" fmla="*/ 350 h 112"/>
                <a:gd name="T10" fmla="*/ 475 w 142"/>
                <a:gd name="T11" fmla="*/ 513 h 112"/>
                <a:gd name="T12" fmla="*/ 270 w 142"/>
                <a:gd name="T13" fmla="*/ 657 h 112"/>
                <a:gd name="T14" fmla="*/ 83 w 142"/>
                <a:gd name="T15" fmla="*/ 77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" h="112">
                  <a:moveTo>
                    <a:pt x="0" y="112"/>
                  </a:moveTo>
                  <a:cubicBezTo>
                    <a:pt x="14" y="107"/>
                    <a:pt x="30" y="109"/>
                    <a:pt x="44" y="104"/>
                  </a:cubicBezTo>
                  <a:cubicBezTo>
                    <a:pt x="56" y="99"/>
                    <a:pt x="83" y="88"/>
                    <a:pt x="93" y="80"/>
                  </a:cubicBezTo>
                  <a:cubicBezTo>
                    <a:pt x="119" y="59"/>
                    <a:pt x="142" y="39"/>
                    <a:pt x="138" y="0"/>
                  </a:cubicBezTo>
                  <a:cubicBezTo>
                    <a:pt x="134" y="24"/>
                    <a:pt x="129" y="41"/>
                    <a:pt x="103" y="49"/>
                  </a:cubicBezTo>
                  <a:cubicBezTo>
                    <a:pt x="91" y="52"/>
                    <a:pt x="85" y="62"/>
                    <a:pt x="76" y="72"/>
                  </a:cubicBezTo>
                  <a:cubicBezTo>
                    <a:pt x="67" y="84"/>
                    <a:pt x="57" y="87"/>
                    <a:pt x="43" y="92"/>
                  </a:cubicBezTo>
                  <a:cubicBezTo>
                    <a:pt x="35" y="94"/>
                    <a:pt x="20" y="111"/>
                    <a:pt x="13" y="109"/>
                  </a:cubicBezTo>
                </a:path>
              </a:pathLst>
            </a:custGeom>
            <a:solidFill>
              <a:srgbClr val="AA6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102">
              <a:extLst>
                <a:ext uri="{FF2B5EF4-FFF2-40B4-BE49-F238E27FC236}">
                  <a16:creationId xmlns:a16="http://schemas.microsoft.com/office/drawing/2014/main" id="{3CC65AA1-22FA-4860-B61B-BA5E0827E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2326"/>
              <a:ext cx="918" cy="1035"/>
            </a:xfrm>
            <a:custGeom>
              <a:avLst/>
              <a:gdLst>
                <a:gd name="T0" fmla="*/ 1326 w 367"/>
                <a:gd name="T1" fmla="*/ 64 h 388"/>
                <a:gd name="T2" fmla="*/ 1776 w 367"/>
                <a:gd name="T3" fmla="*/ 419 h 388"/>
                <a:gd name="T4" fmla="*/ 2234 w 367"/>
                <a:gd name="T5" fmla="*/ 726 h 388"/>
                <a:gd name="T6" fmla="*/ 2276 w 367"/>
                <a:gd name="T7" fmla="*/ 1302 h 388"/>
                <a:gd name="T8" fmla="*/ 2171 w 367"/>
                <a:gd name="T9" fmla="*/ 1673 h 388"/>
                <a:gd name="T10" fmla="*/ 2176 w 367"/>
                <a:gd name="T11" fmla="*/ 2027 h 388"/>
                <a:gd name="T12" fmla="*/ 1801 w 367"/>
                <a:gd name="T13" fmla="*/ 2513 h 388"/>
                <a:gd name="T14" fmla="*/ 1001 w 367"/>
                <a:gd name="T15" fmla="*/ 2676 h 388"/>
                <a:gd name="T16" fmla="*/ 725 w 367"/>
                <a:gd name="T17" fmla="*/ 2475 h 388"/>
                <a:gd name="T18" fmla="*/ 433 w 367"/>
                <a:gd name="T19" fmla="*/ 2406 h 388"/>
                <a:gd name="T20" fmla="*/ 275 w 367"/>
                <a:gd name="T21" fmla="*/ 2078 h 388"/>
                <a:gd name="T22" fmla="*/ 25 w 367"/>
                <a:gd name="T23" fmla="*/ 1745 h 388"/>
                <a:gd name="T24" fmla="*/ 183 w 367"/>
                <a:gd name="T25" fmla="*/ 1187 h 388"/>
                <a:gd name="T26" fmla="*/ 188 w 367"/>
                <a:gd name="T27" fmla="*/ 883 h 388"/>
                <a:gd name="T28" fmla="*/ 450 w 367"/>
                <a:gd name="T29" fmla="*/ 371 h 388"/>
                <a:gd name="T30" fmla="*/ 1326 w 367"/>
                <a:gd name="T31" fmla="*/ 64 h 3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388">
                  <a:moveTo>
                    <a:pt x="212" y="9"/>
                  </a:moveTo>
                  <a:cubicBezTo>
                    <a:pt x="253" y="19"/>
                    <a:pt x="262" y="45"/>
                    <a:pt x="284" y="59"/>
                  </a:cubicBezTo>
                  <a:cubicBezTo>
                    <a:pt x="308" y="74"/>
                    <a:pt x="344" y="70"/>
                    <a:pt x="357" y="102"/>
                  </a:cubicBezTo>
                  <a:cubicBezTo>
                    <a:pt x="365" y="124"/>
                    <a:pt x="367" y="160"/>
                    <a:pt x="364" y="183"/>
                  </a:cubicBezTo>
                  <a:cubicBezTo>
                    <a:pt x="361" y="202"/>
                    <a:pt x="344" y="216"/>
                    <a:pt x="347" y="235"/>
                  </a:cubicBezTo>
                  <a:cubicBezTo>
                    <a:pt x="350" y="248"/>
                    <a:pt x="352" y="272"/>
                    <a:pt x="348" y="285"/>
                  </a:cubicBezTo>
                  <a:cubicBezTo>
                    <a:pt x="342" y="304"/>
                    <a:pt x="328" y="323"/>
                    <a:pt x="288" y="353"/>
                  </a:cubicBezTo>
                  <a:cubicBezTo>
                    <a:pt x="248" y="384"/>
                    <a:pt x="186" y="388"/>
                    <a:pt x="160" y="376"/>
                  </a:cubicBezTo>
                  <a:cubicBezTo>
                    <a:pt x="147" y="371"/>
                    <a:pt x="127" y="356"/>
                    <a:pt x="116" y="348"/>
                  </a:cubicBezTo>
                  <a:cubicBezTo>
                    <a:pt x="101" y="336"/>
                    <a:pt x="86" y="340"/>
                    <a:pt x="69" y="338"/>
                  </a:cubicBezTo>
                  <a:cubicBezTo>
                    <a:pt x="52" y="335"/>
                    <a:pt x="53" y="304"/>
                    <a:pt x="44" y="292"/>
                  </a:cubicBezTo>
                  <a:cubicBezTo>
                    <a:pt x="31" y="277"/>
                    <a:pt x="8" y="279"/>
                    <a:pt x="4" y="245"/>
                  </a:cubicBezTo>
                  <a:cubicBezTo>
                    <a:pt x="0" y="212"/>
                    <a:pt x="25" y="186"/>
                    <a:pt x="29" y="167"/>
                  </a:cubicBezTo>
                  <a:cubicBezTo>
                    <a:pt x="31" y="153"/>
                    <a:pt x="29" y="138"/>
                    <a:pt x="30" y="124"/>
                  </a:cubicBezTo>
                  <a:cubicBezTo>
                    <a:pt x="32" y="94"/>
                    <a:pt x="46" y="69"/>
                    <a:pt x="72" y="52"/>
                  </a:cubicBezTo>
                  <a:cubicBezTo>
                    <a:pt x="97" y="37"/>
                    <a:pt x="170" y="0"/>
                    <a:pt x="212" y="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103">
              <a:extLst>
                <a:ext uri="{FF2B5EF4-FFF2-40B4-BE49-F238E27FC236}">
                  <a16:creationId xmlns:a16="http://schemas.microsoft.com/office/drawing/2014/main" id="{8BB091A5-54B4-4C0E-A22E-600DA782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593"/>
              <a:ext cx="535" cy="587"/>
            </a:xfrm>
            <a:custGeom>
              <a:avLst/>
              <a:gdLst>
                <a:gd name="T0" fmla="*/ 1008 w 214"/>
                <a:gd name="T1" fmla="*/ 29 h 220"/>
                <a:gd name="T2" fmla="*/ 600 w 214"/>
                <a:gd name="T3" fmla="*/ 120 h 220"/>
                <a:gd name="T4" fmla="*/ 375 w 214"/>
                <a:gd name="T5" fmla="*/ 291 h 220"/>
                <a:gd name="T6" fmla="*/ 125 w 214"/>
                <a:gd name="T7" fmla="*/ 512 h 220"/>
                <a:gd name="T8" fmla="*/ 38 w 214"/>
                <a:gd name="T9" fmla="*/ 883 h 220"/>
                <a:gd name="T10" fmla="*/ 233 w 214"/>
                <a:gd name="T11" fmla="*/ 1139 h 220"/>
                <a:gd name="T12" fmla="*/ 483 w 214"/>
                <a:gd name="T13" fmla="*/ 1459 h 220"/>
                <a:gd name="T14" fmla="*/ 900 w 214"/>
                <a:gd name="T15" fmla="*/ 1502 h 220"/>
                <a:gd name="T16" fmla="*/ 1163 w 214"/>
                <a:gd name="T17" fmla="*/ 1233 h 220"/>
                <a:gd name="T18" fmla="*/ 1333 w 214"/>
                <a:gd name="T19" fmla="*/ 827 h 220"/>
                <a:gd name="T20" fmla="*/ 1208 w 214"/>
                <a:gd name="T21" fmla="*/ 277 h 220"/>
                <a:gd name="T22" fmla="*/ 1008 w 214"/>
                <a:gd name="T23" fmla="*/ 29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4" h="220">
                  <a:moveTo>
                    <a:pt x="161" y="4"/>
                  </a:moveTo>
                  <a:cubicBezTo>
                    <a:pt x="140" y="0"/>
                    <a:pt x="111" y="16"/>
                    <a:pt x="96" y="17"/>
                  </a:cubicBezTo>
                  <a:cubicBezTo>
                    <a:pt x="74" y="19"/>
                    <a:pt x="77" y="31"/>
                    <a:pt x="60" y="41"/>
                  </a:cubicBezTo>
                  <a:cubicBezTo>
                    <a:pt x="42" y="52"/>
                    <a:pt x="33" y="55"/>
                    <a:pt x="20" y="72"/>
                  </a:cubicBezTo>
                  <a:cubicBezTo>
                    <a:pt x="6" y="89"/>
                    <a:pt x="0" y="95"/>
                    <a:pt x="6" y="124"/>
                  </a:cubicBezTo>
                  <a:cubicBezTo>
                    <a:pt x="13" y="153"/>
                    <a:pt x="20" y="144"/>
                    <a:pt x="37" y="160"/>
                  </a:cubicBezTo>
                  <a:cubicBezTo>
                    <a:pt x="54" y="176"/>
                    <a:pt x="42" y="193"/>
                    <a:pt x="77" y="205"/>
                  </a:cubicBezTo>
                  <a:cubicBezTo>
                    <a:pt x="112" y="217"/>
                    <a:pt x="117" y="220"/>
                    <a:pt x="144" y="211"/>
                  </a:cubicBezTo>
                  <a:cubicBezTo>
                    <a:pt x="170" y="201"/>
                    <a:pt x="177" y="199"/>
                    <a:pt x="186" y="173"/>
                  </a:cubicBezTo>
                  <a:cubicBezTo>
                    <a:pt x="196" y="148"/>
                    <a:pt x="212" y="141"/>
                    <a:pt x="213" y="116"/>
                  </a:cubicBezTo>
                  <a:cubicBezTo>
                    <a:pt x="214" y="91"/>
                    <a:pt x="212" y="61"/>
                    <a:pt x="193" y="39"/>
                  </a:cubicBezTo>
                  <a:cubicBezTo>
                    <a:pt x="185" y="29"/>
                    <a:pt x="176" y="7"/>
                    <a:pt x="161" y="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Oval 104">
              <a:extLst>
                <a:ext uri="{FF2B5EF4-FFF2-40B4-BE49-F238E27FC236}">
                  <a16:creationId xmlns:a16="http://schemas.microsoft.com/office/drawing/2014/main" id="{4E22534A-8487-4355-87B5-AD167F392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2756"/>
              <a:ext cx="65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7" name="Oval 105">
              <a:extLst>
                <a:ext uri="{FF2B5EF4-FFF2-40B4-BE49-F238E27FC236}">
                  <a16:creationId xmlns:a16="http://schemas.microsoft.com/office/drawing/2014/main" id="{1A765989-9337-4D75-9CE2-F1ADAB697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" y="2721"/>
              <a:ext cx="40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8" name="Oval 106">
              <a:extLst>
                <a:ext uri="{FF2B5EF4-FFF2-40B4-BE49-F238E27FC236}">
                  <a16:creationId xmlns:a16="http://schemas.microsoft.com/office/drawing/2014/main" id="{9879FD30-7229-4B54-B814-8034DD160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2836"/>
              <a:ext cx="32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209" name="ZoneTexte 208">
            <a:extLst>
              <a:ext uri="{FF2B5EF4-FFF2-40B4-BE49-F238E27FC236}">
                <a16:creationId xmlns:a16="http://schemas.microsoft.com/office/drawing/2014/main" id="{B95C14B4-DEF8-4561-AFB3-7BCEB1206A42}"/>
              </a:ext>
            </a:extLst>
          </p:cNvPr>
          <p:cNvSpPr txBox="1"/>
          <p:nvPr/>
        </p:nvSpPr>
        <p:spPr>
          <a:xfrm>
            <a:off x="5291025" y="6525344"/>
            <a:ext cx="6596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latin typeface="+mj-lt"/>
              </a:rPr>
              <a:t>Weichselbaum</a:t>
            </a:r>
            <a:r>
              <a:rPr lang="fr-FR" sz="1400" dirty="0">
                <a:latin typeface="+mj-lt"/>
              </a:rPr>
              <a:t> R. et al. Nature Reviews Clinical </a:t>
            </a:r>
            <a:r>
              <a:rPr lang="fr-FR" sz="1400" dirty="0" err="1">
                <a:latin typeface="+mj-lt"/>
              </a:rPr>
              <a:t>Oncology</a:t>
            </a:r>
            <a:r>
              <a:rPr lang="fr-FR" sz="1400" dirty="0">
                <a:latin typeface="+mj-lt"/>
              </a:rPr>
              <a:t> 2016, adaptée par Charles </a:t>
            </a:r>
            <a:r>
              <a:rPr lang="fr-FR" sz="1400" dirty="0" err="1">
                <a:latin typeface="+mj-lt"/>
              </a:rPr>
              <a:t>Lasar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57" grpId="0"/>
      <p:bldP spid="58" grpId="0"/>
      <p:bldP spid="100" grpId="0"/>
      <p:bldP spid="101" grpId="0"/>
      <p:bldP spid="102" grpId="0"/>
      <p:bldP spid="188" grpId="0" animBg="1"/>
      <p:bldP spid="189" grpId="0"/>
      <p:bldP spid="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5">
            <a:extLst>
              <a:ext uri="{FF2B5EF4-FFF2-40B4-BE49-F238E27FC236}">
                <a16:creationId xmlns:a16="http://schemas.microsoft.com/office/drawing/2014/main" id="{BAF8FE8B-A70B-44D9-9EDB-03EFA11F58A8}"/>
              </a:ext>
            </a:extLst>
          </p:cNvPr>
          <p:cNvSpPr/>
          <p:nvPr/>
        </p:nvSpPr>
        <p:spPr>
          <a:xfrm>
            <a:off x="2033954" y="1975516"/>
            <a:ext cx="8124093" cy="11342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Lymphopénie pendant radio-chimiothérapie </a:t>
            </a:r>
            <a:br>
              <a:rPr lang="fr-FR" sz="3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</a:br>
            <a:r>
              <a:rPr lang="fr-FR" sz="3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 </a:t>
            </a:r>
            <a:r>
              <a:rPr lang="fr-FR" sz="3000" dirty="0">
                <a:solidFill>
                  <a:schemeClr val="tx1"/>
                </a:solidFill>
                <a:latin typeface="+mj-lt"/>
              </a:rPr>
              <a:t>Survie globale</a:t>
            </a:r>
          </a:p>
        </p:txBody>
      </p:sp>
      <p:pic>
        <p:nvPicPr>
          <p:cNvPr id="3" name="Picture 6" descr="Résultat de recherche d'images pour &quot;oesophagal cancer&quot;">
            <a:extLst>
              <a:ext uri="{FF2B5EF4-FFF2-40B4-BE49-F238E27FC236}">
                <a16:creationId xmlns:a16="http://schemas.microsoft.com/office/drawing/2014/main" id="{BDC37BA4-ADA2-4341-88B3-710E6B2E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r="47539" b="14568"/>
          <a:stretch/>
        </p:blipFill>
        <p:spPr bwMode="auto">
          <a:xfrm>
            <a:off x="2762655" y="3156947"/>
            <a:ext cx="1673159" cy="21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3">
            <a:extLst>
              <a:ext uri="{FF2B5EF4-FFF2-40B4-BE49-F238E27FC236}">
                <a16:creationId xmlns:a16="http://schemas.microsoft.com/office/drawing/2014/main" id="{D9EE5E1D-5406-45E2-882D-50F7D4F717EA}"/>
              </a:ext>
            </a:extLst>
          </p:cNvPr>
          <p:cNvSpPr/>
          <p:nvPr/>
        </p:nvSpPr>
        <p:spPr>
          <a:xfrm>
            <a:off x="1282063" y="5309698"/>
            <a:ext cx="4634343" cy="6767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Œsophage </a:t>
            </a:r>
            <a:endParaRPr lang="fr-FR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 : coins arrondis 34">
            <a:extLst>
              <a:ext uri="{FF2B5EF4-FFF2-40B4-BE49-F238E27FC236}">
                <a16:creationId xmlns:a16="http://schemas.microsoft.com/office/drawing/2014/main" id="{15554CDB-0367-4BC5-89FB-95424AE325D4}"/>
              </a:ext>
            </a:extLst>
          </p:cNvPr>
          <p:cNvSpPr/>
          <p:nvPr/>
        </p:nvSpPr>
        <p:spPr>
          <a:xfrm>
            <a:off x="6012433" y="5309698"/>
            <a:ext cx="4634343" cy="6767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Poumon </a:t>
            </a:r>
            <a:endParaRPr lang="fr-FR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D94CF6-19DB-4D42-A057-15DC54AFE191}"/>
              </a:ext>
            </a:extLst>
          </p:cNvPr>
          <p:cNvSpPr txBox="1"/>
          <p:nvPr/>
        </p:nvSpPr>
        <p:spPr>
          <a:xfrm>
            <a:off x="1" y="6295484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[6]</a:t>
            </a: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 err="1">
                <a:latin typeface="+mj-lt"/>
                <a:sym typeface="Wingdings" panose="05000000000000000000" pitchFamily="2" charset="2"/>
              </a:rPr>
              <a:t>Davulari</a:t>
            </a:r>
            <a:r>
              <a:rPr lang="fr-FR" sz="1400" dirty="0">
                <a:latin typeface="+mj-lt"/>
                <a:sym typeface="Wingdings" panose="05000000000000000000" pitchFamily="2" charset="2"/>
              </a:rPr>
              <a:t> IJROBP –2017</a:t>
            </a:r>
          </a:p>
          <a:p>
            <a:r>
              <a:rPr lang="en-US" sz="1400" dirty="0">
                <a:latin typeface="+mj-lt"/>
              </a:rPr>
              <a:t>[7]</a:t>
            </a:r>
            <a:r>
              <a:rPr lang="fr-FR" sz="1400" dirty="0">
                <a:latin typeface="+mj-lt"/>
                <a:sym typeface="Wingdings" panose="05000000000000000000" pitchFamily="2" charset="2"/>
              </a:rPr>
              <a:t> Tang IJROBP – 2014</a:t>
            </a:r>
            <a:endParaRPr lang="fr-FR" sz="1400" dirty="0">
              <a:latin typeface="+mj-lt"/>
            </a:endParaRPr>
          </a:p>
        </p:txBody>
      </p:sp>
      <p:sp>
        <p:nvSpPr>
          <p:cNvPr id="9" name="AutoShape 2" descr="Lungs Lung Icon Respiration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 descr="C:\Users\3229237\Desktop\lungs-2803208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14" y="3429000"/>
            <a:ext cx="1762671" cy="17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Lymphopénie et radiothérapie : observations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81068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Effet </a:t>
            </a:r>
            <a:r>
              <a:rPr lang="fr-FR" dirty="0" err="1"/>
              <a:t>abscopal</a:t>
            </a:r>
            <a:endParaRPr lang="fr-FR" dirty="0"/>
          </a:p>
        </p:txBody>
      </p:sp>
      <p:pic>
        <p:nvPicPr>
          <p:cNvPr id="3" name="Picture 2" descr="Résultat de recherche d'images pour &quot;clipart human body&quot;">
            <a:extLst>
              <a:ext uri="{FF2B5EF4-FFF2-40B4-BE49-F238E27FC236}">
                <a16:creationId xmlns:a16="http://schemas.microsoft.com/office/drawing/2014/main" id="{AF5BDA24-81D5-4880-A06E-9D14D34B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40" y="640498"/>
            <a:ext cx="3209733" cy="57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242F5DB-394F-44C6-95DA-ACB3D58BE269}"/>
              </a:ext>
            </a:extLst>
          </p:cNvPr>
          <p:cNvSpPr/>
          <p:nvPr/>
        </p:nvSpPr>
        <p:spPr>
          <a:xfrm>
            <a:off x="9221115" y="3530244"/>
            <a:ext cx="169307" cy="170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97F6F91-DF3D-4B51-BCA7-354EA03B08B4}"/>
              </a:ext>
            </a:extLst>
          </p:cNvPr>
          <p:cNvSpPr/>
          <p:nvPr/>
        </p:nvSpPr>
        <p:spPr>
          <a:xfrm>
            <a:off x="9525657" y="2112245"/>
            <a:ext cx="169307" cy="170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953B66E-F3C5-415D-AF15-D9C4100C0765}"/>
              </a:ext>
            </a:extLst>
          </p:cNvPr>
          <p:cNvSpPr txBox="1">
            <a:spLocks/>
          </p:cNvSpPr>
          <p:nvPr/>
        </p:nvSpPr>
        <p:spPr>
          <a:xfrm>
            <a:off x="581194" y="2180498"/>
            <a:ext cx="11029615" cy="36783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Décrit pour la première fois en 1953</a:t>
            </a:r>
          </a:p>
          <a:p>
            <a:r>
              <a:rPr lang="fr-FR" dirty="0"/>
              <a:t>« ab » : éloigné - « </a:t>
            </a:r>
            <a:r>
              <a:rPr lang="fr-FR" dirty="0" err="1"/>
              <a:t>skopos</a:t>
            </a:r>
            <a:r>
              <a:rPr lang="fr-FR" dirty="0"/>
              <a:t> » : ciblé</a:t>
            </a:r>
          </a:p>
          <a:p>
            <a:r>
              <a:rPr lang="fr-FR" dirty="0"/>
              <a:t>Mécanisme immunitaire</a:t>
            </a:r>
          </a:p>
          <a:p>
            <a:endParaRPr lang="fr-FR" dirty="0"/>
          </a:p>
          <a:p>
            <a:r>
              <a:rPr lang="fr-FR" dirty="0"/>
              <a:t>≠ </a:t>
            </a:r>
            <a:r>
              <a:rPr lang="fr-FR" dirty="0" err="1"/>
              <a:t>Bystander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3FEFBF-3D6C-41CC-A3B9-48ADD59999E1}"/>
              </a:ext>
            </a:extLst>
          </p:cNvPr>
          <p:cNvSpPr txBox="1"/>
          <p:nvPr/>
        </p:nvSpPr>
        <p:spPr>
          <a:xfrm>
            <a:off x="8115761" y="6430079"/>
            <a:ext cx="362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Times" pitchFamily="2" charset="0"/>
              </a:rPr>
              <a:t>Mole et al. British journal of </a:t>
            </a:r>
            <a:r>
              <a:rPr lang="fr-FR" sz="1400" dirty="0" err="1">
                <a:latin typeface="Times" pitchFamily="2" charset="0"/>
              </a:rPr>
              <a:t>radiology</a:t>
            </a:r>
            <a:r>
              <a:rPr lang="fr-FR" sz="1400" dirty="0">
                <a:latin typeface="Times" pitchFamily="2" charset="0"/>
              </a:rPr>
              <a:t> (1953)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71D78FD-C9A1-42AD-8B09-4314CE0E4AF4}"/>
              </a:ext>
            </a:extLst>
          </p:cNvPr>
          <p:cNvSpPr/>
          <p:nvPr/>
        </p:nvSpPr>
        <p:spPr>
          <a:xfrm>
            <a:off x="9409537" y="1947725"/>
            <a:ext cx="537660" cy="540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A2FFDDB-D65A-42C6-83F5-CAEF3656FD43}"/>
              </a:ext>
            </a:extLst>
          </p:cNvPr>
          <p:cNvSpPr/>
          <p:nvPr/>
        </p:nvSpPr>
        <p:spPr>
          <a:xfrm>
            <a:off x="9036555" y="3333250"/>
            <a:ext cx="537660" cy="540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>
            <a:extLst>
              <a:ext uri="{FF2B5EF4-FFF2-40B4-BE49-F238E27FC236}">
                <a16:creationId xmlns:a16="http://schemas.microsoft.com/office/drawing/2014/main" id="{68EA33C4-8809-443F-9A4F-822BF3EF248F}"/>
              </a:ext>
            </a:extLst>
          </p:cNvPr>
          <p:cNvSpPr/>
          <p:nvPr/>
        </p:nvSpPr>
        <p:spPr>
          <a:xfrm>
            <a:off x="9053508" y="1003621"/>
            <a:ext cx="696237" cy="118702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 125">
            <a:extLst>
              <a:ext uri="{FF2B5EF4-FFF2-40B4-BE49-F238E27FC236}">
                <a16:creationId xmlns:a16="http://schemas.microsoft.com/office/drawing/2014/main" id="{5B16333E-864A-48AA-B3C5-15FE3CF7B8CB}"/>
              </a:ext>
            </a:extLst>
          </p:cNvPr>
          <p:cNvGrpSpPr>
            <a:grpSpLocks/>
          </p:cNvGrpSpPr>
          <p:nvPr/>
        </p:nvGrpSpPr>
        <p:grpSpPr bwMode="auto">
          <a:xfrm>
            <a:off x="9390421" y="2546038"/>
            <a:ext cx="630227" cy="618217"/>
            <a:chOff x="2229" y="1373"/>
            <a:chExt cx="1207" cy="1184"/>
          </a:xfrm>
        </p:grpSpPr>
        <p:sp>
          <p:nvSpPr>
            <p:cNvPr id="12" name="Freeform 126">
              <a:extLst>
                <a:ext uri="{FF2B5EF4-FFF2-40B4-BE49-F238E27FC236}">
                  <a16:creationId xmlns:a16="http://schemas.microsoft.com/office/drawing/2014/main" id="{04EC5587-6948-4DAD-8171-16675F94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73"/>
              <a:ext cx="1195" cy="1184"/>
            </a:xfrm>
            <a:custGeom>
              <a:avLst/>
              <a:gdLst>
                <a:gd name="T0" fmla="*/ 688 w 478"/>
                <a:gd name="T1" fmla="*/ 235 h 444"/>
                <a:gd name="T2" fmla="*/ 133 w 478"/>
                <a:gd name="T3" fmla="*/ 1053 h 444"/>
                <a:gd name="T4" fmla="*/ 208 w 478"/>
                <a:gd name="T5" fmla="*/ 2219 h 444"/>
                <a:gd name="T6" fmla="*/ 1983 w 478"/>
                <a:gd name="T7" fmla="*/ 2795 h 444"/>
                <a:gd name="T8" fmla="*/ 2358 w 478"/>
                <a:gd name="T9" fmla="*/ 512 h 444"/>
                <a:gd name="T10" fmla="*/ 1583 w 478"/>
                <a:gd name="T11" fmla="*/ 99 h 444"/>
                <a:gd name="T12" fmla="*/ 688 w 478"/>
                <a:gd name="T13" fmla="*/ 235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7">
              <a:extLst>
                <a:ext uri="{FF2B5EF4-FFF2-40B4-BE49-F238E27FC236}">
                  <a16:creationId xmlns:a16="http://schemas.microsoft.com/office/drawing/2014/main" id="{096E80D5-BAA9-4BF5-8A7F-C3D96F85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28">
              <a:extLst>
                <a:ext uri="{FF2B5EF4-FFF2-40B4-BE49-F238E27FC236}">
                  <a16:creationId xmlns:a16="http://schemas.microsoft.com/office/drawing/2014/main" id="{F4560E25-348C-4318-8915-CEA7C230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648"/>
              <a:ext cx="847" cy="717"/>
            </a:xfrm>
            <a:custGeom>
              <a:avLst/>
              <a:gdLst>
                <a:gd name="T0" fmla="*/ 0 w 339"/>
                <a:gd name="T1" fmla="*/ 1229 h 269"/>
                <a:gd name="T2" fmla="*/ 667 w 339"/>
                <a:gd name="T3" fmla="*/ 1818 h 269"/>
                <a:gd name="T4" fmla="*/ 1462 w 339"/>
                <a:gd name="T5" fmla="*/ 1655 h 269"/>
                <a:gd name="T6" fmla="*/ 1662 w 339"/>
                <a:gd name="T7" fmla="*/ 0 h 269"/>
                <a:gd name="T8" fmla="*/ 1699 w 339"/>
                <a:gd name="T9" fmla="*/ 733 h 269"/>
                <a:gd name="T10" fmla="*/ 1492 w 339"/>
                <a:gd name="T11" fmla="*/ 1024 h 269"/>
                <a:gd name="T12" fmla="*/ 1287 w 339"/>
                <a:gd name="T13" fmla="*/ 1327 h 269"/>
                <a:gd name="T14" fmla="*/ 705 w 339"/>
                <a:gd name="T15" fmla="*/ 1562 h 269"/>
                <a:gd name="T16" fmla="*/ 292 w 339"/>
                <a:gd name="T17" fmla="*/ 1391 h 269"/>
                <a:gd name="T18" fmla="*/ 50 w 339"/>
                <a:gd name="T19" fmla="*/ 125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29">
              <a:extLst>
                <a:ext uri="{FF2B5EF4-FFF2-40B4-BE49-F238E27FC236}">
                  <a16:creationId xmlns:a16="http://schemas.microsoft.com/office/drawing/2014/main" id="{7D5F2FB4-9943-4285-AF0F-719B080F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515"/>
              <a:ext cx="430" cy="426"/>
            </a:xfrm>
            <a:custGeom>
              <a:avLst/>
              <a:gdLst>
                <a:gd name="T0" fmla="*/ 713 w 172"/>
                <a:gd name="T1" fmla="*/ 29 h 160"/>
                <a:gd name="T2" fmla="*/ 270 w 172"/>
                <a:gd name="T3" fmla="*/ 333 h 160"/>
                <a:gd name="T4" fmla="*/ 33 w 172"/>
                <a:gd name="T5" fmla="*/ 1134 h 160"/>
                <a:gd name="T6" fmla="*/ 388 w 172"/>
                <a:gd name="T7" fmla="*/ 362 h 160"/>
                <a:gd name="T8" fmla="*/ 550 w 172"/>
                <a:gd name="T9" fmla="*/ 277 h 160"/>
                <a:gd name="T10" fmla="*/ 650 w 172"/>
                <a:gd name="T11" fmla="*/ 136 h 160"/>
                <a:gd name="T12" fmla="*/ 1075 w 172"/>
                <a:gd name="T13" fmla="*/ 29 h 160"/>
                <a:gd name="T14" fmla="*/ 713 w 172"/>
                <a:gd name="T15" fmla="*/ 43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30">
              <a:extLst>
                <a:ext uri="{FF2B5EF4-FFF2-40B4-BE49-F238E27FC236}">
                  <a16:creationId xmlns:a16="http://schemas.microsoft.com/office/drawing/2014/main" id="{B249CAFD-3325-4295-ABB2-F7A40609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701"/>
              <a:ext cx="777" cy="816"/>
            </a:xfrm>
            <a:custGeom>
              <a:avLst/>
              <a:gdLst>
                <a:gd name="T0" fmla="*/ 0 w 311"/>
                <a:gd name="T1" fmla="*/ 1907 h 306"/>
                <a:gd name="T2" fmla="*/ 25 w 311"/>
                <a:gd name="T3" fmla="*/ 1912 h 306"/>
                <a:gd name="T4" fmla="*/ 1304 w 311"/>
                <a:gd name="T5" fmla="*/ 1728 h 306"/>
                <a:gd name="T6" fmla="*/ 1679 w 311"/>
                <a:gd name="T7" fmla="*/ 0 h 306"/>
                <a:gd name="T8" fmla="*/ 1142 w 311"/>
                <a:gd name="T9" fmla="*/ 1728 h 306"/>
                <a:gd name="T10" fmla="*/ 0 w 311"/>
                <a:gd name="T11" fmla="*/ 1907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31">
              <a:extLst>
                <a:ext uri="{FF2B5EF4-FFF2-40B4-BE49-F238E27FC236}">
                  <a16:creationId xmlns:a16="http://schemas.microsoft.com/office/drawing/2014/main" id="{BE9C6CFE-EF59-4FC0-A253-B44DFEE0C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536"/>
              <a:ext cx="210" cy="771"/>
            </a:xfrm>
            <a:custGeom>
              <a:avLst/>
              <a:gdLst>
                <a:gd name="T0" fmla="*/ 525 w 84"/>
                <a:gd name="T1" fmla="*/ 0 h 289"/>
                <a:gd name="T2" fmla="*/ 225 w 84"/>
                <a:gd name="T3" fmla="*/ 590 h 289"/>
                <a:gd name="T4" fmla="*/ 488 w 84"/>
                <a:gd name="T5" fmla="*/ 2057 h 289"/>
                <a:gd name="T6" fmla="*/ 250 w 84"/>
                <a:gd name="T7" fmla="*/ 824 h 289"/>
                <a:gd name="T8" fmla="*/ 525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" name="Freeform 132">
              <a:extLst>
                <a:ext uri="{FF2B5EF4-FFF2-40B4-BE49-F238E27FC236}">
                  <a16:creationId xmlns:a16="http://schemas.microsoft.com/office/drawing/2014/main" id="{85E11BE6-E0CA-4BEC-A2E7-3298ADA8E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059"/>
              <a:ext cx="417" cy="405"/>
            </a:xfrm>
            <a:custGeom>
              <a:avLst/>
              <a:gdLst>
                <a:gd name="T0" fmla="*/ 1041 w 167"/>
                <a:gd name="T1" fmla="*/ 0 h 152"/>
                <a:gd name="T2" fmla="*/ 0 w 167"/>
                <a:gd name="T3" fmla="*/ 1079 h 152"/>
                <a:gd name="T4" fmla="*/ 1041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" name="Freeform 133">
              <a:extLst>
                <a:ext uri="{FF2B5EF4-FFF2-40B4-BE49-F238E27FC236}">
                  <a16:creationId xmlns:a16="http://schemas.microsoft.com/office/drawing/2014/main" id="{ED96354B-9DAF-46B4-A449-3368ACC70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56"/>
              <a:ext cx="527" cy="499"/>
            </a:xfrm>
            <a:custGeom>
              <a:avLst/>
              <a:gdLst>
                <a:gd name="T0" fmla="*/ 0 w 211"/>
                <a:gd name="T1" fmla="*/ 1233 h 187"/>
                <a:gd name="T2" fmla="*/ 712 w 211"/>
                <a:gd name="T3" fmla="*/ 1190 h 187"/>
                <a:gd name="T4" fmla="*/ 1154 w 211"/>
                <a:gd name="T5" fmla="*/ 632 h 187"/>
                <a:gd name="T6" fmla="*/ 1279 w 211"/>
                <a:gd name="T7" fmla="*/ 0 h 187"/>
                <a:gd name="T8" fmla="*/ 974 w 211"/>
                <a:gd name="T9" fmla="*/ 811 h 187"/>
                <a:gd name="T10" fmla="*/ 387 w 211"/>
                <a:gd name="T11" fmla="*/ 1246 h 187"/>
                <a:gd name="T12" fmla="*/ 0 w 211"/>
                <a:gd name="T13" fmla="*/ 1233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549A3514-D2F6-4E57-BE5B-0A12E741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9"/>
              <a:ext cx="890" cy="936"/>
            </a:xfrm>
            <a:custGeom>
              <a:avLst/>
              <a:gdLst>
                <a:gd name="T0" fmla="*/ 513 w 356"/>
                <a:gd name="T1" fmla="*/ 227 h 351"/>
                <a:gd name="T2" fmla="*/ 75 w 356"/>
                <a:gd name="T3" fmla="*/ 1045 h 351"/>
                <a:gd name="T4" fmla="*/ 470 w 356"/>
                <a:gd name="T5" fmla="*/ 2240 h 351"/>
                <a:gd name="T6" fmla="*/ 1345 w 356"/>
                <a:gd name="T7" fmla="*/ 2424 h 351"/>
                <a:gd name="T8" fmla="*/ 1975 w 356"/>
                <a:gd name="T9" fmla="*/ 1813 h 351"/>
                <a:gd name="T10" fmla="*/ 2120 w 356"/>
                <a:gd name="T11" fmla="*/ 853 h 351"/>
                <a:gd name="T12" fmla="*/ 1595 w 356"/>
                <a:gd name="T13" fmla="*/ 171 h 351"/>
                <a:gd name="T14" fmla="*/ 513 w 356"/>
                <a:gd name="T15" fmla="*/ 227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135">
              <a:extLst>
                <a:ext uri="{FF2B5EF4-FFF2-40B4-BE49-F238E27FC236}">
                  <a16:creationId xmlns:a16="http://schemas.microsoft.com/office/drawing/2014/main" id="{14B2C81C-847D-48E3-AE9F-30A0B9674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373"/>
              <a:ext cx="1197" cy="1182"/>
            </a:xfrm>
            <a:custGeom>
              <a:avLst/>
              <a:gdLst>
                <a:gd name="T0" fmla="*/ 692 w 479"/>
                <a:gd name="T1" fmla="*/ 235 h 443"/>
                <a:gd name="T2" fmla="*/ 137 w 479"/>
                <a:gd name="T3" fmla="*/ 1046 h 443"/>
                <a:gd name="T4" fmla="*/ 212 w 479"/>
                <a:gd name="T5" fmla="*/ 2220 h 443"/>
                <a:gd name="T6" fmla="*/ 1987 w 479"/>
                <a:gd name="T7" fmla="*/ 2799 h 443"/>
                <a:gd name="T8" fmla="*/ 2362 w 479"/>
                <a:gd name="T9" fmla="*/ 504 h 443"/>
                <a:gd name="T10" fmla="*/ 1587 w 479"/>
                <a:gd name="T11" fmla="*/ 99 h 443"/>
                <a:gd name="T12" fmla="*/ 692 w 479"/>
                <a:gd name="T13" fmla="*/ 235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7938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" name="Oval 136">
              <a:extLst>
                <a:ext uri="{FF2B5EF4-FFF2-40B4-BE49-F238E27FC236}">
                  <a16:creationId xmlns:a16="http://schemas.microsoft.com/office/drawing/2014/main" id="{09975FDC-3043-4F37-B42A-3FBB51858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512"/>
              <a:ext cx="85" cy="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" name="Oval 137">
              <a:extLst>
                <a:ext uri="{FF2B5EF4-FFF2-40B4-BE49-F238E27FC236}">
                  <a16:creationId xmlns:a16="http://schemas.microsoft.com/office/drawing/2014/main" id="{AF759123-7A2A-4E31-9B25-BE02BEE08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507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" name="Oval 138">
              <a:extLst>
                <a:ext uri="{FF2B5EF4-FFF2-40B4-BE49-F238E27FC236}">
                  <a16:creationId xmlns:a16="http://schemas.microsoft.com/office/drawing/2014/main" id="{A7135ADB-AF83-4590-8450-DCA91CD7D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1573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119B154-368C-44E2-B2A4-89381E04C944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9115293" y="2761972"/>
            <a:ext cx="515315" cy="650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81F2098-6705-4E3F-9E2F-62A963113664}"/>
              </a:ext>
            </a:extLst>
          </p:cNvPr>
          <p:cNvSpPr txBox="1"/>
          <p:nvPr/>
        </p:nvSpPr>
        <p:spPr>
          <a:xfrm>
            <a:off x="9378411" y="2658152"/>
            <a:ext cx="7973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/>
              <a:t>CD8</a:t>
            </a:r>
          </a:p>
        </p:txBody>
      </p:sp>
    </p:spTree>
    <p:extLst>
      <p:ext uri="{BB962C8B-B14F-4D97-AF65-F5344CB8AC3E}">
        <p14:creationId xmlns:p14="http://schemas.microsoft.com/office/powerpoint/2010/main" val="14510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Anticorps anti-CTLA-4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Ipilimumab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04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CTLA-4 : mécanisme d’action et inhibition</a:t>
            </a:r>
          </a:p>
        </p:txBody>
      </p:sp>
      <p:grpSp>
        <p:nvGrpSpPr>
          <p:cNvPr id="3" name="Group 106">
            <a:extLst>
              <a:ext uri="{FF2B5EF4-FFF2-40B4-BE49-F238E27FC236}">
                <a16:creationId xmlns:a16="http://schemas.microsoft.com/office/drawing/2014/main" id="{2403B540-74D2-4212-AE85-E51B26FC1605}"/>
              </a:ext>
            </a:extLst>
          </p:cNvPr>
          <p:cNvGrpSpPr>
            <a:grpSpLocks/>
          </p:cNvGrpSpPr>
          <p:nvPr/>
        </p:nvGrpSpPr>
        <p:grpSpPr bwMode="auto">
          <a:xfrm>
            <a:off x="1083153" y="1322422"/>
            <a:ext cx="2429251" cy="2355258"/>
            <a:chOff x="4349" y="1763"/>
            <a:chExt cx="834" cy="818"/>
          </a:xfrm>
        </p:grpSpPr>
        <p:sp>
          <p:nvSpPr>
            <p:cNvPr id="4" name="Freeform 107">
              <a:extLst>
                <a:ext uri="{FF2B5EF4-FFF2-40B4-BE49-F238E27FC236}">
                  <a16:creationId xmlns:a16="http://schemas.microsoft.com/office/drawing/2014/main" id="{5C8D5272-8317-4531-B772-E2A4806E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108">
              <a:extLst>
                <a:ext uri="{FF2B5EF4-FFF2-40B4-BE49-F238E27FC236}">
                  <a16:creationId xmlns:a16="http://schemas.microsoft.com/office/drawing/2014/main" id="{E9F44AAF-417E-47D5-9D91-85E7ACBCC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09">
              <a:extLst>
                <a:ext uri="{FF2B5EF4-FFF2-40B4-BE49-F238E27FC236}">
                  <a16:creationId xmlns:a16="http://schemas.microsoft.com/office/drawing/2014/main" id="{A109F9B6-47AA-4306-B2D7-5C8FDB92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10">
              <a:extLst>
                <a:ext uri="{FF2B5EF4-FFF2-40B4-BE49-F238E27FC236}">
                  <a16:creationId xmlns:a16="http://schemas.microsoft.com/office/drawing/2014/main" id="{F304FD35-FD39-4B86-8F63-8DB95E41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11">
              <a:extLst>
                <a:ext uri="{FF2B5EF4-FFF2-40B4-BE49-F238E27FC236}">
                  <a16:creationId xmlns:a16="http://schemas.microsoft.com/office/drawing/2014/main" id="{F57E19FF-C500-4FA7-BB13-9A9042495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112">
              <a:extLst>
                <a:ext uri="{FF2B5EF4-FFF2-40B4-BE49-F238E27FC236}">
                  <a16:creationId xmlns:a16="http://schemas.microsoft.com/office/drawing/2014/main" id="{52E5D604-5B11-44F0-A7DA-CB6166F5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13">
              <a:extLst>
                <a:ext uri="{FF2B5EF4-FFF2-40B4-BE49-F238E27FC236}">
                  <a16:creationId xmlns:a16="http://schemas.microsoft.com/office/drawing/2014/main" id="{FC5500EC-2947-4F75-B0BA-83722458A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4">
              <a:extLst>
                <a:ext uri="{FF2B5EF4-FFF2-40B4-BE49-F238E27FC236}">
                  <a16:creationId xmlns:a16="http://schemas.microsoft.com/office/drawing/2014/main" id="{B9A9C4A4-0173-4859-B0B0-965B8ECA9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5">
              <a:extLst>
                <a:ext uri="{FF2B5EF4-FFF2-40B4-BE49-F238E27FC236}">
                  <a16:creationId xmlns:a16="http://schemas.microsoft.com/office/drawing/2014/main" id="{0FD5FD98-C95F-4E66-BB0B-A45A9FC1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6">
              <a:extLst>
                <a:ext uri="{FF2B5EF4-FFF2-40B4-BE49-F238E27FC236}">
                  <a16:creationId xmlns:a16="http://schemas.microsoft.com/office/drawing/2014/main" id="{D2764188-A4EE-4FA3-9560-2FA5D54B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Oval 117">
              <a:extLst>
                <a:ext uri="{FF2B5EF4-FFF2-40B4-BE49-F238E27FC236}">
                  <a16:creationId xmlns:a16="http://schemas.microsoft.com/office/drawing/2014/main" id="{CF683BF9-9E1A-4949-A9E7-4C609F999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5" name="Oval 118">
              <a:extLst>
                <a:ext uri="{FF2B5EF4-FFF2-40B4-BE49-F238E27FC236}">
                  <a16:creationId xmlns:a16="http://schemas.microsoft.com/office/drawing/2014/main" id="{829FC82C-7C89-4F17-AF1F-1306C604A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6" name="Oval 119">
              <a:extLst>
                <a:ext uri="{FF2B5EF4-FFF2-40B4-BE49-F238E27FC236}">
                  <a16:creationId xmlns:a16="http://schemas.microsoft.com/office/drawing/2014/main" id="{BA04C350-C24C-42C4-AF1F-0F4953EF3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5D6F2018-16D9-45E0-9F4E-DCA56A91E39E}"/>
              </a:ext>
            </a:extLst>
          </p:cNvPr>
          <p:cNvGrpSpPr>
            <a:grpSpLocks/>
          </p:cNvGrpSpPr>
          <p:nvPr/>
        </p:nvGrpSpPr>
        <p:grpSpPr bwMode="auto">
          <a:xfrm>
            <a:off x="1328013" y="4938212"/>
            <a:ext cx="1937392" cy="1886873"/>
            <a:chOff x="1584" y="960"/>
            <a:chExt cx="767" cy="747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51F223CE-6447-44EE-9531-2083C18D5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solidFill>
              <a:srgbClr val="B0D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7C28331-8448-4D18-85BC-19935FDDB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211"/>
              <a:ext cx="417" cy="450"/>
            </a:xfrm>
            <a:custGeom>
              <a:avLst/>
              <a:gdLst>
                <a:gd name="T0" fmla="*/ 0 w 167"/>
                <a:gd name="T1" fmla="*/ 964 h 169"/>
                <a:gd name="T2" fmla="*/ 487 w 167"/>
                <a:gd name="T3" fmla="*/ 1105 h 169"/>
                <a:gd name="T4" fmla="*/ 742 w 167"/>
                <a:gd name="T5" fmla="*/ 738 h 169"/>
                <a:gd name="T6" fmla="*/ 961 w 167"/>
                <a:gd name="T7" fmla="*/ 418 h 169"/>
                <a:gd name="T8" fmla="*/ 979 w 167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69">
                  <a:moveTo>
                    <a:pt x="0" y="136"/>
                  </a:moveTo>
                  <a:cubicBezTo>
                    <a:pt x="13" y="155"/>
                    <a:pt x="50" y="169"/>
                    <a:pt x="78" y="156"/>
                  </a:cubicBezTo>
                  <a:cubicBezTo>
                    <a:pt x="114" y="140"/>
                    <a:pt x="112" y="121"/>
                    <a:pt x="119" y="104"/>
                  </a:cubicBezTo>
                  <a:cubicBezTo>
                    <a:pt x="126" y="86"/>
                    <a:pt x="141" y="79"/>
                    <a:pt x="154" y="59"/>
                  </a:cubicBezTo>
                  <a:cubicBezTo>
                    <a:pt x="166" y="39"/>
                    <a:pt x="167" y="12"/>
                    <a:pt x="157" y="0"/>
                  </a:cubicBezTo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6B6A5A6-7576-4B4B-9950-F41D823C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027"/>
              <a:ext cx="565" cy="661"/>
            </a:xfrm>
            <a:custGeom>
              <a:avLst/>
              <a:gdLst>
                <a:gd name="T0" fmla="*/ 1113 w 226"/>
                <a:gd name="T1" fmla="*/ 115 h 248"/>
                <a:gd name="T2" fmla="*/ 950 w 226"/>
                <a:gd name="T3" fmla="*/ 0 h 248"/>
                <a:gd name="T4" fmla="*/ 983 w 226"/>
                <a:gd name="T5" fmla="*/ 21 h 248"/>
                <a:gd name="T6" fmla="*/ 1275 w 226"/>
                <a:gd name="T7" fmla="*/ 712 h 248"/>
                <a:gd name="T8" fmla="*/ 1045 w 226"/>
                <a:gd name="T9" fmla="*/ 1314 h 248"/>
                <a:gd name="T10" fmla="*/ 725 w 226"/>
                <a:gd name="T11" fmla="*/ 1621 h 248"/>
                <a:gd name="T12" fmla="*/ 400 w 226"/>
                <a:gd name="T13" fmla="*/ 1663 h 248"/>
                <a:gd name="T14" fmla="*/ 0 w 226"/>
                <a:gd name="T15" fmla="*/ 1557 h 248"/>
                <a:gd name="T16" fmla="*/ 538 w 226"/>
                <a:gd name="T17" fmla="*/ 1754 h 248"/>
                <a:gd name="T18" fmla="*/ 1183 w 226"/>
                <a:gd name="T19" fmla="*/ 1455 h 248"/>
                <a:gd name="T20" fmla="*/ 1408 w 226"/>
                <a:gd name="T21" fmla="*/ 797 h 248"/>
                <a:gd name="T22" fmla="*/ 1113 w 226"/>
                <a:gd name="T23" fmla="*/ 115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248">
                  <a:moveTo>
                    <a:pt x="178" y="16"/>
                  </a:moveTo>
                  <a:cubicBezTo>
                    <a:pt x="170" y="10"/>
                    <a:pt x="161" y="5"/>
                    <a:pt x="152" y="0"/>
                  </a:cubicBezTo>
                  <a:cubicBezTo>
                    <a:pt x="154" y="1"/>
                    <a:pt x="155" y="2"/>
                    <a:pt x="157" y="3"/>
                  </a:cubicBezTo>
                  <a:cubicBezTo>
                    <a:pt x="187" y="26"/>
                    <a:pt x="205" y="54"/>
                    <a:pt x="204" y="100"/>
                  </a:cubicBezTo>
                  <a:cubicBezTo>
                    <a:pt x="203" y="143"/>
                    <a:pt x="189" y="161"/>
                    <a:pt x="167" y="185"/>
                  </a:cubicBezTo>
                  <a:cubicBezTo>
                    <a:pt x="153" y="202"/>
                    <a:pt x="137" y="221"/>
                    <a:pt x="116" y="228"/>
                  </a:cubicBezTo>
                  <a:cubicBezTo>
                    <a:pt x="102" y="232"/>
                    <a:pt x="85" y="234"/>
                    <a:pt x="64" y="234"/>
                  </a:cubicBezTo>
                  <a:cubicBezTo>
                    <a:pt x="40" y="233"/>
                    <a:pt x="23" y="236"/>
                    <a:pt x="0" y="219"/>
                  </a:cubicBezTo>
                  <a:cubicBezTo>
                    <a:pt x="22" y="235"/>
                    <a:pt x="51" y="246"/>
                    <a:pt x="86" y="247"/>
                  </a:cubicBezTo>
                  <a:cubicBezTo>
                    <a:pt x="136" y="248"/>
                    <a:pt x="165" y="233"/>
                    <a:pt x="189" y="205"/>
                  </a:cubicBezTo>
                  <a:cubicBezTo>
                    <a:pt x="211" y="181"/>
                    <a:pt x="224" y="155"/>
                    <a:pt x="225" y="112"/>
                  </a:cubicBezTo>
                  <a:cubicBezTo>
                    <a:pt x="226" y="66"/>
                    <a:pt x="208" y="39"/>
                    <a:pt x="178" y="16"/>
                  </a:cubicBezTo>
                  <a:close/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38334C1-A373-4C00-B378-06755944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131"/>
              <a:ext cx="355" cy="557"/>
            </a:xfrm>
            <a:custGeom>
              <a:avLst/>
              <a:gdLst>
                <a:gd name="T0" fmla="*/ 0 w 142"/>
                <a:gd name="T1" fmla="*/ 1476 h 209"/>
                <a:gd name="T2" fmla="*/ 645 w 142"/>
                <a:gd name="T3" fmla="*/ 1178 h 209"/>
                <a:gd name="T4" fmla="*/ 870 w 142"/>
                <a:gd name="T5" fmla="*/ 520 h 209"/>
                <a:gd name="T6" fmla="*/ 725 w 142"/>
                <a:gd name="T7" fmla="*/ 0 h 209"/>
                <a:gd name="T8" fmla="*/ 783 w 142"/>
                <a:gd name="T9" fmla="*/ 773 h 209"/>
                <a:gd name="T10" fmla="*/ 0 w 142"/>
                <a:gd name="T11" fmla="*/ 147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09">
                  <a:moveTo>
                    <a:pt x="0" y="208"/>
                  </a:moveTo>
                  <a:cubicBezTo>
                    <a:pt x="50" y="209"/>
                    <a:pt x="79" y="194"/>
                    <a:pt x="103" y="166"/>
                  </a:cubicBezTo>
                  <a:cubicBezTo>
                    <a:pt x="125" y="142"/>
                    <a:pt x="138" y="116"/>
                    <a:pt x="139" y="73"/>
                  </a:cubicBezTo>
                  <a:cubicBezTo>
                    <a:pt x="140" y="41"/>
                    <a:pt x="132" y="18"/>
                    <a:pt x="116" y="0"/>
                  </a:cubicBezTo>
                  <a:cubicBezTo>
                    <a:pt x="128" y="31"/>
                    <a:pt x="142" y="70"/>
                    <a:pt x="125" y="109"/>
                  </a:cubicBezTo>
                  <a:cubicBezTo>
                    <a:pt x="107" y="147"/>
                    <a:pt x="90" y="199"/>
                    <a:pt x="0" y="208"/>
                  </a:cubicBezTo>
                  <a:close/>
                </a:path>
              </a:pathLst>
            </a:custGeom>
            <a:solidFill>
              <a:srgbClr val="32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D46F939-C351-48B3-A6A0-13E36B0E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979"/>
              <a:ext cx="514" cy="626"/>
            </a:xfrm>
            <a:custGeom>
              <a:avLst/>
              <a:gdLst>
                <a:gd name="T0" fmla="*/ 342 w 206"/>
                <a:gd name="T1" fmla="*/ 1625 h 235"/>
                <a:gd name="T2" fmla="*/ 100 w 206"/>
                <a:gd name="T3" fmla="*/ 1007 h 235"/>
                <a:gd name="T4" fmla="*/ 429 w 206"/>
                <a:gd name="T5" fmla="*/ 370 h 235"/>
                <a:gd name="T6" fmla="*/ 971 w 206"/>
                <a:gd name="T7" fmla="*/ 56 h 235"/>
                <a:gd name="T8" fmla="*/ 1245 w 206"/>
                <a:gd name="T9" fmla="*/ 77 h 235"/>
                <a:gd name="T10" fmla="*/ 1245 w 206"/>
                <a:gd name="T11" fmla="*/ 72 h 235"/>
                <a:gd name="T12" fmla="*/ 846 w 206"/>
                <a:gd name="T13" fmla="*/ 0 h 235"/>
                <a:gd name="T14" fmla="*/ 304 w 206"/>
                <a:gd name="T15" fmla="*/ 269 h 235"/>
                <a:gd name="T16" fmla="*/ 5 w 206"/>
                <a:gd name="T17" fmla="*/ 930 h 235"/>
                <a:gd name="T18" fmla="*/ 329 w 206"/>
                <a:gd name="T19" fmla="*/ 1617 h 235"/>
                <a:gd name="T20" fmla="*/ 342 w 206"/>
                <a:gd name="T21" fmla="*/ 1625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" h="235">
                  <a:moveTo>
                    <a:pt x="55" y="229"/>
                  </a:moveTo>
                  <a:cubicBezTo>
                    <a:pt x="30" y="204"/>
                    <a:pt x="16" y="174"/>
                    <a:pt x="16" y="142"/>
                  </a:cubicBezTo>
                  <a:cubicBezTo>
                    <a:pt x="18" y="106"/>
                    <a:pt x="42" y="79"/>
                    <a:pt x="69" y="52"/>
                  </a:cubicBezTo>
                  <a:cubicBezTo>
                    <a:pt x="91" y="30"/>
                    <a:pt x="121" y="9"/>
                    <a:pt x="156" y="8"/>
                  </a:cubicBezTo>
                  <a:cubicBezTo>
                    <a:pt x="171" y="7"/>
                    <a:pt x="186" y="8"/>
                    <a:pt x="200" y="11"/>
                  </a:cubicBezTo>
                  <a:cubicBezTo>
                    <a:pt x="206" y="12"/>
                    <a:pt x="206" y="12"/>
                    <a:pt x="200" y="10"/>
                  </a:cubicBezTo>
                  <a:cubicBezTo>
                    <a:pt x="180" y="3"/>
                    <a:pt x="159" y="0"/>
                    <a:pt x="136" y="0"/>
                  </a:cubicBezTo>
                  <a:cubicBezTo>
                    <a:pt x="101" y="1"/>
                    <a:pt x="70" y="17"/>
                    <a:pt x="49" y="38"/>
                  </a:cubicBezTo>
                  <a:cubicBezTo>
                    <a:pt x="22" y="66"/>
                    <a:pt x="2" y="96"/>
                    <a:pt x="1" y="131"/>
                  </a:cubicBezTo>
                  <a:cubicBezTo>
                    <a:pt x="0" y="168"/>
                    <a:pt x="22" y="200"/>
                    <a:pt x="53" y="228"/>
                  </a:cubicBezTo>
                  <a:cubicBezTo>
                    <a:pt x="60" y="235"/>
                    <a:pt x="59" y="233"/>
                    <a:pt x="55" y="229"/>
                  </a:cubicBezTo>
                  <a:close/>
                </a:path>
              </a:pathLst>
            </a:custGeom>
            <a:solidFill>
              <a:srgbClr val="DD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28A93EF-C9CB-4773-ADE0-A90C2594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solidFill>
              <a:srgbClr val="C6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4980CD2-7372-4AE0-9AE2-351B5545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083"/>
              <a:ext cx="395" cy="570"/>
            </a:xfrm>
            <a:custGeom>
              <a:avLst/>
              <a:gdLst>
                <a:gd name="T0" fmla="*/ 875 w 158"/>
                <a:gd name="T1" fmla="*/ 312 h 214"/>
                <a:gd name="T2" fmla="*/ 583 w 158"/>
                <a:gd name="T3" fmla="*/ 0 h 214"/>
                <a:gd name="T4" fmla="*/ 763 w 158"/>
                <a:gd name="T5" fmla="*/ 248 h 214"/>
                <a:gd name="T6" fmla="*/ 450 w 158"/>
                <a:gd name="T7" fmla="*/ 1015 h 214"/>
                <a:gd name="T8" fmla="*/ 0 w 158"/>
                <a:gd name="T9" fmla="*/ 1313 h 214"/>
                <a:gd name="T10" fmla="*/ 558 w 158"/>
                <a:gd name="T11" fmla="*/ 1079 h 214"/>
                <a:gd name="T12" fmla="*/ 875 w 158"/>
                <a:gd name="T13" fmla="*/ 312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214">
                  <a:moveTo>
                    <a:pt x="140" y="44"/>
                  </a:moveTo>
                  <a:cubicBezTo>
                    <a:pt x="130" y="22"/>
                    <a:pt x="112" y="7"/>
                    <a:pt x="93" y="0"/>
                  </a:cubicBezTo>
                  <a:cubicBezTo>
                    <a:pt x="105" y="8"/>
                    <a:pt x="115" y="20"/>
                    <a:pt x="122" y="35"/>
                  </a:cubicBezTo>
                  <a:cubicBezTo>
                    <a:pt x="140" y="79"/>
                    <a:pt x="82" y="115"/>
                    <a:pt x="72" y="143"/>
                  </a:cubicBezTo>
                  <a:cubicBezTo>
                    <a:pt x="62" y="169"/>
                    <a:pt x="52" y="202"/>
                    <a:pt x="0" y="185"/>
                  </a:cubicBezTo>
                  <a:cubicBezTo>
                    <a:pt x="42" y="214"/>
                    <a:pt x="78" y="182"/>
                    <a:pt x="89" y="152"/>
                  </a:cubicBezTo>
                  <a:cubicBezTo>
                    <a:pt x="100" y="124"/>
                    <a:pt x="158" y="88"/>
                    <a:pt x="140" y="44"/>
                  </a:cubicBezTo>
                  <a:close/>
                </a:path>
              </a:pathLst>
            </a:custGeom>
            <a:solidFill>
              <a:srgbClr val="B77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153E1B3-FFCA-4FCE-8967-51F5B303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200"/>
              <a:ext cx="310" cy="405"/>
            </a:xfrm>
            <a:custGeom>
              <a:avLst/>
              <a:gdLst>
                <a:gd name="T0" fmla="*/ 0 w 124"/>
                <a:gd name="T1" fmla="*/ 1079 h 152"/>
                <a:gd name="T2" fmla="*/ 345 w 124"/>
                <a:gd name="T3" fmla="*/ 767 h 152"/>
                <a:gd name="T4" fmla="*/ 663 w 124"/>
                <a:gd name="T5" fmla="*/ 0 h 152"/>
                <a:gd name="T6" fmla="*/ 470 w 124"/>
                <a:gd name="T7" fmla="*/ 456 h 152"/>
                <a:gd name="T8" fmla="*/ 270 w 124"/>
                <a:gd name="T9" fmla="*/ 831 h 152"/>
                <a:gd name="T10" fmla="*/ 0 w 124"/>
                <a:gd name="T11" fmla="*/ 1079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52">
                  <a:moveTo>
                    <a:pt x="0" y="152"/>
                  </a:moveTo>
                  <a:cubicBezTo>
                    <a:pt x="27" y="152"/>
                    <a:pt x="48" y="129"/>
                    <a:pt x="55" y="108"/>
                  </a:cubicBezTo>
                  <a:cubicBezTo>
                    <a:pt x="66" y="80"/>
                    <a:pt x="124" y="44"/>
                    <a:pt x="106" y="0"/>
                  </a:cubicBezTo>
                  <a:cubicBezTo>
                    <a:pt x="112" y="19"/>
                    <a:pt x="96" y="46"/>
                    <a:pt x="75" y="64"/>
                  </a:cubicBezTo>
                  <a:cubicBezTo>
                    <a:pt x="55" y="82"/>
                    <a:pt x="51" y="102"/>
                    <a:pt x="43" y="117"/>
                  </a:cubicBezTo>
                  <a:cubicBezTo>
                    <a:pt x="37" y="130"/>
                    <a:pt x="25" y="147"/>
                    <a:pt x="0" y="152"/>
                  </a:cubicBezTo>
                  <a:close/>
                </a:path>
              </a:pathLst>
            </a:custGeom>
            <a:solidFill>
              <a:srgbClr val="9C4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40814E7-8342-4BE4-85CA-0D3FCF13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061"/>
              <a:ext cx="389" cy="518"/>
            </a:xfrm>
            <a:custGeom>
              <a:avLst/>
              <a:gdLst>
                <a:gd name="T0" fmla="*/ 399 w 156"/>
                <a:gd name="T1" fmla="*/ 1332 h 194"/>
                <a:gd name="T2" fmla="*/ 349 w 156"/>
                <a:gd name="T3" fmla="*/ 678 h 194"/>
                <a:gd name="T4" fmla="*/ 621 w 156"/>
                <a:gd name="T5" fmla="*/ 171 h 194"/>
                <a:gd name="T6" fmla="*/ 970 w 156"/>
                <a:gd name="T7" fmla="*/ 56 h 194"/>
                <a:gd name="T8" fmla="*/ 496 w 156"/>
                <a:gd name="T9" fmla="*/ 142 h 194"/>
                <a:gd name="T10" fmla="*/ 312 w 156"/>
                <a:gd name="T11" fmla="*/ 1255 h 194"/>
                <a:gd name="T12" fmla="*/ 399 w 156"/>
                <a:gd name="T13" fmla="*/ 1348 h 194"/>
                <a:gd name="T14" fmla="*/ 399 w 156"/>
                <a:gd name="T15" fmla="*/ 1332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94">
                  <a:moveTo>
                    <a:pt x="64" y="187"/>
                  </a:moveTo>
                  <a:cubicBezTo>
                    <a:pt x="39" y="158"/>
                    <a:pt x="45" y="125"/>
                    <a:pt x="56" y="95"/>
                  </a:cubicBezTo>
                  <a:cubicBezTo>
                    <a:pt x="66" y="66"/>
                    <a:pt x="80" y="38"/>
                    <a:pt x="100" y="24"/>
                  </a:cubicBezTo>
                  <a:cubicBezTo>
                    <a:pt x="124" y="7"/>
                    <a:pt x="145" y="6"/>
                    <a:pt x="156" y="8"/>
                  </a:cubicBezTo>
                  <a:cubicBezTo>
                    <a:pt x="130" y="0"/>
                    <a:pt x="102" y="5"/>
                    <a:pt x="80" y="20"/>
                  </a:cubicBezTo>
                  <a:cubicBezTo>
                    <a:pt x="41" y="47"/>
                    <a:pt x="0" y="119"/>
                    <a:pt x="50" y="176"/>
                  </a:cubicBezTo>
                  <a:cubicBezTo>
                    <a:pt x="55" y="181"/>
                    <a:pt x="59" y="185"/>
                    <a:pt x="64" y="189"/>
                  </a:cubicBezTo>
                  <a:cubicBezTo>
                    <a:pt x="70" y="194"/>
                    <a:pt x="68" y="192"/>
                    <a:pt x="64" y="187"/>
                  </a:cubicBezTo>
                  <a:close/>
                </a:path>
              </a:pathLst>
            </a:custGeom>
            <a:solidFill>
              <a:srgbClr val="DE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25E68F5-8CFA-4193-96E8-FF0CB373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979"/>
              <a:ext cx="358" cy="488"/>
            </a:xfrm>
            <a:custGeom>
              <a:avLst/>
              <a:gdLst>
                <a:gd name="T0" fmla="*/ 138 w 143"/>
                <a:gd name="T1" fmla="*/ 1301 h 183"/>
                <a:gd name="T2" fmla="*/ 50 w 143"/>
                <a:gd name="T3" fmla="*/ 931 h 183"/>
                <a:gd name="T4" fmla="*/ 350 w 143"/>
                <a:gd name="T5" fmla="*/ 269 h 183"/>
                <a:gd name="T6" fmla="*/ 896 w 143"/>
                <a:gd name="T7" fmla="*/ 0 h 183"/>
                <a:gd name="T8" fmla="*/ 300 w 143"/>
                <a:gd name="T9" fmla="*/ 413 h 183"/>
                <a:gd name="T10" fmla="*/ 138 w 143"/>
                <a:gd name="T11" fmla="*/ 130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83">
                  <a:moveTo>
                    <a:pt x="22" y="183"/>
                  </a:moveTo>
                  <a:cubicBezTo>
                    <a:pt x="13" y="167"/>
                    <a:pt x="8" y="150"/>
                    <a:pt x="8" y="131"/>
                  </a:cubicBezTo>
                  <a:cubicBezTo>
                    <a:pt x="9" y="96"/>
                    <a:pt x="29" y="66"/>
                    <a:pt x="56" y="38"/>
                  </a:cubicBezTo>
                  <a:cubicBezTo>
                    <a:pt x="77" y="17"/>
                    <a:pt x="108" y="1"/>
                    <a:pt x="143" y="0"/>
                  </a:cubicBezTo>
                  <a:cubicBezTo>
                    <a:pt x="115" y="4"/>
                    <a:pt x="72" y="28"/>
                    <a:pt x="48" y="58"/>
                  </a:cubicBezTo>
                  <a:cubicBezTo>
                    <a:pt x="24" y="89"/>
                    <a:pt x="0" y="131"/>
                    <a:pt x="22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DF2B041-BF18-4D5F-90BA-37DD14C7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13FD0BC-FDC4-48C7-A91E-A573EDB89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868435A-25D0-4EE4-8EBF-B786B731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101"/>
              <a:ext cx="77" cy="83"/>
            </a:xfrm>
            <a:custGeom>
              <a:avLst/>
              <a:gdLst>
                <a:gd name="T0" fmla="*/ 17 w 31"/>
                <a:gd name="T1" fmla="*/ 150 h 31"/>
                <a:gd name="T2" fmla="*/ 67 w 31"/>
                <a:gd name="T3" fmla="*/ 21 h 31"/>
                <a:gd name="T4" fmla="*/ 179 w 31"/>
                <a:gd name="T5" fmla="*/ 78 h 31"/>
                <a:gd name="T6" fmla="*/ 124 w 31"/>
                <a:gd name="T7" fmla="*/ 209 h 31"/>
                <a:gd name="T8" fmla="*/ 17 w 31"/>
                <a:gd name="T9" fmla="*/ 15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1">
                  <a:moveTo>
                    <a:pt x="3" y="21"/>
                  </a:moveTo>
                  <a:cubicBezTo>
                    <a:pt x="0" y="13"/>
                    <a:pt x="4" y="5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1" y="19"/>
                    <a:pt x="27" y="26"/>
                    <a:pt x="20" y="29"/>
                  </a:cubicBezTo>
                  <a:cubicBezTo>
                    <a:pt x="13" y="31"/>
                    <a:pt x="5" y="28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7EC744F7-658A-4B3D-896E-90FCD090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083"/>
              <a:ext cx="28" cy="29"/>
            </a:xfrm>
            <a:custGeom>
              <a:avLst/>
              <a:gdLst>
                <a:gd name="T0" fmla="*/ 8 w 11"/>
                <a:gd name="T1" fmla="*/ 47 h 11"/>
                <a:gd name="T2" fmla="*/ 25 w 11"/>
                <a:gd name="T3" fmla="*/ 8 h 11"/>
                <a:gd name="T4" fmla="*/ 64 w 11"/>
                <a:gd name="T5" fmla="*/ 29 h 11"/>
                <a:gd name="T6" fmla="*/ 46 w 11"/>
                <a:gd name="T7" fmla="*/ 69 h 11"/>
                <a:gd name="T8" fmla="*/ 8 w 11"/>
                <a:gd name="T9" fmla="*/ 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7"/>
                    <a:pt x="10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A06AB36E-1124-448B-B49D-0281A287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181"/>
              <a:ext cx="30" cy="30"/>
            </a:xfrm>
            <a:custGeom>
              <a:avLst/>
              <a:gdLst>
                <a:gd name="T0" fmla="*/ 8 w 12"/>
                <a:gd name="T1" fmla="*/ 60 h 11"/>
                <a:gd name="T2" fmla="*/ 25 w 12"/>
                <a:gd name="T3" fmla="*/ 8 h 11"/>
                <a:gd name="T4" fmla="*/ 70 w 12"/>
                <a:gd name="T5" fmla="*/ 30 h 11"/>
                <a:gd name="T6" fmla="*/ 50 w 12"/>
                <a:gd name="T7" fmla="*/ 82 h 11"/>
                <a:gd name="T8" fmla="*/ 8 w 12"/>
                <a:gd name="T9" fmla="*/ 6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" y="8"/>
                  </a:move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2AF61CA-2B92-4133-B4D8-671D95A6A66D}"/>
              </a:ext>
            </a:extLst>
          </p:cNvPr>
          <p:cNvSpPr/>
          <p:nvPr/>
        </p:nvSpPr>
        <p:spPr>
          <a:xfrm>
            <a:off x="1825426" y="3184864"/>
            <a:ext cx="231141" cy="520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plein 33">
            <a:extLst>
              <a:ext uri="{FF2B5EF4-FFF2-40B4-BE49-F238E27FC236}">
                <a16:creationId xmlns:a16="http://schemas.microsoft.com/office/drawing/2014/main" id="{8F21E36D-29F3-4647-B58E-A31329189AB8}"/>
              </a:ext>
            </a:extLst>
          </p:cNvPr>
          <p:cNvSpPr/>
          <p:nvPr/>
        </p:nvSpPr>
        <p:spPr>
          <a:xfrm>
            <a:off x="1657323" y="3483956"/>
            <a:ext cx="580729" cy="560136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0BBD7D8-939A-4EE2-B067-16DC82FB8D9F}"/>
              </a:ext>
            </a:extLst>
          </p:cNvPr>
          <p:cNvSpPr/>
          <p:nvPr/>
        </p:nvSpPr>
        <p:spPr>
          <a:xfrm>
            <a:off x="1742961" y="4309444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8526ED3-03F7-4961-B261-2C94EEFED6AA}"/>
              </a:ext>
            </a:extLst>
          </p:cNvPr>
          <p:cNvSpPr/>
          <p:nvPr/>
        </p:nvSpPr>
        <p:spPr>
          <a:xfrm>
            <a:off x="1973585" y="4294151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90839BF-D28E-4982-8F0A-5E04AC6A178F}"/>
              </a:ext>
            </a:extLst>
          </p:cNvPr>
          <p:cNvSpPr/>
          <p:nvPr/>
        </p:nvSpPr>
        <p:spPr>
          <a:xfrm>
            <a:off x="1780155" y="4018096"/>
            <a:ext cx="328299" cy="31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AF16B0B-121D-46DA-BC7A-9F38107120CC}"/>
              </a:ext>
            </a:extLst>
          </p:cNvPr>
          <p:cNvSpPr txBox="1"/>
          <p:nvPr/>
        </p:nvSpPr>
        <p:spPr>
          <a:xfrm>
            <a:off x="849191" y="3815092"/>
            <a:ext cx="15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Antigène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34558F0-DE22-4651-8D4A-D10311429D9B}"/>
              </a:ext>
            </a:extLst>
          </p:cNvPr>
          <p:cNvSpPr txBox="1"/>
          <p:nvPr/>
        </p:nvSpPr>
        <p:spPr>
          <a:xfrm>
            <a:off x="1056321" y="3248946"/>
            <a:ext cx="79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TCR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85B342-FBFD-4218-98A6-ACE419899ADA}"/>
              </a:ext>
            </a:extLst>
          </p:cNvPr>
          <p:cNvSpPr txBox="1"/>
          <p:nvPr/>
        </p:nvSpPr>
        <p:spPr>
          <a:xfrm>
            <a:off x="886726" y="4356329"/>
            <a:ext cx="89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CMH</a:t>
            </a:r>
          </a:p>
        </p:txBody>
      </p:sp>
      <p:sp>
        <p:nvSpPr>
          <p:cNvPr id="41" name="Arc plein 40">
            <a:extLst>
              <a:ext uri="{FF2B5EF4-FFF2-40B4-BE49-F238E27FC236}">
                <a16:creationId xmlns:a16="http://schemas.microsoft.com/office/drawing/2014/main" id="{60558242-E07B-4AD3-85C7-B4E00E44B0F3}"/>
              </a:ext>
            </a:extLst>
          </p:cNvPr>
          <p:cNvSpPr/>
          <p:nvPr/>
        </p:nvSpPr>
        <p:spPr>
          <a:xfrm>
            <a:off x="2412643" y="3660625"/>
            <a:ext cx="580729" cy="56013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7CA8BF-C575-499A-AA62-C003427D73A6}"/>
              </a:ext>
            </a:extLst>
          </p:cNvPr>
          <p:cNvSpPr/>
          <p:nvPr/>
        </p:nvSpPr>
        <p:spPr>
          <a:xfrm>
            <a:off x="2587434" y="3154491"/>
            <a:ext cx="231141" cy="5205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AC14173-38A3-4A32-93CC-6AE50BB9E3BA}"/>
              </a:ext>
            </a:extLst>
          </p:cNvPr>
          <p:cNvSpPr/>
          <p:nvPr/>
        </p:nvSpPr>
        <p:spPr>
          <a:xfrm>
            <a:off x="2601780" y="3915653"/>
            <a:ext cx="244623" cy="12650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AFD4BE0-B445-4F73-8CC5-CA2DE16AA55F}"/>
              </a:ext>
            </a:extLst>
          </p:cNvPr>
          <p:cNvSpPr txBox="1"/>
          <p:nvPr/>
        </p:nvSpPr>
        <p:spPr>
          <a:xfrm>
            <a:off x="2830288" y="3323975"/>
            <a:ext cx="85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CD28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8414D5F-46EC-43A7-B1A8-258805165E6E}"/>
              </a:ext>
            </a:extLst>
          </p:cNvPr>
          <p:cNvSpPr txBox="1"/>
          <p:nvPr/>
        </p:nvSpPr>
        <p:spPr>
          <a:xfrm>
            <a:off x="1482563" y="1958259"/>
            <a:ext cx="182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Lymphocyte T CD4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E972DC-D417-4082-99B5-FD5DB8E981C2}"/>
              </a:ext>
            </a:extLst>
          </p:cNvPr>
          <p:cNvSpPr txBox="1"/>
          <p:nvPr/>
        </p:nvSpPr>
        <p:spPr>
          <a:xfrm>
            <a:off x="683841" y="5379349"/>
            <a:ext cx="321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Cellule présentatrice d’antigènes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2D32AC-E1C1-4A51-8B91-84A12D16DCC7}"/>
              </a:ext>
            </a:extLst>
          </p:cNvPr>
          <p:cNvSpPr txBox="1"/>
          <p:nvPr/>
        </p:nvSpPr>
        <p:spPr>
          <a:xfrm>
            <a:off x="2938280" y="4456995"/>
            <a:ext cx="74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B7</a:t>
            </a:r>
          </a:p>
        </p:txBody>
      </p:sp>
      <p:grpSp>
        <p:nvGrpSpPr>
          <p:cNvPr id="48" name="Group 106">
            <a:extLst>
              <a:ext uri="{FF2B5EF4-FFF2-40B4-BE49-F238E27FC236}">
                <a16:creationId xmlns:a16="http://schemas.microsoft.com/office/drawing/2014/main" id="{A8D0D523-12B2-4D1B-BC75-9C476C672EB8}"/>
              </a:ext>
            </a:extLst>
          </p:cNvPr>
          <p:cNvGrpSpPr>
            <a:grpSpLocks/>
          </p:cNvGrpSpPr>
          <p:nvPr/>
        </p:nvGrpSpPr>
        <p:grpSpPr bwMode="auto">
          <a:xfrm>
            <a:off x="4782432" y="1268760"/>
            <a:ext cx="2583356" cy="2416691"/>
            <a:chOff x="4349" y="1763"/>
            <a:chExt cx="834" cy="818"/>
          </a:xfrm>
        </p:grpSpPr>
        <p:sp>
          <p:nvSpPr>
            <p:cNvPr id="49" name="Freeform 107">
              <a:extLst>
                <a:ext uri="{FF2B5EF4-FFF2-40B4-BE49-F238E27FC236}">
                  <a16:creationId xmlns:a16="http://schemas.microsoft.com/office/drawing/2014/main" id="{4BBC1F3E-332C-46E5-A0F3-155D78BA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08">
              <a:extLst>
                <a:ext uri="{FF2B5EF4-FFF2-40B4-BE49-F238E27FC236}">
                  <a16:creationId xmlns:a16="http://schemas.microsoft.com/office/drawing/2014/main" id="{99351017-F67F-45C9-A4D1-3E66F972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109">
              <a:extLst>
                <a:ext uri="{FF2B5EF4-FFF2-40B4-BE49-F238E27FC236}">
                  <a16:creationId xmlns:a16="http://schemas.microsoft.com/office/drawing/2014/main" id="{D2C75219-A8BF-424A-B807-E814637B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9F65BF80-F1DF-4670-9DE8-C03EC1032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19FB9E3A-461C-4727-A1C6-6415A7C2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78C5FFB3-F3AF-4D49-B068-6F45F969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15E6FBBA-07D8-4B1A-B83D-F4AC41FD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38648292-BB7F-4052-A9ED-7988404A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8E4E33D8-B23D-4B98-80B8-B668B0F4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16">
              <a:extLst>
                <a:ext uri="{FF2B5EF4-FFF2-40B4-BE49-F238E27FC236}">
                  <a16:creationId xmlns:a16="http://schemas.microsoft.com/office/drawing/2014/main" id="{39B1AB66-749B-42EF-B2A1-9831D1B1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Oval 117">
              <a:extLst>
                <a:ext uri="{FF2B5EF4-FFF2-40B4-BE49-F238E27FC236}">
                  <a16:creationId xmlns:a16="http://schemas.microsoft.com/office/drawing/2014/main" id="{85574F76-7DDD-4DEA-9C4F-4B985634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0" name="Oval 118">
              <a:extLst>
                <a:ext uri="{FF2B5EF4-FFF2-40B4-BE49-F238E27FC236}">
                  <a16:creationId xmlns:a16="http://schemas.microsoft.com/office/drawing/2014/main" id="{84862C79-998D-4B3B-A06B-1BC78FEA7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1" name="Oval 119">
              <a:extLst>
                <a:ext uri="{FF2B5EF4-FFF2-40B4-BE49-F238E27FC236}">
                  <a16:creationId xmlns:a16="http://schemas.microsoft.com/office/drawing/2014/main" id="{5283EC6C-A94A-4BDD-B1F0-5A273353E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Group 3">
            <a:extLst>
              <a:ext uri="{FF2B5EF4-FFF2-40B4-BE49-F238E27FC236}">
                <a16:creationId xmlns:a16="http://schemas.microsoft.com/office/drawing/2014/main" id="{6C34BB7C-B1E3-4814-86D2-4E1587CB0AA0}"/>
              </a:ext>
            </a:extLst>
          </p:cNvPr>
          <p:cNvGrpSpPr>
            <a:grpSpLocks/>
          </p:cNvGrpSpPr>
          <p:nvPr/>
        </p:nvGrpSpPr>
        <p:grpSpPr bwMode="auto">
          <a:xfrm>
            <a:off x="5060741" y="4884548"/>
            <a:ext cx="1937392" cy="1886873"/>
            <a:chOff x="1584" y="960"/>
            <a:chExt cx="767" cy="747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F3E32892-6C8C-497F-AE08-CB39B98BF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solidFill>
              <a:srgbClr val="B0D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D54058AD-7E6E-4F18-9092-A1B31AC4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211"/>
              <a:ext cx="417" cy="450"/>
            </a:xfrm>
            <a:custGeom>
              <a:avLst/>
              <a:gdLst>
                <a:gd name="T0" fmla="*/ 0 w 167"/>
                <a:gd name="T1" fmla="*/ 964 h 169"/>
                <a:gd name="T2" fmla="*/ 487 w 167"/>
                <a:gd name="T3" fmla="*/ 1105 h 169"/>
                <a:gd name="T4" fmla="*/ 742 w 167"/>
                <a:gd name="T5" fmla="*/ 738 h 169"/>
                <a:gd name="T6" fmla="*/ 961 w 167"/>
                <a:gd name="T7" fmla="*/ 418 h 169"/>
                <a:gd name="T8" fmla="*/ 979 w 167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69">
                  <a:moveTo>
                    <a:pt x="0" y="136"/>
                  </a:moveTo>
                  <a:cubicBezTo>
                    <a:pt x="13" y="155"/>
                    <a:pt x="50" y="169"/>
                    <a:pt x="78" y="156"/>
                  </a:cubicBezTo>
                  <a:cubicBezTo>
                    <a:pt x="114" y="140"/>
                    <a:pt x="112" y="121"/>
                    <a:pt x="119" y="104"/>
                  </a:cubicBezTo>
                  <a:cubicBezTo>
                    <a:pt x="126" y="86"/>
                    <a:pt x="141" y="79"/>
                    <a:pt x="154" y="59"/>
                  </a:cubicBezTo>
                  <a:cubicBezTo>
                    <a:pt x="166" y="39"/>
                    <a:pt x="167" y="12"/>
                    <a:pt x="157" y="0"/>
                  </a:cubicBezTo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221B22CF-ABB3-47D1-90FB-081654C3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027"/>
              <a:ext cx="565" cy="661"/>
            </a:xfrm>
            <a:custGeom>
              <a:avLst/>
              <a:gdLst>
                <a:gd name="T0" fmla="*/ 1113 w 226"/>
                <a:gd name="T1" fmla="*/ 115 h 248"/>
                <a:gd name="T2" fmla="*/ 950 w 226"/>
                <a:gd name="T3" fmla="*/ 0 h 248"/>
                <a:gd name="T4" fmla="*/ 983 w 226"/>
                <a:gd name="T5" fmla="*/ 21 h 248"/>
                <a:gd name="T6" fmla="*/ 1275 w 226"/>
                <a:gd name="T7" fmla="*/ 712 h 248"/>
                <a:gd name="T8" fmla="*/ 1045 w 226"/>
                <a:gd name="T9" fmla="*/ 1314 h 248"/>
                <a:gd name="T10" fmla="*/ 725 w 226"/>
                <a:gd name="T11" fmla="*/ 1621 h 248"/>
                <a:gd name="T12" fmla="*/ 400 w 226"/>
                <a:gd name="T13" fmla="*/ 1663 h 248"/>
                <a:gd name="T14" fmla="*/ 0 w 226"/>
                <a:gd name="T15" fmla="*/ 1557 h 248"/>
                <a:gd name="T16" fmla="*/ 538 w 226"/>
                <a:gd name="T17" fmla="*/ 1754 h 248"/>
                <a:gd name="T18" fmla="*/ 1183 w 226"/>
                <a:gd name="T19" fmla="*/ 1455 h 248"/>
                <a:gd name="T20" fmla="*/ 1408 w 226"/>
                <a:gd name="T21" fmla="*/ 797 h 248"/>
                <a:gd name="T22" fmla="*/ 1113 w 226"/>
                <a:gd name="T23" fmla="*/ 115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248">
                  <a:moveTo>
                    <a:pt x="178" y="16"/>
                  </a:moveTo>
                  <a:cubicBezTo>
                    <a:pt x="170" y="10"/>
                    <a:pt x="161" y="5"/>
                    <a:pt x="152" y="0"/>
                  </a:cubicBezTo>
                  <a:cubicBezTo>
                    <a:pt x="154" y="1"/>
                    <a:pt x="155" y="2"/>
                    <a:pt x="157" y="3"/>
                  </a:cubicBezTo>
                  <a:cubicBezTo>
                    <a:pt x="187" y="26"/>
                    <a:pt x="205" y="54"/>
                    <a:pt x="204" y="100"/>
                  </a:cubicBezTo>
                  <a:cubicBezTo>
                    <a:pt x="203" y="143"/>
                    <a:pt x="189" y="161"/>
                    <a:pt x="167" y="185"/>
                  </a:cubicBezTo>
                  <a:cubicBezTo>
                    <a:pt x="153" y="202"/>
                    <a:pt x="137" y="221"/>
                    <a:pt x="116" y="228"/>
                  </a:cubicBezTo>
                  <a:cubicBezTo>
                    <a:pt x="102" y="232"/>
                    <a:pt x="85" y="234"/>
                    <a:pt x="64" y="234"/>
                  </a:cubicBezTo>
                  <a:cubicBezTo>
                    <a:pt x="40" y="233"/>
                    <a:pt x="23" y="236"/>
                    <a:pt x="0" y="219"/>
                  </a:cubicBezTo>
                  <a:cubicBezTo>
                    <a:pt x="22" y="235"/>
                    <a:pt x="51" y="246"/>
                    <a:pt x="86" y="247"/>
                  </a:cubicBezTo>
                  <a:cubicBezTo>
                    <a:pt x="136" y="248"/>
                    <a:pt x="165" y="233"/>
                    <a:pt x="189" y="205"/>
                  </a:cubicBezTo>
                  <a:cubicBezTo>
                    <a:pt x="211" y="181"/>
                    <a:pt x="224" y="155"/>
                    <a:pt x="225" y="112"/>
                  </a:cubicBezTo>
                  <a:cubicBezTo>
                    <a:pt x="226" y="66"/>
                    <a:pt x="208" y="39"/>
                    <a:pt x="178" y="16"/>
                  </a:cubicBezTo>
                  <a:close/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CD90C266-9181-4742-91F6-3A1E16EA3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131"/>
              <a:ext cx="355" cy="557"/>
            </a:xfrm>
            <a:custGeom>
              <a:avLst/>
              <a:gdLst>
                <a:gd name="T0" fmla="*/ 0 w 142"/>
                <a:gd name="T1" fmla="*/ 1476 h 209"/>
                <a:gd name="T2" fmla="*/ 645 w 142"/>
                <a:gd name="T3" fmla="*/ 1178 h 209"/>
                <a:gd name="T4" fmla="*/ 870 w 142"/>
                <a:gd name="T5" fmla="*/ 520 h 209"/>
                <a:gd name="T6" fmla="*/ 725 w 142"/>
                <a:gd name="T7" fmla="*/ 0 h 209"/>
                <a:gd name="T8" fmla="*/ 783 w 142"/>
                <a:gd name="T9" fmla="*/ 773 h 209"/>
                <a:gd name="T10" fmla="*/ 0 w 142"/>
                <a:gd name="T11" fmla="*/ 147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09">
                  <a:moveTo>
                    <a:pt x="0" y="208"/>
                  </a:moveTo>
                  <a:cubicBezTo>
                    <a:pt x="50" y="209"/>
                    <a:pt x="79" y="194"/>
                    <a:pt x="103" y="166"/>
                  </a:cubicBezTo>
                  <a:cubicBezTo>
                    <a:pt x="125" y="142"/>
                    <a:pt x="138" y="116"/>
                    <a:pt x="139" y="73"/>
                  </a:cubicBezTo>
                  <a:cubicBezTo>
                    <a:pt x="140" y="41"/>
                    <a:pt x="132" y="18"/>
                    <a:pt x="116" y="0"/>
                  </a:cubicBezTo>
                  <a:cubicBezTo>
                    <a:pt x="128" y="31"/>
                    <a:pt x="142" y="70"/>
                    <a:pt x="125" y="109"/>
                  </a:cubicBezTo>
                  <a:cubicBezTo>
                    <a:pt x="107" y="147"/>
                    <a:pt x="90" y="199"/>
                    <a:pt x="0" y="208"/>
                  </a:cubicBezTo>
                  <a:close/>
                </a:path>
              </a:pathLst>
            </a:custGeom>
            <a:solidFill>
              <a:srgbClr val="32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6A93205-DEF5-4CC7-BD53-CCC94879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979"/>
              <a:ext cx="514" cy="626"/>
            </a:xfrm>
            <a:custGeom>
              <a:avLst/>
              <a:gdLst>
                <a:gd name="T0" fmla="*/ 342 w 206"/>
                <a:gd name="T1" fmla="*/ 1625 h 235"/>
                <a:gd name="T2" fmla="*/ 100 w 206"/>
                <a:gd name="T3" fmla="*/ 1007 h 235"/>
                <a:gd name="T4" fmla="*/ 429 w 206"/>
                <a:gd name="T5" fmla="*/ 370 h 235"/>
                <a:gd name="T6" fmla="*/ 971 w 206"/>
                <a:gd name="T7" fmla="*/ 56 h 235"/>
                <a:gd name="T8" fmla="*/ 1245 w 206"/>
                <a:gd name="T9" fmla="*/ 77 h 235"/>
                <a:gd name="T10" fmla="*/ 1245 w 206"/>
                <a:gd name="T11" fmla="*/ 72 h 235"/>
                <a:gd name="T12" fmla="*/ 846 w 206"/>
                <a:gd name="T13" fmla="*/ 0 h 235"/>
                <a:gd name="T14" fmla="*/ 304 w 206"/>
                <a:gd name="T15" fmla="*/ 269 h 235"/>
                <a:gd name="T16" fmla="*/ 5 w 206"/>
                <a:gd name="T17" fmla="*/ 930 h 235"/>
                <a:gd name="T18" fmla="*/ 329 w 206"/>
                <a:gd name="T19" fmla="*/ 1617 h 235"/>
                <a:gd name="T20" fmla="*/ 342 w 206"/>
                <a:gd name="T21" fmla="*/ 1625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" h="235">
                  <a:moveTo>
                    <a:pt x="55" y="229"/>
                  </a:moveTo>
                  <a:cubicBezTo>
                    <a:pt x="30" y="204"/>
                    <a:pt x="16" y="174"/>
                    <a:pt x="16" y="142"/>
                  </a:cubicBezTo>
                  <a:cubicBezTo>
                    <a:pt x="18" y="106"/>
                    <a:pt x="42" y="79"/>
                    <a:pt x="69" y="52"/>
                  </a:cubicBezTo>
                  <a:cubicBezTo>
                    <a:pt x="91" y="30"/>
                    <a:pt x="121" y="9"/>
                    <a:pt x="156" y="8"/>
                  </a:cubicBezTo>
                  <a:cubicBezTo>
                    <a:pt x="171" y="7"/>
                    <a:pt x="186" y="8"/>
                    <a:pt x="200" y="11"/>
                  </a:cubicBezTo>
                  <a:cubicBezTo>
                    <a:pt x="206" y="12"/>
                    <a:pt x="206" y="12"/>
                    <a:pt x="200" y="10"/>
                  </a:cubicBezTo>
                  <a:cubicBezTo>
                    <a:pt x="180" y="3"/>
                    <a:pt x="159" y="0"/>
                    <a:pt x="136" y="0"/>
                  </a:cubicBezTo>
                  <a:cubicBezTo>
                    <a:pt x="101" y="1"/>
                    <a:pt x="70" y="17"/>
                    <a:pt x="49" y="38"/>
                  </a:cubicBezTo>
                  <a:cubicBezTo>
                    <a:pt x="22" y="66"/>
                    <a:pt x="2" y="96"/>
                    <a:pt x="1" y="131"/>
                  </a:cubicBezTo>
                  <a:cubicBezTo>
                    <a:pt x="0" y="168"/>
                    <a:pt x="22" y="200"/>
                    <a:pt x="53" y="228"/>
                  </a:cubicBezTo>
                  <a:cubicBezTo>
                    <a:pt x="60" y="235"/>
                    <a:pt x="59" y="233"/>
                    <a:pt x="55" y="229"/>
                  </a:cubicBezTo>
                  <a:close/>
                </a:path>
              </a:pathLst>
            </a:custGeom>
            <a:solidFill>
              <a:srgbClr val="DD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34E0A58C-F39D-4A7F-A8C0-D8396556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solidFill>
              <a:srgbClr val="C6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15C7A264-98B7-4038-A8B2-FD6A5A83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083"/>
              <a:ext cx="395" cy="570"/>
            </a:xfrm>
            <a:custGeom>
              <a:avLst/>
              <a:gdLst>
                <a:gd name="T0" fmla="*/ 875 w 158"/>
                <a:gd name="T1" fmla="*/ 312 h 214"/>
                <a:gd name="T2" fmla="*/ 583 w 158"/>
                <a:gd name="T3" fmla="*/ 0 h 214"/>
                <a:gd name="T4" fmla="*/ 763 w 158"/>
                <a:gd name="T5" fmla="*/ 248 h 214"/>
                <a:gd name="T6" fmla="*/ 450 w 158"/>
                <a:gd name="T7" fmla="*/ 1015 h 214"/>
                <a:gd name="T8" fmla="*/ 0 w 158"/>
                <a:gd name="T9" fmla="*/ 1313 h 214"/>
                <a:gd name="T10" fmla="*/ 558 w 158"/>
                <a:gd name="T11" fmla="*/ 1079 h 214"/>
                <a:gd name="T12" fmla="*/ 875 w 158"/>
                <a:gd name="T13" fmla="*/ 312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214">
                  <a:moveTo>
                    <a:pt x="140" y="44"/>
                  </a:moveTo>
                  <a:cubicBezTo>
                    <a:pt x="130" y="22"/>
                    <a:pt x="112" y="7"/>
                    <a:pt x="93" y="0"/>
                  </a:cubicBezTo>
                  <a:cubicBezTo>
                    <a:pt x="105" y="8"/>
                    <a:pt x="115" y="20"/>
                    <a:pt x="122" y="35"/>
                  </a:cubicBezTo>
                  <a:cubicBezTo>
                    <a:pt x="140" y="79"/>
                    <a:pt x="82" y="115"/>
                    <a:pt x="72" y="143"/>
                  </a:cubicBezTo>
                  <a:cubicBezTo>
                    <a:pt x="62" y="169"/>
                    <a:pt x="52" y="202"/>
                    <a:pt x="0" y="185"/>
                  </a:cubicBezTo>
                  <a:cubicBezTo>
                    <a:pt x="42" y="214"/>
                    <a:pt x="78" y="182"/>
                    <a:pt x="89" y="152"/>
                  </a:cubicBezTo>
                  <a:cubicBezTo>
                    <a:pt x="100" y="124"/>
                    <a:pt x="158" y="88"/>
                    <a:pt x="140" y="44"/>
                  </a:cubicBezTo>
                  <a:close/>
                </a:path>
              </a:pathLst>
            </a:custGeom>
            <a:solidFill>
              <a:srgbClr val="B77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E4F77C8F-5069-4378-8032-13E8584E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200"/>
              <a:ext cx="310" cy="405"/>
            </a:xfrm>
            <a:custGeom>
              <a:avLst/>
              <a:gdLst>
                <a:gd name="T0" fmla="*/ 0 w 124"/>
                <a:gd name="T1" fmla="*/ 1079 h 152"/>
                <a:gd name="T2" fmla="*/ 345 w 124"/>
                <a:gd name="T3" fmla="*/ 767 h 152"/>
                <a:gd name="T4" fmla="*/ 663 w 124"/>
                <a:gd name="T5" fmla="*/ 0 h 152"/>
                <a:gd name="T6" fmla="*/ 470 w 124"/>
                <a:gd name="T7" fmla="*/ 456 h 152"/>
                <a:gd name="T8" fmla="*/ 270 w 124"/>
                <a:gd name="T9" fmla="*/ 831 h 152"/>
                <a:gd name="T10" fmla="*/ 0 w 124"/>
                <a:gd name="T11" fmla="*/ 1079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52">
                  <a:moveTo>
                    <a:pt x="0" y="152"/>
                  </a:moveTo>
                  <a:cubicBezTo>
                    <a:pt x="27" y="152"/>
                    <a:pt x="48" y="129"/>
                    <a:pt x="55" y="108"/>
                  </a:cubicBezTo>
                  <a:cubicBezTo>
                    <a:pt x="66" y="80"/>
                    <a:pt x="124" y="44"/>
                    <a:pt x="106" y="0"/>
                  </a:cubicBezTo>
                  <a:cubicBezTo>
                    <a:pt x="112" y="19"/>
                    <a:pt x="96" y="46"/>
                    <a:pt x="75" y="64"/>
                  </a:cubicBezTo>
                  <a:cubicBezTo>
                    <a:pt x="55" y="82"/>
                    <a:pt x="51" y="102"/>
                    <a:pt x="43" y="117"/>
                  </a:cubicBezTo>
                  <a:cubicBezTo>
                    <a:pt x="37" y="130"/>
                    <a:pt x="25" y="147"/>
                    <a:pt x="0" y="152"/>
                  </a:cubicBezTo>
                  <a:close/>
                </a:path>
              </a:pathLst>
            </a:custGeom>
            <a:solidFill>
              <a:srgbClr val="9C4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13A5C14B-44A9-4805-BCA5-E114D221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061"/>
              <a:ext cx="389" cy="518"/>
            </a:xfrm>
            <a:custGeom>
              <a:avLst/>
              <a:gdLst>
                <a:gd name="T0" fmla="*/ 399 w 156"/>
                <a:gd name="T1" fmla="*/ 1332 h 194"/>
                <a:gd name="T2" fmla="*/ 349 w 156"/>
                <a:gd name="T3" fmla="*/ 678 h 194"/>
                <a:gd name="T4" fmla="*/ 621 w 156"/>
                <a:gd name="T5" fmla="*/ 171 h 194"/>
                <a:gd name="T6" fmla="*/ 970 w 156"/>
                <a:gd name="T7" fmla="*/ 56 h 194"/>
                <a:gd name="T8" fmla="*/ 496 w 156"/>
                <a:gd name="T9" fmla="*/ 142 h 194"/>
                <a:gd name="T10" fmla="*/ 312 w 156"/>
                <a:gd name="T11" fmla="*/ 1255 h 194"/>
                <a:gd name="T12" fmla="*/ 399 w 156"/>
                <a:gd name="T13" fmla="*/ 1348 h 194"/>
                <a:gd name="T14" fmla="*/ 399 w 156"/>
                <a:gd name="T15" fmla="*/ 1332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94">
                  <a:moveTo>
                    <a:pt x="64" y="187"/>
                  </a:moveTo>
                  <a:cubicBezTo>
                    <a:pt x="39" y="158"/>
                    <a:pt x="45" y="125"/>
                    <a:pt x="56" y="95"/>
                  </a:cubicBezTo>
                  <a:cubicBezTo>
                    <a:pt x="66" y="66"/>
                    <a:pt x="80" y="38"/>
                    <a:pt x="100" y="24"/>
                  </a:cubicBezTo>
                  <a:cubicBezTo>
                    <a:pt x="124" y="7"/>
                    <a:pt x="145" y="6"/>
                    <a:pt x="156" y="8"/>
                  </a:cubicBezTo>
                  <a:cubicBezTo>
                    <a:pt x="130" y="0"/>
                    <a:pt x="102" y="5"/>
                    <a:pt x="80" y="20"/>
                  </a:cubicBezTo>
                  <a:cubicBezTo>
                    <a:pt x="41" y="47"/>
                    <a:pt x="0" y="119"/>
                    <a:pt x="50" y="176"/>
                  </a:cubicBezTo>
                  <a:cubicBezTo>
                    <a:pt x="55" y="181"/>
                    <a:pt x="59" y="185"/>
                    <a:pt x="64" y="189"/>
                  </a:cubicBezTo>
                  <a:cubicBezTo>
                    <a:pt x="70" y="194"/>
                    <a:pt x="68" y="192"/>
                    <a:pt x="64" y="187"/>
                  </a:cubicBezTo>
                  <a:close/>
                </a:path>
              </a:pathLst>
            </a:custGeom>
            <a:solidFill>
              <a:srgbClr val="DE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7416232D-3F2B-4F58-B5E0-DD0D008E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979"/>
              <a:ext cx="358" cy="488"/>
            </a:xfrm>
            <a:custGeom>
              <a:avLst/>
              <a:gdLst>
                <a:gd name="T0" fmla="*/ 138 w 143"/>
                <a:gd name="T1" fmla="*/ 1301 h 183"/>
                <a:gd name="T2" fmla="*/ 50 w 143"/>
                <a:gd name="T3" fmla="*/ 931 h 183"/>
                <a:gd name="T4" fmla="*/ 350 w 143"/>
                <a:gd name="T5" fmla="*/ 269 h 183"/>
                <a:gd name="T6" fmla="*/ 896 w 143"/>
                <a:gd name="T7" fmla="*/ 0 h 183"/>
                <a:gd name="T8" fmla="*/ 300 w 143"/>
                <a:gd name="T9" fmla="*/ 413 h 183"/>
                <a:gd name="T10" fmla="*/ 138 w 143"/>
                <a:gd name="T11" fmla="*/ 130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83">
                  <a:moveTo>
                    <a:pt x="22" y="183"/>
                  </a:moveTo>
                  <a:cubicBezTo>
                    <a:pt x="13" y="167"/>
                    <a:pt x="8" y="150"/>
                    <a:pt x="8" y="131"/>
                  </a:cubicBezTo>
                  <a:cubicBezTo>
                    <a:pt x="9" y="96"/>
                    <a:pt x="29" y="66"/>
                    <a:pt x="56" y="38"/>
                  </a:cubicBezTo>
                  <a:cubicBezTo>
                    <a:pt x="77" y="17"/>
                    <a:pt x="108" y="1"/>
                    <a:pt x="143" y="0"/>
                  </a:cubicBezTo>
                  <a:cubicBezTo>
                    <a:pt x="115" y="4"/>
                    <a:pt x="72" y="28"/>
                    <a:pt x="48" y="58"/>
                  </a:cubicBezTo>
                  <a:cubicBezTo>
                    <a:pt x="24" y="89"/>
                    <a:pt x="0" y="131"/>
                    <a:pt x="22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74D2730A-0A54-4BCA-9DFF-2BD156C5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FABD26B8-68DE-448A-955E-E421ABF5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703D7592-A6D4-4DC5-9E55-BCA6085C5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101"/>
              <a:ext cx="77" cy="83"/>
            </a:xfrm>
            <a:custGeom>
              <a:avLst/>
              <a:gdLst>
                <a:gd name="T0" fmla="*/ 17 w 31"/>
                <a:gd name="T1" fmla="*/ 150 h 31"/>
                <a:gd name="T2" fmla="*/ 67 w 31"/>
                <a:gd name="T3" fmla="*/ 21 h 31"/>
                <a:gd name="T4" fmla="*/ 179 w 31"/>
                <a:gd name="T5" fmla="*/ 78 h 31"/>
                <a:gd name="T6" fmla="*/ 124 w 31"/>
                <a:gd name="T7" fmla="*/ 209 h 31"/>
                <a:gd name="T8" fmla="*/ 17 w 31"/>
                <a:gd name="T9" fmla="*/ 15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1">
                  <a:moveTo>
                    <a:pt x="3" y="21"/>
                  </a:moveTo>
                  <a:cubicBezTo>
                    <a:pt x="0" y="13"/>
                    <a:pt x="4" y="5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1" y="19"/>
                    <a:pt x="27" y="26"/>
                    <a:pt x="20" y="29"/>
                  </a:cubicBezTo>
                  <a:cubicBezTo>
                    <a:pt x="13" y="31"/>
                    <a:pt x="5" y="28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9E7266EF-2348-410A-8E94-456C7CA3C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083"/>
              <a:ext cx="28" cy="29"/>
            </a:xfrm>
            <a:custGeom>
              <a:avLst/>
              <a:gdLst>
                <a:gd name="T0" fmla="*/ 8 w 11"/>
                <a:gd name="T1" fmla="*/ 47 h 11"/>
                <a:gd name="T2" fmla="*/ 25 w 11"/>
                <a:gd name="T3" fmla="*/ 8 h 11"/>
                <a:gd name="T4" fmla="*/ 64 w 11"/>
                <a:gd name="T5" fmla="*/ 29 h 11"/>
                <a:gd name="T6" fmla="*/ 46 w 11"/>
                <a:gd name="T7" fmla="*/ 69 h 11"/>
                <a:gd name="T8" fmla="*/ 8 w 11"/>
                <a:gd name="T9" fmla="*/ 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7"/>
                    <a:pt x="10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11E14DDD-B6FB-47FE-9D65-C1B63A59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181"/>
              <a:ext cx="30" cy="30"/>
            </a:xfrm>
            <a:custGeom>
              <a:avLst/>
              <a:gdLst>
                <a:gd name="T0" fmla="*/ 8 w 12"/>
                <a:gd name="T1" fmla="*/ 60 h 11"/>
                <a:gd name="T2" fmla="*/ 25 w 12"/>
                <a:gd name="T3" fmla="*/ 8 h 11"/>
                <a:gd name="T4" fmla="*/ 70 w 12"/>
                <a:gd name="T5" fmla="*/ 30 h 11"/>
                <a:gd name="T6" fmla="*/ 50 w 12"/>
                <a:gd name="T7" fmla="*/ 82 h 11"/>
                <a:gd name="T8" fmla="*/ 8 w 12"/>
                <a:gd name="T9" fmla="*/ 6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" y="8"/>
                  </a:move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D957C63-59BA-4863-9E28-7C94B389D747}"/>
              </a:ext>
            </a:extLst>
          </p:cNvPr>
          <p:cNvSpPr/>
          <p:nvPr/>
        </p:nvSpPr>
        <p:spPr>
          <a:xfrm>
            <a:off x="5325925" y="3131200"/>
            <a:ext cx="231141" cy="520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Arc plein 78">
            <a:extLst>
              <a:ext uri="{FF2B5EF4-FFF2-40B4-BE49-F238E27FC236}">
                <a16:creationId xmlns:a16="http://schemas.microsoft.com/office/drawing/2014/main" id="{93CC4921-73E0-4C2E-9E6A-3A8C1459215E}"/>
              </a:ext>
            </a:extLst>
          </p:cNvPr>
          <p:cNvSpPr/>
          <p:nvPr/>
        </p:nvSpPr>
        <p:spPr>
          <a:xfrm>
            <a:off x="5157822" y="3607716"/>
            <a:ext cx="580729" cy="560136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A9AE0F9-B026-4DB1-9157-FB74C30A7A34}"/>
              </a:ext>
            </a:extLst>
          </p:cNvPr>
          <p:cNvSpPr/>
          <p:nvPr/>
        </p:nvSpPr>
        <p:spPr>
          <a:xfrm>
            <a:off x="5243460" y="4255780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17601488-57F7-43B2-8D8A-154CAC6C8FE1}"/>
              </a:ext>
            </a:extLst>
          </p:cNvPr>
          <p:cNvSpPr/>
          <p:nvPr/>
        </p:nvSpPr>
        <p:spPr>
          <a:xfrm>
            <a:off x="5474084" y="4240487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92A44BC-3992-4305-900F-BDD31BCFB61C}"/>
              </a:ext>
            </a:extLst>
          </p:cNvPr>
          <p:cNvSpPr/>
          <p:nvPr/>
        </p:nvSpPr>
        <p:spPr>
          <a:xfrm>
            <a:off x="5280655" y="3964432"/>
            <a:ext cx="328299" cy="31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5AAF0E7-EAAA-4BA7-82D8-F55027F8655E}"/>
              </a:ext>
            </a:extLst>
          </p:cNvPr>
          <p:cNvSpPr txBox="1"/>
          <p:nvPr/>
        </p:nvSpPr>
        <p:spPr>
          <a:xfrm>
            <a:off x="4349691" y="3938852"/>
            <a:ext cx="15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Antigène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43DCB93-438D-4776-8408-3EA64183AA66}"/>
              </a:ext>
            </a:extLst>
          </p:cNvPr>
          <p:cNvSpPr txBox="1"/>
          <p:nvPr/>
        </p:nvSpPr>
        <p:spPr>
          <a:xfrm>
            <a:off x="4561454" y="3195281"/>
            <a:ext cx="78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TCR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E5815F13-7C40-44BE-AEF0-8EB01442F118}"/>
              </a:ext>
            </a:extLst>
          </p:cNvPr>
          <p:cNvSpPr txBox="1"/>
          <p:nvPr/>
        </p:nvSpPr>
        <p:spPr>
          <a:xfrm>
            <a:off x="4403080" y="4480089"/>
            <a:ext cx="87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CMH</a:t>
            </a:r>
          </a:p>
        </p:txBody>
      </p:sp>
      <p:sp>
        <p:nvSpPr>
          <p:cNvPr id="86" name="Arc plein 85">
            <a:extLst>
              <a:ext uri="{FF2B5EF4-FFF2-40B4-BE49-F238E27FC236}">
                <a16:creationId xmlns:a16="http://schemas.microsoft.com/office/drawing/2014/main" id="{B2C211A7-C4D2-4354-81FF-8C44A086D249}"/>
              </a:ext>
            </a:extLst>
          </p:cNvPr>
          <p:cNvSpPr/>
          <p:nvPr/>
        </p:nvSpPr>
        <p:spPr>
          <a:xfrm>
            <a:off x="5811543" y="3606961"/>
            <a:ext cx="580729" cy="56013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83C816-E482-48D4-B0ED-7C6B05A8E285}"/>
              </a:ext>
            </a:extLst>
          </p:cNvPr>
          <p:cNvSpPr/>
          <p:nvPr/>
        </p:nvSpPr>
        <p:spPr>
          <a:xfrm>
            <a:off x="5986336" y="3141771"/>
            <a:ext cx="231141" cy="5205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97E3BA6-8E14-40C0-8BB4-589F4733C396}"/>
              </a:ext>
            </a:extLst>
          </p:cNvPr>
          <p:cNvSpPr txBox="1"/>
          <p:nvPr/>
        </p:nvSpPr>
        <p:spPr>
          <a:xfrm>
            <a:off x="5742433" y="2864810"/>
            <a:ext cx="74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/>
              <a:t>CD28</a:t>
            </a:r>
          </a:p>
        </p:txBody>
      </p:sp>
      <p:sp>
        <p:nvSpPr>
          <p:cNvPr id="89" name="Arc plein 88">
            <a:extLst>
              <a:ext uri="{FF2B5EF4-FFF2-40B4-BE49-F238E27FC236}">
                <a16:creationId xmlns:a16="http://schemas.microsoft.com/office/drawing/2014/main" id="{893EDDBA-FACF-4F1E-95C2-35DD9F791C16}"/>
              </a:ext>
            </a:extLst>
          </p:cNvPr>
          <p:cNvSpPr/>
          <p:nvPr/>
        </p:nvSpPr>
        <p:spPr>
          <a:xfrm>
            <a:off x="6457435" y="3614221"/>
            <a:ext cx="580729" cy="560136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9373828-3646-4441-9EA9-32C3AEFCE1BD}"/>
              </a:ext>
            </a:extLst>
          </p:cNvPr>
          <p:cNvSpPr/>
          <p:nvPr/>
        </p:nvSpPr>
        <p:spPr>
          <a:xfrm>
            <a:off x="6632226" y="3149031"/>
            <a:ext cx="231141" cy="520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4F1BEADA-3E64-4B7D-9E89-5F4B36530F6E}"/>
              </a:ext>
            </a:extLst>
          </p:cNvPr>
          <p:cNvSpPr/>
          <p:nvPr/>
        </p:nvSpPr>
        <p:spPr>
          <a:xfrm>
            <a:off x="6643003" y="3848196"/>
            <a:ext cx="227568" cy="1336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B6F49C2-6996-4DAA-9565-CA8C7ADD2214}"/>
              </a:ext>
            </a:extLst>
          </p:cNvPr>
          <p:cNvSpPr txBox="1"/>
          <p:nvPr/>
        </p:nvSpPr>
        <p:spPr>
          <a:xfrm>
            <a:off x="6632227" y="3097124"/>
            <a:ext cx="115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CTLA4</a:t>
            </a:r>
          </a:p>
        </p:txBody>
      </p:sp>
      <p:grpSp>
        <p:nvGrpSpPr>
          <p:cNvPr id="93" name="Group 106">
            <a:extLst>
              <a:ext uri="{FF2B5EF4-FFF2-40B4-BE49-F238E27FC236}">
                <a16:creationId xmlns:a16="http://schemas.microsoft.com/office/drawing/2014/main" id="{B1D0DDF7-C865-404B-B103-7FDAF304CA1C}"/>
              </a:ext>
            </a:extLst>
          </p:cNvPr>
          <p:cNvGrpSpPr>
            <a:grpSpLocks/>
          </p:cNvGrpSpPr>
          <p:nvPr/>
        </p:nvGrpSpPr>
        <p:grpSpPr bwMode="auto">
          <a:xfrm>
            <a:off x="8344537" y="1288702"/>
            <a:ext cx="2583356" cy="2416691"/>
            <a:chOff x="4349" y="1763"/>
            <a:chExt cx="834" cy="818"/>
          </a:xfrm>
        </p:grpSpPr>
        <p:sp>
          <p:nvSpPr>
            <p:cNvPr id="94" name="Freeform 107">
              <a:extLst>
                <a:ext uri="{FF2B5EF4-FFF2-40B4-BE49-F238E27FC236}">
                  <a16:creationId xmlns:a16="http://schemas.microsoft.com/office/drawing/2014/main" id="{A290D378-41B6-495D-BB6B-AC64A0C7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108">
              <a:extLst>
                <a:ext uri="{FF2B5EF4-FFF2-40B4-BE49-F238E27FC236}">
                  <a16:creationId xmlns:a16="http://schemas.microsoft.com/office/drawing/2014/main" id="{B24758C0-7CEA-480C-8224-FCA9B077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109">
              <a:extLst>
                <a:ext uri="{FF2B5EF4-FFF2-40B4-BE49-F238E27FC236}">
                  <a16:creationId xmlns:a16="http://schemas.microsoft.com/office/drawing/2014/main" id="{7670EEEF-B638-4A75-96F9-F7601681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110">
              <a:extLst>
                <a:ext uri="{FF2B5EF4-FFF2-40B4-BE49-F238E27FC236}">
                  <a16:creationId xmlns:a16="http://schemas.microsoft.com/office/drawing/2014/main" id="{A81D8197-8680-4622-908B-ECDEC109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0FDFB907-D712-4CF4-8E14-7C72AAA6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12">
              <a:extLst>
                <a:ext uri="{FF2B5EF4-FFF2-40B4-BE49-F238E27FC236}">
                  <a16:creationId xmlns:a16="http://schemas.microsoft.com/office/drawing/2014/main" id="{9E32EF62-7529-48F1-A6BE-D28FA154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13">
              <a:extLst>
                <a:ext uri="{FF2B5EF4-FFF2-40B4-BE49-F238E27FC236}">
                  <a16:creationId xmlns:a16="http://schemas.microsoft.com/office/drawing/2014/main" id="{99F5DBEC-F03E-49AF-A8E9-A878A022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id="{7F89E39B-5D50-44BC-89FF-C248ACFD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15">
              <a:extLst>
                <a:ext uri="{FF2B5EF4-FFF2-40B4-BE49-F238E27FC236}">
                  <a16:creationId xmlns:a16="http://schemas.microsoft.com/office/drawing/2014/main" id="{DCA69045-9CD4-485C-A580-ABA3BBF9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16">
              <a:extLst>
                <a:ext uri="{FF2B5EF4-FFF2-40B4-BE49-F238E27FC236}">
                  <a16:creationId xmlns:a16="http://schemas.microsoft.com/office/drawing/2014/main" id="{94B7F6F8-477C-4B7F-9E6C-F35D53C0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117">
              <a:extLst>
                <a:ext uri="{FF2B5EF4-FFF2-40B4-BE49-F238E27FC236}">
                  <a16:creationId xmlns:a16="http://schemas.microsoft.com/office/drawing/2014/main" id="{70833B8D-10EA-4D91-B195-E84126B31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05" name="Oval 118">
              <a:extLst>
                <a:ext uri="{FF2B5EF4-FFF2-40B4-BE49-F238E27FC236}">
                  <a16:creationId xmlns:a16="http://schemas.microsoft.com/office/drawing/2014/main" id="{8148FC5A-E7C3-4172-BD6F-12682E2B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06" name="Oval 119">
              <a:extLst>
                <a:ext uri="{FF2B5EF4-FFF2-40B4-BE49-F238E27FC236}">
                  <a16:creationId xmlns:a16="http://schemas.microsoft.com/office/drawing/2014/main" id="{0FE79400-793A-4A9B-8F98-C11FF446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07" name="Group 3">
            <a:extLst>
              <a:ext uri="{FF2B5EF4-FFF2-40B4-BE49-F238E27FC236}">
                <a16:creationId xmlns:a16="http://schemas.microsoft.com/office/drawing/2014/main" id="{843BF5B9-2AFC-44D2-AD6A-AC0226E3A28F}"/>
              </a:ext>
            </a:extLst>
          </p:cNvPr>
          <p:cNvGrpSpPr>
            <a:grpSpLocks/>
          </p:cNvGrpSpPr>
          <p:nvPr/>
        </p:nvGrpSpPr>
        <p:grpSpPr bwMode="auto">
          <a:xfrm>
            <a:off x="8622846" y="4904490"/>
            <a:ext cx="1937392" cy="1886873"/>
            <a:chOff x="1584" y="960"/>
            <a:chExt cx="767" cy="747"/>
          </a:xfrm>
        </p:grpSpPr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CE7088CC-0C1B-4FE0-96A7-90D606F3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solidFill>
              <a:srgbClr val="B0D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88CADF10-1D86-4993-ABC1-75787F113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211"/>
              <a:ext cx="417" cy="450"/>
            </a:xfrm>
            <a:custGeom>
              <a:avLst/>
              <a:gdLst>
                <a:gd name="T0" fmla="*/ 0 w 167"/>
                <a:gd name="T1" fmla="*/ 964 h 169"/>
                <a:gd name="T2" fmla="*/ 487 w 167"/>
                <a:gd name="T3" fmla="*/ 1105 h 169"/>
                <a:gd name="T4" fmla="*/ 742 w 167"/>
                <a:gd name="T5" fmla="*/ 738 h 169"/>
                <a:gd name="T6" fmla="*/ 961 w 167"/>
                <a:gd name="T7" fmla="*/ 418 h 169"/>
                <a:gd name="T8" fmla="*/ 979 w 167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69">
                  <a:moveTo>
                    <a:pt x="0" y="136"/>
                  </a:moveTo>
                  <a:cubicBezTo>
                    <a:pt x="13" y="155"/>
                    <a:pt x="50" y="169"/>
                    <a:pt x="78" y="156"/>
                  </a:cubicBezTo>
                  <a:cubicBezTo>
                    <a:pt x="114" y="140"/>
                    <a:pt x="112" y="121"/>
                    <a:pt x="119" y="104"/>
                  </a:cubicBezTo>
                  <a:cubicBezTo>
                    <a:pt x="126" y="86"/>
                    <a:pt x="141" y="79"/>
                    <a:pt x="154" y="59"/>
                  </a:cubicBezTo>
                  <a:cubicBezTo>
                    <a:pt x="166" y="39"/>
                    <a:pt x="167" y="12"/>
                    <a:pt x="157" y="0"/>
                  </a:cubicBezTo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C7F3D44C-807B-4AD1-BC4F-CDEE5B26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027"/>
              <a:ext cx="565" cy="661"/>
            </a:xfrm>
            <a:custGeom>
              <a:avLst/>
              <a:gdLst>
                <a:gd name="T0" fmla="*/ 1113 w 226"/>
                <a:gd name="T1" fmla="*/ 115 h 248"/>
                <a:gd name="T2" fmla="*/ 950 w 226"/>
                <a:gd name="T3" fmla="*/ 0 h 248"/>
                <a:gd name="T4" fmla="*/ 983 w 226"/>
                <a:gd name="T5" fmla="*/ 21 h 248"/>
                <a:gd name="T6" fmla="*/ 1275 w 226"/>
                <a:gd name="T7" fmla="*/ 712 h 248"/>
                <a:gd name="T8" fmla="*/ 1045 w 226"/>
                <a:gd name="T9" fmla="*/ 1314 h 248"/>
                <a:gd name="T10" fmla="*/ 725 w 226"/>
                <a:gd name="T11" fmla="*/ 1621 h 248"/>
                <a:gd name="T12" fmla="*/ 400 w 226"/>
                <a:gd name="T13" fmla="*/ 1663 h 248"/>
                <a:gd name="T14" fmla="*/ 0 w 226"/>
                <a:gd name="T15" fmla="*/ 1557 h 248"/>
                <a:gd name="T16" fmla="*/ 538 w 226"/>
                <a:gd name="T17" fmla="*/ 1754 h 248"/>
                <a:gd name="T18" fmla="*/ 1183 w 226"/>
                <a:gd name="T19" fmla="*/ 1455 h 248"/>
                <a:gd name="T20" fmla="*/ 1408 w 226"/>
                <a:gd name="T21" fmla="*/ 797 h 248"/>
                <a:gd name="T22" fmla="*/ 1113 w 226"/>
                <a:gd name="T23" fmla="*/ 115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248">
                  <a:moveTo>
                    <a:pt x="178" y="16"/>
                  </a:moveTo>
                  <a:cubicBezTo>
                    <a:pt x="170" y="10"/>
                    <a:pt x="161" y="5"/>
                    <a:pt x="152" y="0"/>
                  </a:cubicBezTo>
                  <a:cubicBezTo>
                    <a:pt x="154" y="1"/>
                    <a:pt x="155" y="2"/>
                    <a:pt x="157" y="3"/>
                  </a:cubicBezTo>
                  <a:cubicBezTo>
                    <a:pt x="187" y="26"/>
                    <a:pt x="205" y="54"/>
                    <a:pt x="204" y="100"/>
                  </a:cubicBezTo>
                  <a:cubicBezTo>
                    <a:pt x="203" y="143"/>
                    <a:pt x="189" y="161"/>
                    <a:pt x="167" y="185"/>
                  </a:cubicBezTo>
                  <a:cubicBezTo>
                    <a:pt x="153" y="202"/>
                    <a:pt x="137" y="221"/>
                    <a:pt x="116" y="228"/>
                  </a:cubicBezTo>
                  <a:cubicBezTo>
                    <a:pt x="102" y="232"/>
                    <a:pt x="85" y="234"/>
                    <a:pt x="64" y="234"/>
                  </a:cubicBezTo>
                  <a:cubicBezTo>
                    <a:pt x="40" y="233"/>
                    <a:pt x="23" y="236"/>
                    <a:pt x="0" y="219"/>
                  </a:cubicBezTo>
                  <a:cubicBezTo>
                    <a:pt x="22" y="235"/>
                    <a:pt x="51" y="246"/>
                    <a:pt x="86" y="247"/>
                  </a:cubicBezTo>
                  <a:cubicBezTo>
                    <a:pt x="136" y="248"/>
                    <a:pt x="165" y="233"/>
                    <a:pt x="189" y="205"/>
                  </a:cubicBezTo>
                  <a:cubicBezTo>
                    <a:pt x="211" y="181"/>
                    <a:pt x="224" y="155"/>
                    <a:pt x="225" y="112"/>
                  </a:cubicBezTo>
                  <a:cubicBezTo>
                    <a:pt x="226" y="66"/>
                    <a:pt x="208" y="39"/>
                    <a:pt x="178" y="16"/>
                  </a:cubicBezTo>
                  <a:close/>
                </a:path>
              </a:pathLst>
            </a:custGeom>
            <a:solidFill>
              <a:srgbClr val="80B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E5A3919E-CD00-482D-9A6A-B035A45E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131"/>
              <a:ext cx="355" cy="557"/>
            </a:xfrm>
            <a:custGeom>
              <a:avLst/>
              <a:gdLst>
                <a:gd name="T0" fmla="*/ 0 w 142"/>
                <a:gd name="T1" fmla="*/ 1476 h 209"/>
                <a:gd name="T2" fmla="*/ 645 w 142"/>
                <a:gd name="T3" fmla="*/ 1178 h 209"/>
                <a:gd name="T4" fmla="*/ 870 w 142"/>
                <a:gd name="T5" fmla="*/ 520 h 209"/>
                <a:gd name="T6" fmla="*/ 725 w 142"/>
                <a:gd name="T7" fmla="*/ 0 h 209"/>
                <a:gd name="T8" fmla="*/ 783 w 142"/>
                <a:gd name="T9" fmla="*/ 773 h 209"/>
                <a:gd name="T10" fmla="*/ 0 w 142"/>
                <a:gd name="T11" fmla="*/ 147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09">
                  <a:moveTo>
                    <a:pt x="0" y="208"/>
                  </a:moveTo>
                  <a:cubicBezTo>
                    <a:pt x="50" y="209"/>
                    <a:pt x="79" y="194"/>
                    <a:pt x="103" y="166"/>
                  </a:cubicBezTo>
                  <a:cubicBezTo>
                    <a:pt x="125" y="142"/>
                    <a:pt x="138" y="116"/>
                    <a:pt x="139" y="73"/>
                  </a:cubicBezTo>
                  <a:cubicBezTo>
                    <a:pt x="140" y="41"/>
                    <a:pt x="132" y="18"/>
                    <a:pt x="116" y="0"/>
                  </a:cubicBezTo>
                  <a:cubicBezTo>
                    <a:pt x="128" y="31"/>
                    <a:pt x="142" y="70"/>
                    <a:pt x="125" y="109"/>
                  </a:cubicBezTo>
                  <a:cubicBezTo>
                    <a:pt x="107" y="147"/>
                    <a:pt x="90" y="199"/>
                    <a:pt x="0" y="208"/>
                  </a:cubicBezTo>
                  <a:close/>
                </a:path>
              </a:pathLst>
            </a:custGeom>
            <a:solidFill>
              <a:srgbClr val="32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839C2A5D-926E-4C7A-A16D-CF2FBD04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979"/>
              <a:ext cx="514" cy="626"/>
            </a:xfrm>
            <a:custGeom>
              <a:avLst/>
              <a:gdLst>
                <a:gd name="T0" fmla="*/ 342 w 206"/>
                <a:gd name="T1" fmla="*/ 1625 h 235"/>
                <a:gd name="T2" fmla="*/ 100 w 206"/>
                <a:gd name="T3" fmla="*/ 1007 h 235"/>
                <a:gd name="T4" fmla="*/ 429 w 206"/>
                <a:gd name="T5" fmla="*/ 370 h 235"/>
                <a:gd name="T6" fmla="*/ 971 w 206"/>
                <a:gd name="T7" fmla="*/ 56 h 235"/>
                <a:gd name="T8" fmla="*/ 1245 w 206"/>
                <a:gd name="T9" fmla="*/ 77 h 235"/>
                <a:gd name="T10" fmla="*/ 1245 w 206"/>
                <a:gd name="T11" fmla="*/ 72 h 235"/>
                <a:gd name="T12" fmla="*/ 846 w 206"/>
                <a:gd name="T13" fmla="*/ 0 h 235"/>
                <a:gd name="T14" fmla="*/ 304 w 206"/>
                <a:gd name="T15" fmla="*/ 269 h 235"/>
                <a:gd name="T16" fmla="*/ 5 w 206"/>
                <a:gd name="T17" fmla="*/ 930 h 235"/>
                <a:gd name="T18" fmla="*/ 329 w 206"/>
                <a:gd name="T19" fmla="*/ 1617 h 235"/>
                <a:gd name="T20" fmla="*/ 342 w 206"/>
                <a:gd name="T21" fmla="*/ 1625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" h="235">
                  <a:moveTo>
                    <a:pt x="55" y="229"/>
                  </a:moveTo>
                  <a:cubicBezTo>
                    <a:pt x="30" y="204"/>
                    <a:pt x="16" y="174"/>
                    <a:pt x="16" y="142"/>
                  </a:cubicBezTo>
                  <a:cubicBezTo>
                    <a:pt x="18" y="106"/>
                    <a:pt x="42" y="79"/>
                    <a:pt x="69" y="52"/>
                  </a:cubicBezTo>
                  <a:cubicBezTo>
                    <a:pt x="91" y="30"/>
                    <a:pt x="121" y="9"/>
                    <a:pt x="156" y="8"/>
                  </a:cubicBezTo>
                  <a:cubicBezTo>
                    <a:pt x="171" y="7"/>
                    <a:pt x="186" y="8"/>
                    <a:pt x="200" y="11"/>
                  </a:cubicBezTo>
                  <a:cubicBezTo>
                    <a:pt x="206" y="12"/>
                    <a:pt x="206" y="12"/>
                    <a:pt x="200" y="10"/>
                  </a:cubicBezTo>
                  <a:cubicBezTo>
                    <a:pt x="180" y="3"/>
                    <a:pt x="159" y="0"/>
                    <a:pt x="136" y="0"/>
                  </a:cubicBezTo>
                  <a:cubicBezTo>
                    <a:pt x="101" y="1"/>
                    <a:pt x="70" y="17"/>
                    <a:pt x="49" y="38"/>
                  </a:cubicBezTo>
                  <a:cubicBezTo>
                    <a:pt x="22" y="66"/>
                    <a:pt x="2" y="96"/>
                    <a:pt x="1" y="131"/>
                  </a:cubicBezTo>
                  <a:cubicBezTo>
                    <a:pt x="0" y="168"/>
                    <a:pt x="22" y="200"/>
                    <a:pt x="53" y="228"/>
                  </a:cubicBezTo>
                  <a:cubicBezTo>
                    <a:pt x="60" y="235"/>
                    <a:pt x="59" y="233"/>
                    <a:pt x="55" y="229"/>
                  </a:cubicBezTo>
                  <a:close/>
                </a:path>
              </a:pathLst>
            </a:custGeom>
            <a:solidFill>
              <a:srgbClr val="DD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1279F2D3-379D-450B-9593-D83D7D00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solidFill>
              <a:srgbClr val="C6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3269BFFD-3F3D-4345-8E72-EAECAEDA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083"/>
              <a:ext cx="395" cy="570"/>
            </a:xfrm>
            <a:custGeom>
              <a:avLst/>
              <a:gdLst>
                <a:gd name="T0" fmla="*/ 875 w 158"/>
                <a:gd name="T1" fmla="*/ 312 h 214"/>
                <a:gd name="T2" fmla="*/ 583 w 158"/>
                <a:gd name="T3" fmla="*/ 0 h 214"/>
                <a:gd name="T4" fmla="*/ 763 w 158"/>
                <a:gd name="T5" fmla="*/ 248 h 214"/>
                <a:gd name="T6" fmla="*/ 450 w 158"/>
                <a:gd name="T7" fmla="*/ 1015 h 214"/>
                <a:gd name="T8" fmla="*/ 0 w 158"/>
                <a:gd name="T9" fmla="*/ 1313 h 214"/>
                <a:gd name="T10" fmla="*/ 558 w 158"/>
                <a:gd name="T11" fmla="*/ 1079 h 214"/>
                <a:gd name="T12" fmla="*/ 875 w 158"/>
                <a:gd name="T13" fmla="*/ 312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214">
                  <a:moveTo>
                    <a:pt x="140" y="44"/>
                  </a:moveTo>
                  <a:cubicBezTo>
                    <a:pt x="130" y="22"/>
                    <a:pt x="112" y="7"/>
                    <a:pt x="93" y="0"/>
                  </a:cubicBezTo>
                  <a:cubicBezTo>
                    <a:pt x="105" y="8"/>
                    <a:pt x="115" y="20"/>
                    <a:pt x="122" y="35"/>
                  </a:cubicBezTo>
                  <a:cubicBezTo>
                    <a:pt x="140" y="79"/>
                    <a:pt x="82" y="115"/>
                    <a:pt x="72" y="143"/>
                  </a:cubicBezTo>
                  <a:cubicBezTo>
                    <a:pt x="62" y="169"/>
                    <a:pt x="52" y="202"/>
                    <a:pt x="0" y="185"/>
                  </a:cubicBezTo>
                  <a:cubicBezTo>
                    <a:pt x="42" y="214"/>
                    <a:pt x="78" y="182"/>
                    <a:pt x="89" y="152"/>
                  </a:cubicBezTo>
                  <a:cubicBezTo>
                    <a:pt x="100" y="124"/>
                    <a:pt x="158" y="88"/>
                    <a:pt x="140" y="44"/>
                  </a:cubicBezTo>
                  <a:close/>
                </a:path>
              </a:pathLst>
            </a:custGeom>
            <a:solidFill>
              <a:srgbClr val="B77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C3444A1B-B3C8-4128-AAFB-D7DCB10F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200"/>
              <a:ext cx="310" cy="405"/>
            </a:xfrm>
            <a:custGeom>
              <a:avLst/>
              <a:gdLst>
                <a:gd name="T0" fmla="*/ 0 w 124"/>
                <a:gd name="T1" fmla="*/ 1079 h 152"/>
                <a:gd name="T2" fmla="*/ 345 w 124"/>
                <a:gd name="T3" fmla="*/ 767 h 152"/>
                <a:gd name="T4" fmla="*/ 663 w 124"/>
                <a:gd name="T5" fmla="*/ 0 h 152"/>
                <a:gd name="T6" fmla="*/ 470 w 124"/>
                <a:gd name="T7" fmla="*/ 456 h 152"/>
                <a:gd name="T8" fmla="*/ 270 w 124"/>
                <a:gd name="T9" fmla="*/ 831 h 152"/>
                <a:gd name="T10" fmla="*/ 0 w 124"/>
                <a:gd name="T11" fmla="*/ 1079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52">
                  <a:moveTo>
                    <a:pt x="0" y="152"/>
                  </a:moveTo>
                  <a:cubicBezTo>
                    <a:pt x="27" y="152"/>
                    <a:pt x="48" y="129"/>
                    <a:pt x="55" y="108"/>
                  </a:cubicBezTo>
                  <a:cubicBezTo>
                    <a:pt x="66" y="80"/>
                    <a:pt x="124" y="44"/>
                    <a:pt x="106" y="0"/>
                  </a:cubicBezTo>
                  <a:cubicBezTo>
                    <a:pt x="112" y="19"/>
                    <a:pt x="96" y="46"/>
                    <a:pt x="75" y="64"/>
                  </a:cubicBezTo>
                  <a:cubicBezTo>
                    <a:pt x="55" y="82"/>
                    <a:pt x="51" y="102"/>
                    <a:pt x="43" y="117"/>
                  </a:cubicBezTo>
                  <a:cubicBezTo>
                    <a:pt x="37" y="130"/>
                    <a:pt x="25" y="147"/>
                    <a:pt x="0" y="152"/>
                  </a:cubicBezTo>
                  <a:close/>
                </a:path>
              </a:pathLst>
            </a:custGeom>
            <a:solidFill>
              <a:srgbClr val="9C4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0526DC1C-A32A-4991-91F0-C403656E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061"/>
              <a:ext cx="389" cy="518"/>
            </a:xfrm>
            <a:custGeom>
              <a:avLst/>
              <a:gdLst>
                <a:gd name="T0" fmla="*/ 399 w 156"/>
                <a:gd name="T1" fmla="*/ 1332 h 194"/>
                <a:gd name="T2" fmla="*/ 349 w 156"/>
                <a:gd name="T3" fmla="*/ 678 h 194"/>
                <a:gd name="T4" fmla="*/ 621 w 156"/>
                <a:gd name="T5" fmla="*/ 171 h 194"/>
                <a:gd name="T6" fmla="*/ 970 w 156"/>
                <a:gd name="T7" fmla="*/ 56 h 194"/>
                <a:gd name="T8" fmla="*/ 496 w 156"/>
                <a:gd name="T9" fmla="*/ 142 h 194"/>
                <a:gd name="T10" fmla="*/ 312 w 156"/>
                <a:gd name="T11" fmla="*/ 1255 h 194"/>
                <a:gd name="T12" fmla="*/ 399 w 156"/>
                <a:gd name="T13" fmla="*/ 1348 h 194"/>
                <a:gd name="T14" fmla="*/ 399 w 156"/>
                <a:gd name="T15" fmla="*/ 1332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94">
                  <a:moveTo>
                    <a:pt x="64" y="187"/>
                  </a:moveTo>
                  <a:cubicBezTo>
                    <a:pt x="39" y="158"/>
                    <a:pt x="45" y="125"/>
                    <a:pt x="56" y="95"/>
                  </a:cubicBezTo>
                  <a:cubicBezTo>
                    <a:pt x="66" y="66"/>
                    <a:pt x="80" y="38"/>
                    <a:pt x="100" y="24"/>
                  </a:cubicBezTo>
                  <a:cubicBezTo>
                    <a:pt x="124" y="7"/>
                    <a:pt x="145" y="6"/>
                    <a:pt x="156" y="8"/>
                  </a:cubicBezTo>
                  <a:cubicBezTo>
                    <a:pt x="130" y="0"/>
                    <a:pt x="102" y="5"/>
                    <a:pt x="80" y="20"/>
                  </a:cubicBezTo>
                  <a:cubicBezTo>
                    <a:pt x="41" y="47"/>
                    <a:pt x="0" y="119"/>
                    <a:pt x="50" y="176"/>
                  </a:cubicBezTo>
                  <a:cubicBezTo>
                    <a:pt x="55" y="181"/>
                    <a:pt x="59" y="185"/>
                    <a:pt x="64" y="189"/>
                  </a:cubicBezTo>
                  <a:cubicBezTo>
                    <a:pt x="70" y="194"/>
                    <a:pt x="68" y="192"/>
                    <a:pt x="64" y="187"/>
                  </a:cubicBezTo>
                  <a:close/>
                </a:path>
              </a:pathLst>
            </a:custGeom>
            <a:solidFill>
              <a:srgbClr val="DEC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9E2F8714-D04F-4972-B245-74F465E8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979"/>
              <a:ext cx="358" cy="488"/>
            </a:xfrm>
            <a:custGeom>
              <a:avLst/>
              <a:gdLst>
                <a:gd name="T0" fmla="*/ 138 w 143"/>
                <a:gd name="T1" fmla="*/ 1301 h 183"/>
                <a:gd name="T2" fmla="*/ 50 w 143"/>
                <a:gd name="T3" fmla="*/ 931 h 183"/>
                <a:gd name="T4" fmla="*/ 350 w 143"/>
                <a:gd name="T5" fmla="*/ 269 h 183"/>
                <a:gd name="T6" fmla="*/ 896 w 143"/>
                <a:gd name="T7" fmla="*/ 0 h 183"/>
                <a:gd name="T8" fmla="*/ 300 w 143"/>
                <a:gd name="T9" fmla="*/ 413 h 183"/>
                <a:gd name="T10" fmla="*/ 138 w 143"/>
                <a:gd name="T11" fmla="*/ 130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83">
                  <a:moveTo>
                    <a:pt x="22" y="183"/>
                  </a:moveTo>
                  <a:cubicBezTo>
                    <a:pt x="13" y="167"/>
                    <a:pt x="8" y="150"/>
                    <a:pt x="8" y="131"/>
                  </a:cubicBezTo>
                  <a:cubicBezTo>
                    <a:pt x="9" y="96"/>
                    <a:pt x="29" y="66"/>
                    <a:pt x="56" y="38"/>
                  </a:cubicBezTo>
                  <a:cubicBezTo>
                    <a:pt x="77" y="17"/>
                    <a:pt x="108" y="1"/>
                    <a:pt x="143" y="0"/>
                  </a:cubicBezTo>
                  <a:cubicBezTo>
                    <a:pt x="115" y="4"/>
                    <a:pt x="72" y="28"/>
                    <a:pt x="48" y="58"/>
                  </a:cubicBezTo>
                  <a:cubicBezTo>
                    <a:pt x="24" y="89"/>
                    <a:pt x="0" y="131"/>
                    <a:pt x="22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16383916-62F6-488C-B5C2-2BCEC4A8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960"/>
              <a:ext cx="764" cy="747"/>
            </a:xfrm>
            <a:custGeom>
              <a:avLst/>
              <a:gdLst>
                <a:gd name="T0" fmla="*/ 1590 w 306"/>
                <a:gd name="T1" fmla="*/ 248 h 280"/>
                <a:gd name="T2" fmla="*/ 891 w 306"/>
                <a:gd name="T3" fmla="*/ 8 h 280"/>
                <a:gd name="T4" fmla="*/ 317 w 306"/>
                <a:gd name="T5" fmla="*/ 291 h 280"/>
                <a:gd name="T6" fmla="*/ 5 w 306"/>
                <a:gd name="T7" fmla="*/ 990 h 280"/>
                <a:gd name="T8" fmla="*/ 342 w 306"/>
                <a:gd name="T9" fmla="*/ 1715 h 280"/>
                <a:gd name="T10" fmla="*/ 979 w 306"/>
                <a:gd name="T11" fmla="*/ 1985 h 280"/>
                <a:gd name="T12" fmla="*/ 1665 w 306"/>
                <a:gd name="T13" fmla="*/ 1673 h 280"/>
                <a:gd name="T14" fmla="*/ 1903 w 306"/>
                <a:gd name="T15" fmla="*/ 974 h 280"/>
                <a:gd name="T16" fmla="*/ 1590 w 306"/>
                <a:gd name="T17" fmla="*/ 248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280">
                  <a:moveTo>
                    <a:pt x="255" y="35"/>
                  </a:moveTo>
                  <a:cubicBezTo>
                    <a:pt x="223" y="11"/>
                    <a:pt x="185" y="0"/>
                    <a:pt x="143" y="1"/>
                  </a:cubicBezTo>
                  <a:cubicBezTo>
                    <a:pt x="106" y="2"/>
                    <a:pt x="74" y="18"/>
                    <a:pt x="51" y="41"/>
                  </a:cubicBezTo>
                  <a:cubicBezTo>
                    <a:pt x="23" y="69"/>
                    <a:pt x="2" y="101"/>
                    <a:pt x="1" y="139"/>
                  </a:cubicBezTo>
                  <a:cubicBezTo>
                    <a:pt x="0" y="178"/>
                    <a:pt x="22" y="211"/>
                    <a:pt x="55" y="241"/>
                  </a:cubicBezTo>
                  <a:cubicBezTo>
                    <a:pt x="79" y="263"/>
                    <a:pt x="114" y="278"/>
                    <a:pt x="157" y="279"/>
                  </a:cubicBezTo>
                  <a:cubicBezTo>
                    <a:pt x="211" y="280"/>
                    <a:pt x="241" y="264"/>
                    <a:pt x="267" y="235"/>
                  </a:cubicBezTo>
                  <a:cubicBezTo>
                    <a:pt x="289" y="209"/>
                    <a:pt x="304" y="182"/>
                    <a:pt x="305" y="137"/>
                  </a:cubicBezTo>
                  <a:cubicBezTo>
                    <a:pt x="306" y="88"/>
                    <a:pt x="287" y="59"/>
                    <a:pt x="255" y="3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0917A0CB-AF35-4F85-9E87-DBBCBA1D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021"/>
              <a:ext cx="599" cy="680"/>
            </a:xfrm>
            <a:custGeom>
              <a:avLst/>
              <a:gdLst>
                <a:gd name="T0" fmla="*/ 1378 w 240"/>
                <a:gd name="T1" fmla="*/ 461 h 255"/>
                <a:gd name="T2" fmla="*/ 529 w 240"/>
                <a:gd name="T3" fmla="*/ 213 h 255"/>
                <a:gd name="T4" fmla="*/ 329 w 240"/>
                <a:gd name="T5" fmla="*/ 1387 h 255"/>
                <a:gd name="T6" fmla="*/ 1046 w 240"/>
                <a:gd name="T7" fmla="*/ 1272 h 255"/>
                <a:gd name="T8" fmla="*/ 1378 w 240"/>
                <a:gd name="T9" fmla="*/ 461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5">
                  <a:moveTo>
                    <a:pt x="221" y="65"/>
                  </a:moveTo>
                  <a:cubicBezTo>
                    <a:pt x="197" y="10"/>
                    <a:pt x="127" y="0"/>
                    <a:pt x="85" y="30"/>
                  </a:cubicBezTo>
                  <a:cubicBezTo>
                    <a:pt x="43" y="59"/>
                    <a:pt x="0" y="135"/>
                    <a:pt x="53" y="195"/>
                  </a:cubicBezTo>
                  <a:cubicBezTo>
                    <a:pt x="106" y="255"/>
                    <a:pt x="155" y="216"/>
                    <a:pt x="168" y="179"/>
                  </a:cubicBezTo>
                  <a:cubicBezTo>
                    <a:pt x="179" y="149"/>
                    <a:pt x="240" y="112"/>
                    <a:pt x="221" y="6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73BADB0F-9422-4F75-9E06-7089D2F70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101"/>
              <a:ext cx="77" cy="83"/>
            </a:xfrm>
            <a:custGeom>
              <a:avLst/>
              <a:gdLst>
                <a:gd name="T0" fmla="*/ 17 w 31"/>
                <a:gd name="T1" fmla="*/ 150 h 31"/>
                <a:gd name="T2" fmla="*/ 67 w 31"/>
                <a:gd name="T3" fmla="*/ 21 h 31"/>
                <a:gd name="T4" fmla="*/ 179 w 31"/>
                <a:gd name="T5" fmla="*/ 78 h 31"/>
                <a:gd name="T6" fmla="*/ 124 w 31"/>
                <a:gd name="T7" fmla="*/ 209 h 31"/>
                <a:gd name="T8" fmla="*/ 17 w 31"/>
                <a:gd name="T9" fmla="*/ 15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1">
                  <a:moveTo>
                    <a:pt x="3" y="21"/>
                  </a:moveTo>
                  <a:cubicBezTo>
                    <a:pt x="0" y="13"/>
                    <a:pt x="4" y="5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1" y="19"/>
                    <a:pt x="27" y="26"/>
                    <a:pt x="20" y="29"/>
                  </a:cubicBezTo>
                  <a:cubicBezTo>
                    <a:pt x="13" y="31"/>
                    <a:pt x="5" y="28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BF1349C-CBDD-494C-8FEF-3C2DBFC4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083"/>
              <a:ext cx="28" cy="29"/>
            </a:xfrm>
            <a:custGeom>
              <a:avLst/>
              <a:gdLst>
                <a:gd name="T0" fmla="*/ 8 w 11"/>
                <a:gd name="T1" fmla="*/ 47 h 11"/>
                <a:gd name="T2" fmla="*/ 25 w 11"/>
                <a:gd name="T3" fmla="*/ 8 h 11"/>
                <a:gd name="T4" fmla="*/ 64 w 11"/>
                <a:gd name="T5" fmla="*/ 29 h 11"/>
                <a:gd name="T6" fmla="*/ 46 w 11"/>
                <a:gd name="T7" fmla="*/ 69 h 11"/>
                <a:gd name="T8" fmla="*/ 8 w 11"/>
                <a:gd name="T9" fmla="*/ 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7"/>
                    <a:pt x="10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571D944A-CD3D-44A2-9B43-6AFABC9D1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181"/>
              <a:ext cx="30" cy="30"/>
            </a:xfrm>
            <a:custGeom>
              <a:avLst/>
              <a:gdLst>
                <a:gd name="T0" fmla="*/ 8 w 12"/>
                <a:gd name="T1" fmla="*/ 60 h 11"/>
                <a:gd name="T2" fmla="*/ 25 w 12"/>
                <a:gd name="T3" fmla="*/ 8 h 11"/>
                <a:gd name="T4" fmla="*/ 70 w 12"/>
                <a:gd name="T5" fmla="*/ 30 h 11"/>
                <a:gd name="T6" fmla="*/ 50 w 12"/>
                <a:gd name="T7" fmla="*/ 82 h 11"/>
                <a:gd name="T8" fmla="*/ 8 w 12"/>
                <a:gd name="T9" fmla="*/ 6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" y="8"/>
                  </a:move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6C3B266-1F47-481B-9CFB-673550E1AE9B}"/>
              </a:ext>
            </a:extLst>
          </p:cNvPr>
          <p:cNvSpPr/>
          <p:nvPr/>
        </p:nvSpPr>
        <p:spPr>
          <a:xfrm>
            <a:off x="8888030" y="3151142"/>
            <a:ext cx="231141" cy="520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Arc plein 123">
            <a:extLst>
              <a:ext uri="{FF2B5EF4-FFF2-40B4-BE49-F238E27FC236}">
                <a16:creationId xmlns:a16="http://schemas.microsoft.com/office/drawing/2014/main" id="{D9FE0875-9C72-4014-9B55-61DF73199D92}"/>
              </a:ext>
            </a:extLst>
          </p:cNvPr>
          <p:cNvSpPr/>
          <p:nvPr/>
        </p:nvSpPr>
        <p:spPr>
          <a:xfrm>
            <a:off x="8719927" y="3627658"/>
            <a:ext cx="580729" cy="560136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5C8E65C1-4840-42EE-9126-87C5178829E1}"/>
              </a:ext>
            </a:extLst>
          </p:cNvPr>
          <p:cNvSpPr/>
          <p:nvPr/>
        </p:nvSpPr>
        <p:spPr>
          <a:xfrm>
            <a:off x="8805567" y="4275722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E5A3DE95-4120-43BE-9004-62ACB9C7CCF3}"/>
              </a:ext>
            </a:extLst>
          </p:cNvPr>
          <p:cNvSpPr/>
          <p:nvPr/>
        </p:nvSpPr>
        <p:spPr>
          <a:xfrm>
            <a:off x="9036191" y="4260429"/>
            <a:ext cx="174663" cy="965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6338F069-7DA1-4627-9A23-6AE99F1AEE8F}"/>
              </a:ext>
            </a:extLst>
          </p:cNvPr>
          <p:cNvSpPr/>
          <p:nvPr/>
        </p:nvSpPr>
        <p:spPr>
          <a:xfrm>
            <a:off x="8842761" y="3984376"/>
            <a:ext cx="328299" cy="31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16E7F831-100C-429F-A7CA-2FBBA4A83240}"/>
              </a:ext>
            </a:extLst>
          </p:cNvPr>
          <p:cNvSpPr txBox="1"/>
          <p:nvPr/>
        </p:nvSpPr>
        <p:spPr>
          <a:xfrm>
            <a:off x="7911797" y="3958794"/>
            <a:ext cx="15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Antigène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0D28A3D3-C7CC-4831-8765-0F3CEBC2A1A2}"/>
              </a:ext>
            </a:extLst>
          </p:cNvPr>
          <p:cNvSpPr txBox="1"/>
          <p:nvPr/>
        </p:nvSpPr>
        <p:spPr>
          <a:xfrm>
            <a:off x="8140138" y="3215223"/>
            <a:ext cx="76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TCR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89A54998-7634-4417-8ABC-AF3E26F78278}"/>
              </a:ext>
            </a:extLst>
          </p:cNvPr>
          <p:cNvSpPr txBox="1"/>
          <p:nvPr/>
        </p:nvSpPr>
        <p:spPr>
          <a:xfrm>
            <a:off x="7982419" y="4500031"/>
            <a:ext cx="86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CMH</a:t>
            </a:r>
          </a:p>
        </p:txBody>
      </p:sp>
      <p:sp>
        <p:nvSpPr>
          <p:cNvPr id="131" name="Arc plein 130">
            <a:extLst>
              <a:ext uri="{FF2B5EF4-FFF2-40B4-BE49-F238E27FC236}">
                <a16:creationId xmlns:a16="http://schemas.microsoft.com/office/drawing/2014/main" id="{EC168302-2950-45EA-98B2-B538CB481458}"/>
              </a:ext>
            </a:extLst>
          </p:cNvPr>
          <p:cNvSpPr/>
          <p:nvPr/>
        </p:nvSpPr>
        <p:spPr>
          <a:xfrm>
            <a:off x="9373650" y="3626903"/>
            <a:ext cx="580729" cy="56013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72C8F5F-7140-4432-A651-D5F3B244E565}"/>
              </a:ext>
            </a:extLst>
          </p:cNvPr>
          <p:cNvSpPr/>
          <p:nvPr/>
        </p:nvSpPr>
        <p:spPr>
          <a:xfrm>
            <a:off x="9548442" y="3161713"/>
            <a:ext cx="231141" cy="5205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7DE5F5C8-AA55-4589-B63D-FA59BDFB6800}"/>
              </a:ext>
            </a:extLst>
          </p:cNvPr>
          <p:cNvSpPr txBox="1"/>
          <p:nvPr/>
        </p:nvSpPr>
        <p:spPr>
          <a:xfrm>
            <a:off x="9171060" y="2896629"/>
            <a:ext cx="88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CD28</a:t>
            </a:r>
          </a:p>
        </p:txBody>
      </p:sp>
      <p:sp>
        <p:nvSpPr>
          <p:cNvPr id="134" name="Arc plein 133">
            <a:extLst>
              <a:ext uri="{FF2B5EF4-FFF2-40B4-BE49-F238E27FC236}">
                <a16:creationId xmlns:a16="http://schemas.microsoft.com/office/drawing/2014/main" id="{8E8BA11B-C901-40AE-86DA-B3F883AF88EC}"/>
              </a:ext>
            </a:extLst>
          </p:cNvPr>
          <p:cNvSpPr/>
          <p:nvPr/>
        </p:nvSpPr>
        <p:spPr>
          <a:xfrm>
            <a:off x="10019540" y="3634163"/>
            <a:ext cx="580729" cy="560136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485B5B1-9B2E-4379-8B26-092831E1C9C1}"/>
              </a:ext>
            </a:extLst>
          </p:cNvPr>
          <p:cNvSpPr/>
          <p:nvPr/>
        </p:nvSpPr>
        <p:spPr>
          <a:xfrm>
            <a:off x="10194333" y="3168973"/>
            <a:ext cx="231141" cy="520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F30E26DD-1BA5-457E-BE6A-4D1B5DAAF6D3}"/>
              </a:ext>
            </a:extLst>
          </p:cNvPr>
          <p:cNvSpPr/>
          <p:nvPr/>
        </p:nvSpPr>
        <p:spPr>
          <a:xfrm>
            <a:off x="9567029" y="3823682"/>
            <a:ext cx="227568" cy="1336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37A9BC9D-A43B-4B21-A9F2-CD05BFCB3E72}"/>
              </a:ext>
            </a:extLst>
          </p:cNvPr>
          <p:cNvSpPr txBox="1"/>
          <p:nvPr/>
        </p:nvSpPr>
        <p:spPr>
          <a:xfrm>
            <a:off x="10364684" y="3097124"/>
            <a:ext cx="120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CTLA4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12ECCAC-6C00-46C1-B083-D8EE2E8CB3AC}"/>
              </a:ext>
            </a:extLst>
          </p:cNvPr>
          <p:cNvSpPr txBox="1"/>
          <p:nvPr/>
        </p:nvSpPr>
        <p:spPr>
          <a:xfrm>
            <a:off x="6877739" y="4796033"/>
            <a:ext cx="74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B7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E46F6F5-5536-4E0B-8965-AF293100006E}"/>
              </a:ext>
            </a:extLst>
          </p:cNvPr>
          <p:cNvSpPr txBox="1"/>
          <p:nvPr/>
        </p:nvSpPr>
        <p:spPr>
          <a:xfrm>
            <a:off x="9433169" y="5146977"/>
            <a:ext cx="74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B7</a:t>
            </a:r>
          </a:p>
        </p:txBody>
      </p:sp>
      <p:grpSp>
        <p:nvGrpSpPr>
          <p:cNvPr id="140" name="Group 1027">
            <a:extLst>
              <a:ext uri="{FF2B5EF4-FFF2-40B4-BE49-F238E27FC236}">
                <a16:creationId xmlns:a16="http://schemas.microsoft.com/office/drawing/2014/main" id="{47E09005-1C81-4575-8043-6650C38C4D1F}"/>
              </a:ext>
            </a:extLst>
          </p:cNvPr>
          <p:cNvGrpSpPr>
            <a:grpSpLocks/>
          </p:cNvGrpSpPr>
          <p:nvPr/>
        </p:nvGrpSpPr>
        <p:grpSpPr bwMode="auto">
          <a:xfrm rot="19724854">
            <a:off x="10334890" y="3784790"/>
            <a:ext cx="695325" cy="817563"/>
            <a:chOff x="869" y="3096"/>
            <a:chExt cx="438" cy="515"/>
          </a:xfrm>
        </p:grpSpPr>
        <p:sp>
          <p:nvSpPr>
            <p:cNvPr id="141" name="Freeform 1028">
              <a:extLst>
                <a:ext uri="{FF2B5EF4-FFF2-40B4-BE49-F238E27FC236}">
                  <a16:creationId xmlns:a16="http://schemas.microsoft.com/office/drawing/2014/main" id="{50257928-27CC-4B2C-9246-81F9CD31D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178" cy="189"/>
            </a:xfrm>
            <a:custGeom>
              <a:avLst/>
              <a:gdLst>
                <a:gd name="T0" fmla="*/ 178 w 178"/>
                <a:gd name="T1" fmla="*/ 173 h 189"/>
                <a:gd name="T2" fmla="*/ 15 w 178"/>
                <a:gd name="T3" fmla="*/ 0 h 189"/>
                <a:gd name="T4" fmla="*/ 0 w 178"/>
                <a:gd name="T5" fmla="*/ 13 h 189"/>
                <a:gd name="T6" fmla="*/ 165 w 178"/>
                <a:gd name="T7" fmla="*/ 189 h 189"/>
                <a:gd name="T8" fmla="*/ 178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178" y="173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165" y="189"/>
                  </a:lnTo>
                  <a:lnTo>
                    <a:pt x="178" y="173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1029">
              <a:extLst>
                <a:ext uri="{FF2B5EF4-FFF2-40B4-BE49-F238E27FC236}">
                  <a16:creationId xmlns:a16="http://schemas.microsoft.com/office/drawing/2014/main" id="{564D059D-C697-4A1A-8245-15D9FE37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185" cy="515"/>
            </a:xfrm>
            <a:custGeom>
              <a:avLst/>
              <a:gdLst>
                <a:gd name="T0" fmla="*/ 185 w 185"/>
                <a:gd name="T1" fmla="*/ 182 h 515"/>
                <a:gd name="T2" fmla="*/ 185 w 185"/>
                <a:gd name="T3" fmla="*/ 182 h 515"/>
                <a:gd name="T4" fmla="*/ 185 w 185"/>
                <a:gd name="T5" fmla="*/ 182 h 515"/>
                <a:gd name="T6" fmla="*/ 182 w 185"/>
                <a:gd name="T7" fmla="*/ 182 h 515"/>
                <a:gd name="T8" fmla="*/ 15 w 185"/>
                <a:gd name="T9" fmla="*/ 0 h 515"/>
                <a:gd name="T10" fmla="*/ 0 w 185"/>
                <a:gd name="T11" fmla="*/ 16 h 515"/>
                <a:gd name="T12" fmla="*/ 165 w 185"/>
                <a:gd name="T13" fmla="*/ 190 h 515"/>
                <a:gd name="T14" fmla="*/ 165 w 185"/>
                <a:gd name="T15" fmla="*/ 515 h 515"/>
                <a:gd name="T16" fmla="*/ 185 w 185"/>
                <a:gd name="T17" fmla="*/ 515 h 515"/>
                <a:gd name="T18" fmla="*/ 185 w 185"/>
                <a:gd name="T19" fmla="*/ 182 h 515"/>
                <a:gd name="T20" fmla="*/ 185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185" y="182"/>
                  </a:moveTo>
                  <a:lnTo>
                    <a:pt x="185" y="182"/>
                  </a:lnTo>
                  <a:lnTo>
                    <a:pt x="182" y="18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65" y="190"/>
                  </a:lnTo>
                  <a:lnTo>
                    <a:pt x="165" y="515"/>
                  </a:lnTo>
                  <a:lnTo>
                    <a:pt x="185" y="515"/>
                  </a:lnTo>
                  <a:lnTo>
                    <a:pt x="185" y="182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1030">
              <a:extLst>
                <a:ext uri="{FF2B5EF4-FFF2-40B4-BE49-F238E27FC236}">
                  <a16:creationId xmlns:a16="http://schemas.microsoft.com/office/drawing/2014/main" id="{16D424D1-BDDE-49D0-A17F-638B13FE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90" cy="93"/>
            </a:xfrm>
            <a:custGeom>
              <a:avLst/>
              <a:gdLst>
                <a:gd name="T0" fmla="*/ 90 w 90"/>
                <a:gd name="T1" fmla="*/ 77 h 93"/>
                <a:gd name="T2" fmla="*/ 15 w 90"/>
                <a:gd name="T3" fmla="*/ 0 h 93"/>
                <a:gd name="T4" fmla="*/ 0 w 90"/>
                <a:gd name="T5" fmla="*/ 13 h 93"/>
                <a:gd name="T6" fmla="*/ 75 w 90"/>
                <a:gd name="T7" fmla="*/ 93 h 93"/>
                <a:gd name="T8" fmla="*/ 90 w 90"/>
                <a:gd name="T9" fmla="*/ 7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3">
                  <a:moveTo>
                    <a:pt x="90" y="77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75" y="93"/>
                  </a:lnTo>
                  <a:lnTo>
                    <a:pt x="90" y="77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1031">
              <a:extLst>
                <a:ext uri="{FF2B5EF4-FFF2-40B4-BE49-F238E27FC236}">
                  <a16:creationId xmlns:a16="http://schemas.microsoft.com/office/drawing/2014/main" id="{262710EC-CF14-40D8-AD53-6C9853E5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87" cy="96"/>
            </a:xfrm>
            <a:custGeom>
              <a:avLst/>
              <a:gdLst>
                <a:gd name="T0" fmla="*/ 87 w 87"/>
                <a:gd name="T1" fmla="*/ 80 h 96"/>
                <a:gd name="T2" fmla="*/ 15 w 87"/>
                <a:gd name="T3" fmla="*/ 0 h 96"/>
                <a:gd name="T4" fmla="*/ 0 w 87"/>
                <a:gd name="T5" fmla="*/ 16 h 96"/>
                <a:gd name="T6" fmla="*/ 75 w 87"/>
                <a:gd name="T7" fmla="*/ 96 h 96"/>
                <a:gd name="T8" fmla="*/ 87 w 87"/>
                <a:gd name="T9" fmla="*/ 8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96">
                  <a:moveTo>
                    <a:pt x="87" y="8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75" y="96"/>
                  </a:lnTo>
                  <a:lnTo>
                    <a:pt x="87" y="80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Freeform 1032">
              <a:extLst>
                <a:ext uri="{FF2B5EF4-FFF2-40B4-BE49-F238E27FC236}">
                  <a16:creationId xmlns:a16="http://schemas.microsoft.com/office/drawing/2014/main" id="{AE4DB212-E824-45C7-AC07-8D971172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126"/>
              <a:ext cx="178" cy="189"/>
            </a:xfrm>
            <a:custGeom>
              <a:avLst/>
              <a:gdLst>
                <a:gd name="T0" fmla="*/ 0 w 178"/>
                <a:gd name="T1" fmla="*/ 173 h 189"/>
                <a:gd name="T2" fmla="*/ 163 w 178"/>
                <a:gd name="T3" fmla="*/ 0 h 189"/>
                <a:gd name="T4" fmla="*/ 178 w 178"/>
                <a:gd name="T5" fmla="*/ 13 h 189"/>
                <a:gd name="T6" fmla="*/ 13 w 178"/>
                <a:gd name="T7" fmla="*/ 189 h 189"/>
                <a:gd name="T8" fmla="*/ 0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0" y="173"/>
                  </a:moveTo>
                  <a:lnTo>
                    <a:pt x="163" y="0"/>
                  </a:lnTo>
                  <a:lnTo>
                    <a:pt x="178" y="13"/>
                  </a:lnTo>
                  <a:lnTo>
                    <a:pt x="13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1033">
              <a:extLst>
                <a:ext uri="{FF2B5EF4-FFF2-40B4-BE49-F238E27FC236}">
                  <a16:creationId xmlns:a16="http://schemas.microsoft.com/office/drawing/2014/main" id="{000A0C05-CDD4-4F29-A291-8881A6E72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096"/>
              <a:ext cx="185" cy="515"/>
            </a:xfrm>
            <a:custGeom>
              <a:avLst/>
              <a:gdLst>
                <a:gd name="T0" fmla="*/ 0 w 185"/>
                <a:gd name="T1" fmla="*/ 182 h 515"/>
                <a:gd name="T2" fmla="*/ 0 w 185"/>
                <a:gd name="T3" fmla="*/ 182 h 515"/>
                <a:gd name="T4" fmla="*/ 0 w 185"/>
                <a:gd name="T5" fmla="*/ 182 h 515"/>
                <a:gd name="T6" fmla="*/ 0 w 185"/>
                <a:gd name="T7" fmla="*/ 182 h 515"/>
                <a:gd name="T8" fmla="*/ 170 w 185"/>
                <a:gd name="T9" fmla="*/ 0 h 515"/>
                <a:gd name="T10" fmla="*/ 185 w 185"/>
                <a:gd name="T11" fmla="*/ 16 h 515"/>
                <a:gd name="T12" fmla="*/ 20 w 185"/>
                <a:gd name="T13" fmla="*/ 190 h 515"/>
                <a:gd name="T14" fmla="*/ 20 w 185"/>
                <a:gd name="T15" fmla="*/ 515 h 515"/>
                <a:gd name="T16" fmla="*/ 0 w 185"/>
                <a:gd name="T17" fmla="*/ 515 h 515"/>
                <a:gd name="T18" fmla="*/ 0 w 185"/>
                <a:gd name="T19" fmla="*/ 182 h 515"/>
                <a:gd name="T20" fmla="*/ 0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0" y="182"/>
                  </a:moveTo>
                  <a:lnTo>
                    <a:pt x="0" y="182"/>
                  </a:lnTo>
                  <a:lnTo>
                    <a:pt x="170" y="0"/>
                  </a:lnTo>
                  <a:lnTo>
                    <a:pt x="185" y="16"/>
                  </a:lnTo>
                  <a:lnTo>
                    <a:pt x="20" y="190"/>
                  </a:lnTo>
                  <a:lnTo>
                    <a:pt x="20" y="515"/>
                  </a:lnTo>
                  <a:lnTo>
                    <a:pt x="0" y="515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5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1034">
              <a:extLst>
                <a:ext uri="{FF2B5EF4-FFF2-40B4-BE49-F238E27FC236}">
                  <a16:creationId xmlns:a16="http://schemas.microsoft.com/office/drawing/2014/main" id="{B5BEEF45-0EC4-4DF3-B404-58829AC7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3096"/>
              <a:ext cx="87" cy="94"/>
            </a:xfrm>
            <a:custGeom>
              <a:avLst/>
              <a:gdLst>
                <a:gd name="T0" fmla="*/ 12 w 87"/>
                <a:gd name="T1" fmla="*/ 94 h 94"/>
                <a:gd name="T2" fmla="*/ 87 w 87"/>
                <a:gd name="T3" fmla="*/ 16 h 94"/>
                <a:gd name="T4" fmla="*/ 72 w 87"/>
                <a:gd name="T5" fmla="*/ 0 h 94"/>
                <a:gd name="T6" fmla="*/ 0 w 87"/>
                <a:gd name="T7" fmla="*/ 80 h 94"/>
                <a:gd name="T8" fmla="*/ 12 w 87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94">
                  <a:moveTo>
                    <a:pt x="12" y="94"/>
                  </a:moveTo>
                  <a:lnTo>
                    <a:pt x="87" y="16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1035">
              <a:extLst>
                <a:ext uri="{FF2B5EF4-FFF2-40B4-BE49-F238E27FC236}">
                  <a16:creationId xmlns:a16="http://schemas.microsoft.com/office/drawing/2014/main" id="{312C5C2E-3E51-4F56-BA9D-1386FAB8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126"/>
              <a:ext cx="90" cy="93"/>
            </a:xfrm>
            <a:custGeom>
              <a:avLst/>
              <a:gdLst>
                <a:gd name="T0" fmla="*/ 0 w 90"/>
                <a:gd name="T1" fmla="*/ 77 h 93"/>
                <a:gd name="T2" fmla="*/ 15 w 90"/>
                <a:gd name="T3" fmla="*/ 93 h 93"/>
                <a:gd name="T4" fmla="*/ 90 w 90"/>
                <a:gd name="T5" fmla="*/ 13 h 93"/>
                <a:gd name="T6" fmla="*/ 75 w 90"/>
                <a:gd name="T7" fmla="*/ 0 h 93"/>
                <a:gd name="T8" fmla="*/ 0 w 90"/>
                <a:gd name="T9" fmla="*/ 7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3">
                  <a:moveTo>
                    <a:pt x="0" y="77"/>
                  </a:moveTo>
                  <a:lnTo>
                    <a:pt x="15" y="93"/>
                  </a:lnTo>
                  <a:lnTo>
                    <a:pt x="90" y="13"/>
                  </a:lnTo>
                  <a:lnTo>
                    <a:pt x="75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AC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1036">
              <a:extLst>
                <a:ext uri="{FF2B5EF4-FFF2-40B4-BE49-F238E27FC236}">
                  <a16:creationId xmlns:a16="http://schemas.microsoft.com/office/drawing/2014/main" id="{3B5C2A51-30C4-4A84-968C-68E26714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3136"/>
              <a:ext cx="137" cy="392"/>
            </a:xfrm>
            <a:custGeom>
              <a:avLst/>
              <a:gdLst>
                <a:gd name="T0" fmla="*/ 0 w 55"/>
                <a:gd name="T1" fmla="*/ 376 h 147"/>
                <a:gd name="T2" fmla="*/ 0 w 55"/>
                <a:gd name="T3" fmla="*/ 384 h 147"/>
                <a:gd name="T4" fmla="*/ 0 w 55"/>
                <a:gd name="T5" fmla="*/ 384 h 147"/>
                <a:gd name="T6" fmla="*/ 5 w 55"/>
                <a:gd name="T7" fmla="*/ 1045 h 147"/>
                <a:gd name="T8" fmla="*/ 5 w 55"/>
                <a:gd name="T9" fmla="*/ 1045 h 147"/>
                <a:gd name="T10" fmla="*/ 12 w 55"/>
                <a:gd name="T11" fmla="*/ 392 h 147"/>
                <a:gd name="T12" fmla="*/ 341 w 55"/>
                <a:gd name="T13" fmla="*/ 0 h 147"/>
                <a:gd name="T14" fmla="*/ 341 w 55"/>
                <a:gd name="T15" fmla="*/ 0 h 147"/>
                <a:gd name="T16" fmla="*/ 0 w 55"/>
                <a:gd name="T17" fmla="*/ 376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47">
                  <a:moveTo>
                    <a:pt x="0" y="53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2" y="55"/>
                    <a:pt x="2" y="55"/>
                  </a:cubicBezTo>
                  <a:cubicBezTo>
                    <a:pt x="2" y="54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1037">
              <a:extLst>
                <a:ext uri="{FF2B5EF4-FFF2-40B4-BE49-F238E27FC236}">
                  <a16:creationId xmlns:a16="http://schemas.microsoft.com/office/drawing/2014/main" id="{C175A5D6-851E-4C7A-AFCC-779B49621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3155"/>
              <a:ext cx="140" cy="152"/>
            </a:xfrm>
            <a:custGeom>
              <a:avLst/>
              <a:gdLst>
                <a:gd name="T0" fmla="*/ 20 w 56"/>
                <a:gd name="T1" fmla="*/ 384 h 57"/>
                <a:gd name="T2" fmla="*/ 350 w 56"/>
                <a:gd name="T3" fmla="*/ 0 h 57"/>
                <a:gd name="T4" fmla="*/ 350 w 56"/>
                <a:gd name="T5" fmla="*/ 0 h 57"/>
                <a:gd name="T6" fmla="*/ 0 w 56"/>
                <a:gd name="T7" fmla="*/ 384 h 57"/>
                <a:gd name="T8" fmla="*/ 20 w 56"/>
                <a:gd name="T9" fmla="*/ 40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3" y="54"/>
                  </a:moveTo>
                  <a:cubicBezTo>
                    <a:pt x="3" y="54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7"/>
                    <a:pt x="3" y="57"/>
                    <a:pt x="3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1038">
              <a:extLst>
                <a:ext uri="{FF2B5EF4-FFF2-40B4-BE49-F238E27FC236}">
                  <a16:creationId xmlns:a16="http://schemas.microsoft.com/office/drawing/2014/main" id="{CE3CFBDE-F5A7-4ACE-9C79-F5D19F55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3139"/>
              <a:ext cx="137" cy="392"/>
            </a:xfrm>
            <a:custGeom>
              <a:avLst/>
              <a:gdLst>
                <a:gd name="T0" fmla="*/ 341 w 55"/>
                <a:gd name="T1" fmla="*/ 376 h 147"/>
                <a:gd name="T2" fmla="*/ 341 w 55"/>
                <a:gd name="T3" fmla="*/ 384 h 147"/>
                <a:gd name="T4" fmla="*/ 341 w 55"/>
                <a:gd name="T5" fmla="*/ 384 h 147"/>
                <a:gd name="T6" fmla="*/ 336 w 55"/>
                <a:gd name="T7" fmla="*/ 1045 h 147"/>
                <a:gd name="T8" fmla="*/ 336 w 55"/>
                <a:gd name="T9" fmla="*/ 1045 h 147"/>
                <a:gd name="T10" fmla="*/ 329 w 55"/>
                <a:gd name="T11" fmla="*/ 392 h 147"/>
                <a:gd name="T12" fmla="*/ 0 w 55"/>
                <a:gd name="T13" fmla="*/ 0 h 147"/>
                <a:gd name="T14" fmla="*/ 0 w 55"/>
                <a:gd name="T15" fmla="*/ 0 h 147"/>
                <a:gd name="T16" fmla="*/ 341 w 55"/>
                <a:gd name="T17" fmla="*/ 376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47">
                  <a:moveTo>
                    <a:pt x="55" y="53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4" y="147"/>
                    <a:pt x="53" y="55"/>
                    <a:pt x="53" y="55"/>
                  </a:cubicBezTo>
                  <a:cubicBezTo>
                    <a:pt x="52" y="5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1039">
              <a:extLst>
                <a:ext uri="{FF2B5EF4-FFF2-40B4-BE49-F238E27FC236}">
                  <a16:creationId xmlns:a16="http://schemas.microsoft.com/office/drawing/2014/main" id="{F4BE9155-CFBE-4457-ACC5-E028499F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131"/>
              <a:ext cx="137" cy="155"/>
            </a:xfrm>
            <a:custGeom>
              <a:avLst/>
              <a:gdLst>
                <a:gd name="T0" fmla="*/ 12 w 55"/>
                <a:gd name="T1" fmla="*/ 21 h 58"/>
                <a:gd name="T2" fmla="*/ 341 w 55"/>
                <a:gd name="T3" fmla="*/ 414 h 58"/>
                <a:gd name="T4" fmla="*/ 341 w 55"/>
                <a:gd name="T5" fmla="*/ 414 h 58"/>
                <a:gd name="T6" fmla="*/ 0 w 55"/>
                <a:gd name="T7" fmla="*/ 21 h 58"/>
                <a:gd name="T8" fmla="*/ 17 w 5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2" y="3"/>
                  </a:moveTo>
                  <a:cubicBezTo>
                    <a:pt x="3" y="4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1040">
              <a:extLst>
                <a:ext uri="{FF2B5EF4-FFF2-40B4-BE49-F238E27FC236}">
                  <a16:creationId xmlns:a16="http://schemas.microsoft.com/office/drawing/2014/main" id="{F925D141-4310-4808-B4CE-594B1EE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126"/>
              <a:ext cx="178" cy="189"/>
            </a:xfrm>
            <a:custGeom>
              <a:avLst/>
              <a:gdLst>
                <a:gd name="T0" fmla="*/ 178 w 178"/>
                <a:gd name="T1" fmla="*/ 173 h 189"/>
                <a:gd name="T2" fmla="*/ 15 w 178"/>
                <a:gd name="T3" fmla="*/ 0 h 189"/>
                <a:gd name="T4" fmla="*/ 0 w 178"/>
                <a:gd name="T5" fmla="*/ 13 h 189"/>
                <a:gd name="T6" fmla="*/ 165 w 178"/>
                <a:gd name="T7" fmla="*/ 189 h 189"/>
                <a:gd name="T8" fmla="*/ 178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178" y="173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165" y="189"/>
                  </a:lnTo>
                  <a:lnTo>
                    <a:pt x="178" y="17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1041">
              <a:extLst>
                <a:ext uri="{FF2B5EF4-FFF2-40B4-BE49-F238E27FC236}">
                  <a16:creationId xmlns:a16="http://schemas.microsoft.com/office/drawing/2014/main" id="{57A7BC47-FB92-43F1-A229-3E427B65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096"/>
              <a:ext cx="185" cy="515"/>
            </a:xfrm>
            <a:custGeom>
              <a:avLst/>
              <a:gdLst>
                <a:gd name="T0" fmla="*/ 185 w 185"/>
                <a:gd name="T1" fmla="*/ 182 h 515"/>
                <a:gd name="T2" fmla="*/ 185 w 185"/>
                <a:gd name="T3" fmla="*/ 182 h 515"/>
                <a:gd name="T4" fmla="*/ 185 w 185"/>
                <a:gd name="T5" fmla="*/ 182 h 515"/>
                <a:gd name="T6" fmla="*/ 182 w 185"/>
                <a:gd name="T7" fmla="*/ 182 h 515"/>
                <a:gd name="T8" fmla="*/ 15 w 185"/>
                <a:gd name="T9" fmla="*/ 0 h 515"/>
                <a:gd name="T10" fmla="*/ 0 w 185"/>
                <a:gd name="T11" fmla="*/ 16 h 515"/>
                <a:gd name="T12" fmla="*/ 165 w 185"/>
                <a:gd name="T13" fmla="*/ 190 h 515"/>
                <a:gd name="T14" fmla="*/ 165 w 185"/>
                <a:gd name="T15" fmla="*/ 515 h 515"/>
                <a:gd name="T16" fmla="*/ 185 w 185"/>
                <a:gd name="T17" fmla="*/ 515 h 515"/>
                <a:gd name="T18" fmla="*/ 185 w 185"/>
                <a:gd name="T19" fmla="*/ 182 h 515"/>
                <a:gd name="T20" fmla="*/ 185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185" y="182"/>
                  </a:moveTo>
                  <a:lnTo>
                    <a:pt x="185" y="182"/>
                  </a:lnTo>
                  <a:lnTo>
                    <a:pt x="182" y="18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65" y="190"/>
                  </a:lnTo>
                  <a:lnTo>
                    <a:pt x="165" y="515"/>
                  </a:lnTo>
                  <a:lnTo>
                    <a:pt x="185" y="515"/>
                  </a:lnTo>
                  <a:lnTo>
                    <a:pt x="185" y="182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1042">
              <a:extLst>
                <a:ext uri="{FF2B5EF4-FFF2-40B4-BE49-F238E27FC236}">
                  <a16:creationId xmlns:a16="http://schemas.microsoft.com/office/drawing/2014/main" id="{27EB65ED-23B6-4B4C-8A43-417F3A21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126"/>
              <a:ext cx="178" cy="189"/>
            </a:xfrm>
            <a:custGeom>
              <a:avLst/>
              <a:gdLst>
                <a:gd name="T0" fmla="*/ 0 w 178"/>
                <a:gd name="T1" fmla="*/ 173 h 189"/>
                <a:gd name="T2" fmla="*/ 163 w 178"/>
                <a:gd name="T3" fmla="*/ 0 h 189"/>
                <a:gd name="T4" fmla="*/ 178 w 178"/>
                <a:gd name="T5" fmla="*/ 13 h 189"/>
                <a:gd name="T6" fmla="*/ 13 w 178"/>
                <a:gd name="T7" fmla="*/ 189 h 189"/>
                <a:gd name="T8" fmla="*/ 0 w 178"/>
                <a:gd name="T9" fmla="*/ 173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9">
                  <a:moveTo>
                    <a:pt x="0" y="173"/>
                  </a:moveTo>
                  <a:lnTo>
                    <a:pt x="163" y="0"/>
                  </a:lnTo>
                  <a:lnTo>
                    <a:pt x="178" y="13"/>
                  </a:lnTo>
                  <a:lnTo>
                    <a:pt x="13" y="189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1043">
              <a:extLst>
                <a:ext uri="{FF2B5EF4-FFF2-40B4-BE49-F238E27FC236}">
                  <a16:creationId xmlns:a16="http://schemas.microsoft.com/office/drawing/2014/main" id="{8DF73973-6AD2-46C6-9EC7-C7C27F44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096"/>
              <a:ext cx="185" cy="515"/>
            </a:xfrm>
            <a:custGeom>
              <a:avLst/>
              <a:gdLst>
                <a:gd name="T0" fmla="*/ 0 w 185"/>
                <a:gd name="T1" fmla="*/ 182 h 515"/>
                <a:gd name="T2" fmla="*/ 0 w 185"/>
                <a:gd name="T3" fmla="*/ 182 h 515"/>
                <a:gd name="T4" fmla="*/ 0 w 185"/>
                <a:gd name="T5" fmla="*/ 182 h 515"/>
                <a:gd name="T6" fmla="*/ 0 w 185"/>
                <a:gd name="T7" fmla="*/ 182 h 515"/>
                <a:gd name="T8" fmla="*/ 170 w 185"/>
                <a:gd name="T9" fmla="*/ 0 h 515"/>
                <a:gd name="T10" fmla="*/ 185 w 185"/>
                <a:gd name="T11" fmla="*/ 16 h 515"/>
                <a:gd name="T12" fmla="*/ 20 w 185"/>
                <a:gd name="T13" fmla="*/ 190 h 515"/>
                <a:gd name="T14" fmla="*/ 20 w 185"/>
                <a:gd name="T15" fmla="*/ 515 h 515"/>
                <a:gd name="T16" fmla="*/ 0 w 185"/>
                <a:gd name="T17" fmla="*/ 515 h 515"/>
                <a:gd name="T18" fmla="*/ 0 w 185"/>
                <a:gd name="T19" fmla="*/ 182 h 515"/>
                <a:gd name="T20" fmla="*/ 0 w 185"/>
                <a:gd name="T21" fmla="*/ 182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" h="515">
                  <a:moveTo>
                    <a:pt x="0" y="182"/>
                  </a:moveTo>
                  <a:lnTo>
                    <a:pt x="0" y="182"/>
                  </a:lnTo>
                  <a:lnTo>
                    <a:pt x="170" y="0"/>
                  </a:lnTo>
                  <a:lnTo>
                    <a:pt x="185" y="16"/>
                  </a:lnTo>
                  <a:lnTo>
                    <a:pt x="20" y="190"/>
                  </a:lnTo>
                  <a:lnTo>
                    <a:pt x="20" y="515"/>
                  </a:lnTo>
                  <a:lnTo>
                    <a:pt x="0" y="515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C8D2ABE-5EC3-4B31-BAF9-A0D09D7EFFAE}"/>
              </a:ext>
            </a:extLst>
          </p:cNvPr>
          <p:cNvSpPr txBox="1"/>
          <p:nvPr/>
        </p:nvSpPr>
        <p:spPr>
          <a:xfrm>
            <a:off x="10885108" y="4071295"/>
            <a:ext cx="155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</a:t>
            </a:r>
            <a:r>
              <a:rPr lang="fr-FR" sz="2000" b="1" dirty="0"/>
              <a:t>CTLA-4</a:t>
            </a:r>
          </a:p>
        </p:txBody>
      </p:sp>
      <p:sp>
        <p:nvSpPr>
          <p:cNvPr id="158" name="Rectangle : coins arrondis 229">
            <a:extLst>
              <a:ext uri="{FF2B5EF4-FFF2-40B4-BE49-F238E27FC236}">
                <a16:creationId xmlns:a16="http://schemas.microsoft.com/office/drawing/2014/main" id="{C6358C8E-E7FC-4125-BF60-CA11AF92C097}"/>
              </a:ext>
            </a:extLst>
          </p:cNvPr>
          <p:cNvSpPr/>
          <p:nvPr/>
        </p:nvSpPr>
        <p:spPr>
          <a:xfrm>
            <a:off x="933602" y="6269985"/>
            <a:ext cx="2583240" cy="5046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Activation T CD4</a:t>
            </a:r>
          </a:p>
        </p:txBody>
      </p:sp>
      <p:sp>
        <p:nvSpPr>
          <p:cNvPr id="159" name="Rectangle : coins arrondis 230">
            <a:extLst>
              <a:ext uri="{FF2B5EF4-FFF2-40B4-BE49-F238E27FC236}">
                <a16:creationId xmlns:a16="http://schemas.microsoft.com/office/drawing/2014/main" id="{494756FB-7EE5-4A00-9C08-5A2534E5DCD7}"/>
              </a:ext>
            </a:extLst>
          </p:cNvPr>
          <p:cNvSpPr/>
          <p:nvPr/>
        </p:nvSpPr>
        <p:spPr>
          <a:xfrm>
            <a:off x="4714691" y="6264267"/>
            <a:ext cx="2656675" cy="5046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>
                <a:solidFill>
                  <a:schemeClr val="tx1"/>
                </a:solidFill>
              </a:rPr>
              <a:t>Activation bloquée</a:t>
            </a:r>
          </a:p>
        </p:txBody>
      </p:sp>
      <p:sp>
        <p:nvSpPr>
          <p:cNvPr id="160" name="Rectangle : coins arrondis 231">
            <a:extLst>
              <a:ext uri="{FF2B5EF4-FFF2-40B4-BE49-F238E27FC236}">
                <a16:creationId xmlns:a16="http://schemas.microsoft.com/office/drawing/2014/main" id="{F54B8BDF-D7EF-474F-8E74-05F3254EDF5A}"/>
              </a:ext>
            </a:extLst>
          </p:cNvPr>
          <p:cNvSpPr/>
          <p:nvPr/>
        </p:nvSpPr>
        <p:spPr>
          <a:xfrm>
            <a:off x="8362646" y="6246075"/>
            <a:ext cx="2656675" cy="5046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Activation T CD4</a:t>
            </a:r>
          </a:p>
        </p:txBody>
      </p:sp>
    </p:spTree>
    <p:extLst>
      <p:ext uri="{BB962C8B-B14F-4D97-AF65-F5344CB8AC3E}">
        <p14:creationId xmlns:p14="http://schemas.microsoft.com/office/powerpoint/2010/main" val="28459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/>
      <p:bldP spid="89" grpId="0" animBg="1"/>
      <p:bldP spid="90" grpId="0" animBg="1"/>
      <p:bldP spid="91" grpId="0" animBg="1"/>
      <p:bldP spid="92" grpId="0"/>
      <p:bldP spid="123" grpId="0" animBg="1"/>
      <p:bldP spid="124" grpId="0" animBg="1"/>
      <p:bldP spid="125" grpId="0" animBg="1"/>
      <p:bldP spid="126" grpId="0" animBg="1"/>
      <p:bldP spid="127" grpId="0" animBg="1"/>
      <p:bldP spid="128" grpId="0"/>
      <p:bldP spid="129" grpId="0"/>
      <p:bldP spid="130" grpId="0"/>
      <p:bldP spid="131" grpId="0" animBg="1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/>
      <p:bldP spid="139" grpId="0"/>
      <p:bldP spid="157" grpId="0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BF658AF8-9078-4D6E-8082-5C770D9BD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521"/>
          <a:stretch/>
        </p:blipFill>
        <p:spPr>
          <a:xfrm>
            <a:off x="35769" y="1237718"/>
            <a:ext cx="3286159" cy="36045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88626B-5A94-4DC2-9AC0-AF195CE07FD2}"/>
              </a:ext>
            </a:extLst>
          </p:cNvPr>
          <p:cNvSpPr txBox="1"/>
          <p:nvPr/>
        </p:nvSpPr>
        <p:spPr>
          <a:xfrm>
            <a:off x="9612833" y="65253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latin typeface="Times" pitchFamily="2" charset="0"/>
              </a:rPr>
              <a:t>Postow</a:t>
            </a:r>
            <a:r>
              <a:rPr lang="fr-FR" sz="1400" dirty="0">
                <a:latin typeface="Times" pitchFamily="2" charset="0"/>
              </a:rPr>
              <a:t> et al. NEJM (2012)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575E88-E023-450F-9425-171952AF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70" y="3431699"/>
            <a:ext cx="2605663" cy="2033500"/>
          </a:xfrm>
          <a:prstGeom prst="rect">
            <a:avLst/>
          </a:prstGeom>
        </p:spPr>
      </p:pic>
      <p:sp>
        <p:nvSpPr>
          <p:cNvPr id="6" name="Rectangle : coins arrondis 2">
            <a:extLst>
              <a:ext uri="{FF2B5EF4-FFF2-40B4-BE49-F238E27FC236}">
                <a16:creationId xmlns:a16="http://schemas.microsoft.com/office/drawing/2014/main" id="{93AC85A9-7A60-4738-8275-D8049680C624}"/>
              </a:ext>
            </a:extLst>
          </p:cNvPr>
          <p:cNvSpPr/>
          <p:nvPr/>
        </p:nvSpPr>
        <p:spPr>
          <a:xfrm>
            <a:off x="4557371" y="2528815"/>
            <a:ext cx="2588425" cy="8474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</a:rPr>
              <a:t>Radiothérapie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3 x 9,5 Gy</a:t>
            </a:r>
          </a:p>
        </p:txBody>
      </p:sp>
      <p:sp>
        <p:nvSpPr>
          <p:cNvPr id="7" name="Rectangle : coins arrondis 13">
            <a:extLst>
              <a:ext uri="{FF2B5EF4-FFF2-40B4-BE49-F238E27FC236}">
                <a16:creationId xmlns:a16="http://schemas.microsoft.com/office/drawing/2014/main" id="{77162087-2829-4BA5-82AD-605A22D0A21B}"/>
              </a:ext>
            </a:extLst>
          </p:cNvPr>
          <p:cNvSpPr/>
          <p:nvPr/>
        </p:nvSpPr>
        <p:spPr>
          <a:xfrm>
            <a:off x="2172481" y="5229716"/>
            <a:ext cx="7659479" cy="7395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</a:rPr>
              <a:t>L’association RT + Ipilimumab a permis d’obtenir une immunisation anti tumorale spécifique</a:t>
            </a:r>
          </a:p>
        </p:txBody>
      </p:sp>
      <p:sp>
        <p:nvSpPr>
          <p:cNvPr id="8" name="Éclair 7">
            <a:extLst>
              <a:ext uri="{FF2B5EF4-FFF2-40B4-BE49-F238E27FC236}">
                <a16:creationId xmlns:a16="http://schemas.microsoft.com/office/drawing/2014/main" id="{A1AF83D4-11F0-43A7-BE9A-C0A64A53A6F9}"/>
              </a:ext>
            </a:extLst>
          </p:cNvPr>
          <p:cNvSpPr/>
          <p:nvPr/>
        </p:nvSpPr>
        <p:spPr>
          <a:xfrm>
            <a:off x="5147456" y="3629426"/>
            <a:ext cx="514351" cy="78105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8DE9E8-8C74-48E2-AB49-F7913D1B4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9" t="62257"/>
          <a:stretch/>
        </p:blipFill>
        <p:spPr bwMode="auto">
          <a:xfrm>
            <a:off x="3321927" y="908720"/>
            <a:ext cx="4806176" cy="142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86EB39E0-B1F2-423B-AE92-8F11725E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1" r="39694"/>
          <a:stretch/>
        </p:blipFill>
        <p:spPr>
          <a:xfrm>
            <a:off x="8139229" y="956610"/>
            <a:ext cx="1871087" cy="3989374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C9BCC8DE-2052-4CC0-A9AE-769EC4F91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58"/>
          <a:stretch/>
        </p:blipFill>
        <p:spPr>
          <a:xfrm>
            <a:off x="10010316" y="944717"/>
            <a:ext cx="1845652" cy="39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2" y="332656"/>
            <a:ext cx="10692765" cy="1143000"/>
          </a:xfrm>
        </p:spPr>
        <p:txBody>
          <a:bodyPr/>
          <a:lstStyle/>
          <a:p>
            <a:r>
              <a:rPr lang="fr-FR" dirty="0"/>
              <a:t>Résultats préliminaires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3A416513-508D-4F8B-B185-42B4E1ADA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592081"/>
              </p:ext>
            </p:extLst>
          </p:nvPr>
        </p:nvGraphicFramePr>
        <p:xfrm>
          <a:off x="971874" y="1654717"/>
          <a:ext cx="9675885" cy="48706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00505">
                  <a:extLst>
                    <a:ext uri="{9D8B030D-6E8A-4147-A177-3AD203B41FA5}">
                      <a16:colId xmlns:a16="http://schemas.microsoft.com/office/drawing/2014/main" val="3856769588"/>
                    </a:ext>
                  </a:extLst>
                </a:gridCol>
                <a:gridCol w="445581">
                  <a:extLst>
                    <a:ext uri="{9D8B030D-6E8A-4147-A177-3AD203B41FA5}">
                      <a16:colId xmlns:a16="http://schemas.microsoft.com/office/drawing/2014/main" val="2566654109"/>
                    </a:ext>
                  </a:extLst>
                </a:gridCol>
                <a:gridCol w="2051455">
                  <a:extLst>
                    <a:ext uri="{9D8B030D-6E8A-4147-A177-3AD203B41FA5}">
                      <a16:colId xmlns:a16="http://schemas.microsoft.com/office/drawing/2014/main" val="1849799704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3757114361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85076144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2754694174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393367317"/>
                    </a:ext>
                  </a:extLst>
                </a:gridCol>
              </a:tblGrid>
              <a:tr h="803319">
                <a:tc>
                  <a:txBody>
                    <a:bodyPr/>
                    <a:lstStyle/>
                    <a:p>
                      <a:r>
                        <a:rPr lang="fr-FR" sz="1600" dirty="0" err="1"/>
                        <a:t>Auteura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#</a:t>
                      </a:r>
                      <a:endParaRPr lang="fr-FR" sz="160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Localisation méta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Dose</a:t>
                      </a:r>
                      <a:endParaRPr lang="fr-FR" sz="160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Efficacité</a:t>
                      </a:r>
                      <a:endParaRPr lang="fr-FR" sz="160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Toxicité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64423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Twyman (2017)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22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Viscérales, osseuses, 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 I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 x 8 Gy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18% hors champs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Aucune tox sévère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57257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Boutros (2019)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19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Viscérales,cérébrales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 I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Max 3x9Gy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53% de réponse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MTD 9 Gy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67247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Williams (2017)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Phase I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SRS/24Gy/1fr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05870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Patel (2015)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SRS/20Gy/1fr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Aucune tox sévère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83151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Tazi (2015)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33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SRS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12496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 err="1"/>
                        <a:t>Mathew</a:t>
                      </a:r>
                      <a:r>
                        <a:rPr lang="fr-FR" sz="1600" dirty="0"/>
                        <a:t> (2013)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58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SRS/20Gy/1fr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différence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1153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r>
                        <a:rPr lang="fr-FR" sz="1600" dirty="0"/>
                        <a:t>Ahmed (2016)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26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Cérébrales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Rétrospectif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SRS/24Gy/1fr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Aucune tox sévère</a:t>
                      </a:r>
                      <a:endParaRPr lang="fr-FR" sz="1600" dirty="0">
                        <a:latin typeface="Graphie" panose="020B06030202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1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324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1746</Words>
  <Application>Microsoft Macintosh PowerPoint</Application>
  <PresentationFormat>Personnalisé</PresentationFormat>
  <Paragraphs>278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Graphie</vt:lpstr>
      <vt:lpstr>Times</vt:lpstr>
      <vt:lpstr>Thème Office</vt:lpstr>
      <vt:lpstr>Radiothérapie et immunothérapie</vt:lpstr>
      <vt:lpstr>Présentation PowerPoint</vt:lpstr>
      <vt:lpstr>La radiothérapie stimule l’immunité anti-tumorale</vt:lpstr>
      <vt:lpstr>Lymphopénie et radiothérapie : observations cliniques</vt:lpstr>
      <vt:lpstr>Effet abscopal</vt:lpstr>
      <vt:lpstr>Anticorps anti-CTLA-4</vt:lpstr>
      <vt:lpstr>CTLA-4 : mécanisme d’action et inhibition</vt:lpstr>
      <vt:lpstr>Présentation PowerPoint</vt:lpstr>
      <vt:lpstr>Résultats préliminaires</vt:lpstr>
      <vt:lpstr>Anticorps anti-PD-1/PD-L1</vt:lpstr>
      <vt:lpstr>Présentation PowerPoint</vt:lpstr>
      <vt:lpstr>Résultats cliniques</vt:lpstr>
      <vt:lpstr>Modalités thérapeutiques</vt:lpstr>
      <vt:lpstr>Présentation PowerPoint</vt:lpstr>
    </vt:vector>
  </TitlesOfParts>
  <Company>HUPO (APHP)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Radiothérapie et immunothérapie</dc:title>
  <dc:creator>BIBAULT Jean-Emmanuel</dc:creator>
  <cp:lastModifiedBy>Henri-Jean PHILIPPE</cp:lastModifiedBy>
  <cp:revision>12</cp:revision>
  <dcterms:created xsi:type="dcterms:W3CDTF">2021-06-14T07:01:31Z</dcterms:created>
  <dcterms:modified xsi:type="dcterms:W3CDTF">2021-10-25T15:43:07Z</dcterms:modified>
</cp:coreProperties>
</file>