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389" r:id="rId2"/>
    <p:sldId id="390" r:id="rId3"/>
    <p:sldId id="427" r:id="rId4"/>
    <p:sldId id="392" r:id="rId5"/>
    <p:sldId id="440" r:id="rId6"/>
    <p:sldId id="439" r:id="rId7"/>
    <p:sldId id="458" r:id="rId8"/>
    <p:sldId id="391" r:id="rId9"/>
    <p:sldId id="441" r:id="rId10"/>
    <p:sldId id="444" r:id="rId11"/>
    <p:sldId id="459" r:id="rId12"/>
    <p:sldId id="460" r:id="rId13"/>
    <p:sldId id="461" r:id="rId14"/>
    <p:sldId id="423" r:id="rId15"/>
    <p:sldId id="462" r:id="rId16"/>
    <p:sldId id="431" r:id="rId17"/>
  </p:sldIdLst>
  <p:sldSz cx="9144000" cy="5715000" type="screen16x10"/>
  <p:notesSz cx="6858000" cy="9144000"/>
  <p:defaultTextStyle>
    <a:defPPr>
      <a:defRPr lang="fr-FR"/>
    </a:defPPr>
    <a:lvl1pPr algn="l" rtl="0" fontAlgn="base">
      <a:spcBef>
        <a:spcPct val="0"/>
      </a:spcBef>
      <a:spcAft>
        <a:spcPct val="0"/>
      </a:spcAft>
      <a:defRPr sz="1400" kern="1200">
        <a:solidFill>
          <a:srgbClr val="000000"/>
        </a:solidFill>
        <a:latin typeface="Arial" pitchFamily="34" charset="0"/>
        <a:ea typeface="+mn-ea"/>
        <a:cs typeface="Arial" pitchFamily="34" charset="0"/>
        <a:sym typeface="Arial" pitchFamily="34" charset="0"/>
      </a:defRPr>
    </a:lvl1pPr>
    <a:lvl2pPr marL="457200" algn="l" rtl="0" fontAlgn="base">
      <a:spcBef>
        <a:spcPct val="0"/>
      </a:spcBef>
      <a:spcAft>
        <a:spcPct val="0"/>
      </a:spcAft>
      <a:defRPr sz="1400" kern="1200">
        <a:solidFill>
          <a:srgbClr val="000000"/>
        </a:solidFill>
        <a:latin typeface="Arial" pitchFamily="34" charset="0"/>
        <a:ea typeface="+mn-ea"/>
        <a:cs typeface="Arial" pitchFamily="34" charset="0"/>
        <a:sym typeface="Arial" pitchFamily="34" charset="0"/>
      </a:defRPr>
    </a:lvl2pPr>
    <a:lvl3pPr marL="914400" algn="l" rtl="0" fontAlgn="base">
      <a:spcBef>
        <a:spcPct val="0"/>
      </a:spcBef>
      <a:spcAft>
        <a:spcPct val="0"/>
      </a:spcAft>
      <a:defRPr sz="1400" kern="1200">
        <a:solidFill>
          <a:srgbClr val="000000"/>
        </a:solidFill>
        <a:latin typeface="Arial" pitchFamily="34" charset="0"/>
        <a:ea typeface="+mn-ea"/>
        <a:cs typeface="Arial" pitchFamily="34" charset="0"/>
        <a:sym typeface="Arial" pitchFamily="34" charset="0"/>
      </a:defRPr>
    </a:lvl3pPr>
    <a:lvl4pPr marL="1371600" algn="l" rtl="0" fontAlgn="base">
      <a:spcBef>
        <a:spcPct val="0"/>
      </a:spcBef>
      <a:spcAft>
        <a:spcPct val="0"/>
      </a:spcAft>
      <a:defRPr sz="1400" kern="1200">
        <a:solidFill>
          <a:srgbClr val="000000"/>
        </a:solidFill>
        <a:latin typeface="Arial" pitchFamily="34" charset="0"/>
        <a:ea typeface="+mn-ea"/>
        <a:cs typeface="Arial" pitchFamily="34" charset="0"/>
        <a:sym typeface="Arial" pitchFamily="34" charset="0"/>
      </a:defRPr>
    </a:lvl4pPr>
    <a:lvl5pPr marL="1828800" algn="l" rtl="0" fontAlgn="base">
      <a:spcBef>
        <a:spcPct val="0"/>
      </a:spcBef>
      <a:spcAft>
        <a:spcPct val="0"/>
      </a:spcAft>
      <a:defRPr sz="1400" kern="1200">
        <a:solidFill>
          <a:srgbClr val="000000"/>
        </a:solidFill>
        <a:latin typeface="Arial" pitchFamily="34" charset="0"/>
        <a:ea typeface="+mn-ea"/>
        <a:cs typeface="Arial" pitchFamily="34" charset="0"/>
        <a:sym typeface="Arial" pitchFamily="34" charset="0"/>
      </a:defRPr>
    </a:lvl5pPr>
    <a:lvl6pPr marL="2286000" algn="l" defTabSz="914400" rtl="0" eaLnBrk="1" latinLnBrk="0" hangingPunct="1">
      <a:defRPr sz="1400" kern="1200">
        <a:solidFill>
          <a:srgbClr val="000000"/>
        </a:solidFill>
        <a:latin typeface="Arial" pitchFamily="34" charset="0"/>
        <a:ea typeface="+mn-ea"/>
        <a:cs typeface="Arial" pitchFamily="34" charset="0"/>
        <a:sym typeface="Arial" pitchFamily="34" charset="0"/>
      </a:defRPr>
    </a:lvl6pPr>
    <a:lvl7pPr marL="2743200" algn="l" defTabSz="914400" rtl="0" eaLnBrk="1" latinLnBrk="0" hangingPunct="1">
      <a:defRPr sz="1400" kern="1200">
        <a:solidFill>
          <a:srgbClr val="000000"/>
        </a:solidFill>
        <a:latin typeface="Arial" pitchFamily="34" charset="0"/>
        <a:ea typeface="+mn-ea"/>
        <a:cs typeface="Arial" pitchFamily="34" charset="0"/>
        <a:sym typeface="Arial" pitchFamily="34" charset="0"/>
      </a:defRPr>
    </a:lvl7pPr>
    <a:lvl8pPr marL="3200400" algn="l" defTabSz="914400" rtl="0" eaLnBrk="1" latinLnBrk="0" hangingPunct="1">
      <a:defRPr sz="1400" kern="1200">
        <a:solidFill>
          <a:srgbClr val="000000"/>
        </a:solidFill>
        <a:latin typeface="Arial" pitchFamily="34" charset="0"/>
        <a:ea typeface="+mn-ea"/>
        <a:cs typeface="Arial" pitchFamily="34" charset="0"/>
        <a:sym typeface="Arial" pitchFamily="34" charset="0"/>
      </a:defRPr>
    </a:lvl8pPr>
    <a:lvl9pPr marL="3657600" algn="l" defTabSz="914400" rtl="0" eaLnBrk="1" latinLnBrk="0" hangingPunct="1">
      <a:defRPr sz="1400" kern="1200">
        <a:solidFill>
          <a:srgbClr val="000000"/>
        </a:solidFill>
        <a:latin typeface="Arial" pitchFamily="34" charset="0"/>
        <a:ea typeface="+mn-ea"/>
        <a:cs typeface="Arial" pitchFamily="34" charset="0"/>
        <a:sym typeface="Arial" pitchFamily="34"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3D8A"/>
    <a:srgbClr val="5561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6620D4E-398B-4A85-B674-0EA28C08B839}">
  <a:tblStyle styleId="{B6620D4E-398B-4A85-B674-0EA28C08B839}"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336" autoAdjust="0"/>
  </p:normalViewPr>
  <p:slideViewPr>
    <p:cSldViewPr snapToGrid="0" snapToObjects="1">
      <p:cViewPr varScale="1">
        <p:scale>
          <a:sx n="86" d="100"/>
          <a:sy n="86" d="100"/>
        </p:scale>
        <p:origin x="714" y="84"/>
      </p:cViewPr>
      <p:guideLst>
        <p:guide orient="horz" pos="1800"/>
        <p:guide pos="2880"/>
      </p:guideLst>
    </p:cSldViewPr>
  </p:slideViewPr>
  <p:notesTextViewPr>
    <p:cViewPr>
      <p:scale>
        <a:sx n="100" d="100"/>
        <a:sy n="100" d="100"/>
      </p:scale>
      <p:origin x="0" y="0"/>
    </p:cViewPr>
  </p:notesTextViewPr>
  <p:sorterViewPr>
    <p:cViewPr>
      <p:scale>
        <a:sx n="93" d="100"/>
        <a:sy n="93"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Shape 2"/>
          <p:cNvSpPr>
            <a:spLocks noGrp="1" noRot="1" noChangeAspect="1"/>
          </p:cNvSpPr>
          <p:nvPr>
            <p:ph type="sldImg" idx="2"/>
          </p:nvPr>
        </p:nvSpPr>
        <p:spPr bwMode="auto">
          <a:xfrm>
            <a:off x="685800" y="685800"/>
            <a:ext cx="54864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 name="T10" fmla="*/ 0 w 120000"/>
              <a:gd name="T11" fmla="*/ 0 h 120000"/>
              <a:gd name="T12" fmla="*/ 120000 w 120000"/>
              <a:gd name="T13" fmla="*/ 120000 h 120000"/>
            </a:gdLst>
            <a:ahLst/>
            <a:cxnLst>
              <a:cxn ang="0">
                <a:pos x="T0" y="T1"/>
              </a:cxn>
              <a:cxn ang="0">
                <a:pos x="T2" y="T3"/>
              </a:cxn>
              <a:cxn ang="0">
                <a:pos x="T4" y="T5"/>
              </a:cxn>
              <a:cxn ang="0">
                <a:pos x="T6" y="T7"/>
              </a:cxn>
              <a:cxn ang="0">
                <a:pos x="T8" y="T9"/>
              </a:cxn>
            </a:cxnLst>
            <a:rect l="T10" t="T11" r="T12" b="T13"/>
            <a:pathLst>
              <a:path w="120000" h="120000" extrusionOk="0">
                <a:moveTo>
                  <a:pt x="0" y="0"/>
                </a:moveTo>
                <a:lnTo>
                  <a:pt x="120000" y="0"/>
                </a:lnTo>
                <a:lnTo>
                  <a:pt x="120000" y="120000"/>
                </a:lnTo>
                <a:lnTo>
                  <a:pt x="0" y="120000"/>
                </a:lnTo>
                <a:lnTo>
                  <a:pt x="0" y="0"/>
                </a:lnTo>
                <a:close/>
              </a:path>
            </a:pathLst>
          </a:custGeom>
          <a:noFill/>
          <a:ln w="9525" cap="flat"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3" name="Shape 3"/>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pPr lvl="0"/>
            <a:endParaRPr noProof="0"/>
          </a:p>
        </p:txBody>
      </p:sp>
    </p:spTree>
    <p:extLst>
      <p:ext uri="{BB962C8B-B14F-4D97-AF65-F5344CB8AC3E}">
        <p14:creationId xmlns:p14="http://schemas.microsoft.com/office/powerpoint/2010/main" val="882793347"/>
      </p:ext>
    </p:extLst>
  </p:cSld>
  <p:clrMap bg1="lt1" tx1="dk1" bg2="dk2" tx2="lt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742950" indent="-285750" algn="l" defTabSz="457200" rtl="0" fontAlgn="base">
      <a:spcBef>
        <a:spcPct val="30000"/>
      </a:spcBef>
      <a:spcAft>
        <a:spcPct val="0"/>
      </a:spcAft>
      <a:defRPr sz="1200" kern="1200">
        <a:solidFill>
          <a:schemeClr val="tx1"/>
        </a:solidFill>
        <a:latin typeface="+mn-lt"/>
        <a:ea typeface="+mn-ea"/>
        <a:cs typeface="+mn-cs"/>
      </a:defRPr>
    </a:lvl2pPr>
    <a:lvl3pPr marL="1143000" indent="-228600" algn="l" defTabSz="457200" rtl="0" fontAlgn="base">
      <a:spcBef>
        <a:spcPct val="30000"/>
      </a:spcBef>
      <a:spcAft>
        <a:spcPct val="0"/>
      </a:spcAft>
      <a:defRPr sz="1200" kern="1200">
        <a:solidFill>
          <a:schemeClr val="tx1"/>
        </a:solidFill>
        <a:latin typeface="+mn-lt"/>
        <a:ea typeface="+mn-ea"/>
        <a:cs typeface="+mn-cs"/>
      </a:defRPr>
    </a:lvl3pPr>
    <a:lvl4pPr marL="1600200" indent="-228600" algn="l" defTabSz="457200" rtl="0" fontAlgn="base">
      <a:spcBef>
        <a:spcPct val="30000"/>
      </a:spcBef>
      <a:spcAft>
        <a:spcPct val="0"/>
      </a:spcAft>
      <a:defRPr sz="1200" kern="1200">
        <a:solidFill>
          <a:schemeClr val="tx1"/>
        </a:solidFill>
        <a:latin typeface="+mn-lt"/>
        <a:ea typeface="+mn-ea"/>
        <a:cs typeface="+mn-cs"/>
      </a:defRPr>
    </a:lvl4pPr>
    <a:lvl5pPr marL="2057400" indent="-2286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0178" name="Shape 69"/>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4394" tIns="84394" rIns="84394" bIns="84394" numCol="1" anchor="ctr" compatLnSpc="1">
            <a:prstTxWarp prst="textNoShape">
              <a:avLst/>
            </a:prstTxWarp>
          </a:bodyPr>
          <a:lstStyle/>
          <a:p>
            <a:pPr>
              <a:spcBef>
                <a:spcPct val="0"/>
              </a:spcBef>
            </a:pPr>
            <a:r>
              <a:rPr lang="fr-FR" altLang="fr-FR" dirty="0" smtClean="0"/>
              <a:t>Bonjour</a:t>
            </a:r>
            <a:r>
              <a:rPr lang="fr-FR" altLang="fr-FR" baseline="0" dirty="0" smtClean="0"/>
              <a:t> et bienvenue dans cette 1ère session du module 4 où j’expliquerai l’</a:t>
            </a:r>
            <a:r>
              <a:rPr lang="fr-FR" altLang="fr-FR" baseline="0" dirty="0" err="1" smtClean="0"/>
              <a:t>interêt</a:t>
            </a:r>
            <a:r>
              <a:rPr lang="fr-FR" altLang="fr-FR" baseline="0" dirty="0" smtClean="0"/>
              <a:t> des associations </a:t>
            </a:r>
            <a:r>
              <a:rPr lang="fr-FR" altLang="fr-FR" baseline="0" dirty="0" err="1" smtClean="0"/>
              <a:t>radiochimiothérapie</a:t>
            </a:r>
            <a:endParaRPr lang="fr-FR" altLang="fr-FR" dirty="0" smtClean="0"/>
          </a:p>
        </p:txBody>
      </p:sp>
      <p:sp>
        <p:nvSpPr>
          <p:cNvPr id="50179" name="Shape 70"/>
          <p:cNvSpPr>
            <a:spLocks noGrp="1" noRot="1" noChangeAspect="1" noTextEdit="1"/>
          </p:cNvSpPr>
          <p:nvPr>
            <p:ph type="sldImg" idx="2"/>
          </p:nvPr>
        </p:nvSpPr>
        <p:spPr>
          <a:noFill/>
          <a:ln>
            <a:headEnd/>
            <a:tailEn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Voici</a:t>
            </a:r>
            <a:r>
              <a:rPr lang="fr-FR" baseline="0" dirty="0" smtClean="0"/>
              <a:t> quelques exemples de mécanisme de cytotoxicité des principales </a:t>
            </a:r>
            <a:r>
              <a:rPr lang="fr-FR" baseline="0" dirty="0" err="1" smtClean="0"/>
              <a:t>chimothérapie</a:t>
            </a:r>
            <a:r>
              <a:rPr lang="fr-FR" baseline="0" dirty="0" smtClean="0"/>
              <a:t> </a:t>
            </a:r>
            <a:r>
              <a:rPr lang="fr-FR" baseline="0" dirty="0" err="1" smtClean="0"/>
              <a:t>radiosensibilisantes</a:t>
            </a:r>
            <a:r>
              <a:rPr lang="fr-FR" baseline="0" dirty="0" smtClean="0"/>
              <a:t>.</a:t>
            </a:r>
          </a:p>
          <a:p>
            <a:r>
              <a:rPr lang="fr-FR" baseline="0" dirty="0" smtClean="0"/>
              <a:t>Une des molécules la plus utilisées est le </a:t>
            </a:r>
            <a:r>
              <a:rPr lang="fr-FR" baseline="0" dirty="0" err="1" smtClean="0"/>
              <a:t>cisplatine</a:t>
            </a:r>
            <a:r>
              <a:rPr lang="fr-FR" baseline="0" dirty="0" smtClean="0"/>
              <a:t>. Il s’agit d’une agent </a:t>
            </a:r>
            <a:r>
              <a:rPr lang="fr-FR" baseline="0" dirty="0" err="1" smtClean="0"/>
              <a:t>alkylant</a:t>
            </a:r>
            <a:r>
              <a:rPr lang="fr-FR" baseline="0" dirty="0" smtClean="0"/>
              <a:t> qui va créer un adduit </a:t>
            </a:r>
            <a:r>
              <a:rPr lang="fr-FR" baseline="0" dirty="0" err="1" smtClean="0"/>
              <a:t>d’adn</a:t>
            </a:r>
            <a:r>
              <a:rPr lang="fr-FR" baseline="0" dirty="0" smtClean="0"/>
              <a:t>, c’est-à-dire qu’il va se fixer sur </a:t>
            </a:r>
            <a:r>
              <a:rPr lang="fr-FR" baseline="0" dirty="0" err="1" smtClean="0"/>
              <a:t>l’adn</a:t>
            </a:r>
            <a:r>
              <a:rPr lang="fr-FR" baseline="0" dirty="0" smtClean="0"/>
              <a:t> ce qui entraine une moins bonne réplication ou réparation.</a:t>
            </a:r>
          </a:p>
          <a:p>
            <a:r>
              <a:rPr lang="fr-FR" baseline="0" dirty="0" smtClean="0"/>
              <a:t>Cette molécule est utilisée dans de multiples protocoles de RT CT que ça soit en ORL, gynécologie pour les cancer du col utérin, en urologie ou dans les cancers bronchiques.</a:t>
            </a:r>
            <a:endParaRPr lang="fr-FR" dirty="0"/>
          </a:p>
        </p:txBody>
      </p:sp>
    </p:spTree>
    <p:extLst>
      <p:ext uri="{BB962C8B-B14F-4D97-AF65-F5344CB8AC3E}">
        <p14:creationId xmlns:p14="http://schemas.microsoft.com/office/powerpoint/2010/main" val="6064855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Le </a:t>
            </a:r>
            <a:r>
              <a:rPr lang="fr-FR" dirty="0" err="1" smtClean="0"/>
              <a:t>fluorouracile</a:t>
            </a:r>
            <a:r>
              <a:rPr lang="fr-FR" baseline="0" dirty="0" smtClean="0"/>
              <a:t> ou 5FU et son précurseur en comprimé, la </a:t>
            </a:r>
            <a:r>
              <a:rPr lang="fr-FR" baseline="0" dirty="0" err="1" smtClean="0"/>
              <a:t>capécitabine</a:t>
            </a:r>
            <a:r>
              <a:rPr lang="fr-FR" baseline="0" dirty="0" smtClean="0"/>
              <a:t>, sont des analogues de la pyrimidine qui vont limiter la réplication de </a:t>
            </a:r>
            <a:r>
              <a:rPr lang="fr-FR" baseline="0" dirty="0" err="1" smtClean="0"/>
              <a:t>l’adn</a:t>
            </a:r>
            <a:r>
              <a:rPr lang="fr-FR" baseline="0" dirty="0" smtClean="0"/>
              <a:t>.</a:t>
            </a:r>
          </a:p>
          <a:p>
            <a:r>
              <a:rPr lang="fr-FR" baseline="0" dirty="0" smtClean="0"/>
              <a:t>On l’utilise principalement dans des cancer digestifs ou urologiques.</a:t>
            </a:r>
            <a:endParaRPr lang="fr-FR" dirty="0"/>
          </a:p>
        </p:txBody>
      </p:sp>
    </p:spTree>
    <p:extLst>
      <p:ext uri="{BB962C8B-B14F-4D97-AF65-F5344CB8AC3E}">
        <p14:creationId xmlns:p14="http://schemas.microsoft.com/office/powerpoint/2010/main" val="17847479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Les </a:t>
            </a:r>
            <a:r>
              <a:rPr lang="fr-FR" dirty="0" err="1" smtClean="0"/>
              <a:t>taxanes</a:t>
            </a:r>
            <a:r>
              <a:rPr lang="fr-FR" dirty="0" smtClean="0"/>
              <a:t> sont des inhibiteurs de dépolymérisation</a:t>
            </a:r>
            <a:r>
              <a:rPr lang="fr-FR" baseline="0" dirty="0" smtClean="0"/>
              <a:t> des micro tubules. Ces micro tubules intervenant au moment de la </a:t>
            </a:r>
            <a:r>
              <a:rPr lang="fr-FR" baseline="0" dirty="0" err="1" smtClean="0"/>
              <a:t>divisiation</a:t>
            </a:r>
            <a:r>
              <a:rPr lang="fr-FR" baseline="0" dirty="0" smtClean="0"/>
              <a:t> cellulaire, les </a:t>
            </a:r>
            <a:r>
              <a:rPr lang="fr-FR" baseline="0" dirty="0" err="1" smtClean="0"/>
              <a:t>taxanes</a:t>
            </a:r>
            <a:r>
              <a:rPr lang="fr-FR" baseline="0" dirty="0" smtClean="0"/>
              <a:t> vont permettre de bloquer les cellules en phase G2/M qui est une phase plus radiosensible</a:t>
            </a:r>
            <a:endParaRPr lang="fr-FR" dirty="0"/>
          </a:p>
        </p:txBody>
      </p:sp>
    </p:spTree>
    <p:extLst>
      <p:ext uri="{BB962C8B-B14F-4D97-AF65-F5344CB8AC3E}">
        <p14:creationId xmlns:p14="http://schemas.microsoft.com/office/powerpoint/2010/main" val="34549593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Enfin</a:t>
            </a:r>
            <a:r>
              <a:rPr lang="fr-FR" baseline="0" dirty="0" smtClean="0"/>
              <a:t> le </a:t>
            </a:r>
            <a:r>
              <a:rPr lang="fr-FR" baseline="0" dirty="0" err="1" smtClean="0"/>
              <a:t>cetuximab</a:t>
            </a:r>
            <a:r>
              <a:rPr lang="fr-FR" baseline="0" dirty="0" smtClean="0"/>
              <a:t> sera abordé plus précisément dans la session suivante sur radiothérapie et thérapie ciblée. Vous pouvez voir sur le schéma qu’il agit en empêchant l’activation du signal de prolifération cellulaire par le facteur de croissance épithélial.</a:t>
            </a:r>
            <a:endParaRPr lang="fr-FR" dirty="0"/>
          </a:p>
        </p:txBody>
      </p:sp>
    </p:spTree>
    <p:extLst>
      <p:ext uri="{BB962C8B-B14F-4D97-AF65-F5344CB8AC3E}">
        <p14:creationId xmlns:p14="http://schemas.microsoft.com/office/powerpoint/2010/main" val="9450534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8370" name="Shape 99"/>
          <p:cNvSpPr>
            <a:spLocks noGrp="1" noRot="1" noChangeAspect="1" noTextEdit="1"/>
          </p:cNvSpPr>
          <p:nvPr>
            <p:ph type="sldImg" idx="2"/>
          </p:nvPr>
        </p:nvSpPr>
        <p:spPr>
          <a:noFill/>
        </p:spPr>
      </p:sp>
      <p:sp>
        <p:nvSpPr>
          <p:cNvPr id="58371" name="Shape 100"/>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a:spcBef>
                <a:spcPct val="0"/>
              </a:spcBef>
            </a:pPr>
            <a:endParaRPr lang="fr-FR" altLang="fr-F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Espace réservé de l'image des diapositives 1"/>
          <p:cNvSpPr>
            <a:spLocks noGrp="1" noRot="1" noChangeAspect="1" noTextEdit="1"/>
          </p:cNvSpPr>
          <p:nvPr>
            <p:ph type="sldImg"/>
          </p:nvPr>
        </p:nvSpPr>
        <p:spPr>
          <a:ln>
            <a:headEnd/>
            <a:tailEnd/>
          </a:ln>
        </p:spPr>
      </p:sp>
      <p:sp>
        <p:nvSpPr>
          <p:cNvPr id="59395" name="Espace réservé des commentaires 2"/>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a:spcBef>
                <a:spcPct val="0"/>
              </a:spcBef>
            </a:pPr>
            <a:r>
              <a:rPr lang="fr-FR" altLang="fr-FR" dirty="0" smtClean="0"/>
              <a:t>Une chimiothérapie concomitante est généralement prescrite</a:t>
            </a:r>
            <a:r>
              <a:rPr lang="fr-FR" altLang="fr-FR" baseline="0" dirty="0" smtClean="0"/>
              <a:t> à but </a:t>
            </a:r>
            <a:r>
              <a:rPr lang="fr-FR" altLang="fr-FR" baseline="0" dirty="0" err="1" smtClean="0"/>
              <a:t>radiosensibilisant</a:t>
            </a:r>
            <a:r>
              <a:rPr lang="fr-FR" altLang="fr-FR" baseline="0" dirty="0" smtClean="0"/>
              <a:t>. Dans ce cas, le principal traitement actif pour ces patients est la radiothérapie.</a:t>
            </a:r>
          </a:p>
          <a:p>
            <a:pPr>
              <a:spcBef>
                <a:spcPct val="0"/>
              </a:spcBef>
            </a:pPr>
            <a:r>
              <a:rPr lang="fr-FR" altLang="fr-FR" baseline="0" dirty="0" smtClean="0"/>
              <a:t>La chimiothérapie ne doit donc pas retarder, compliquer ou limiter la radiothérapie.</a:t>
            </a:r>
          </a:p>
          <a:p>
            <a:pPr>
              <a:spcBef>
                <a:spcPct val="0"/>
              </a:spcBef>
            </a:pPr>
            <a:r>
              <a:rPr lang="fr-FR" altLang="fr-FR" baseline="0" dirty="0" smtClean="0"/>
              <a:t>Il faut alors savoir adapter les doses ou les protocoles au terrain ou à la tolérance du patient et parfois accepter de ne pas pouvoir administrer l’ensemble des cycles prescrits, toujours dans le but d’être </a:t>
            </a:r>
            <a:r>
              <a:rPr lang="fr-FR" altLang="fr-FR" baseline="0" dirty="0" err="1" smtClean="0"/>
              <a:t>radiosensibilisant</a:t>
            </a:r>
            <a:r>
              <a:rPr lang="fr-FR" altLang="fr-FR" baseline="0" dirty="0" smtClean="0"/>
              <a:t> sans être limitant en terme de radiothérapie</a:t>
            </a:r>
          </a:p>
        </p:txBody>
      </p:sp>
    </p:spTree>
    <p:extLst>
      <p:ext uri="{BB962C8B-B14F-4D97-AF65-F5344CB8AC3E}">
        <p14:creationId xmlns:p14="http://schemas.microsoft.com/office/powerpoint/2010/main" val="17603881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Espace réservé de l'image des diapositives 1"/>
          <p:cNvSpPr>
            <a:spLocks noGrp="1" noRot="1" noChangeAspect="1" noTextEdit="1"/>
          </p:cNvSpPr>
          <p:nvPr>
            <p:ph type="sldImg"/>
          </p:nvPr>
        </p:nvSpPr>
        <p:spPr>
          <a:ln>
            <a:headEnd/>
            <a:tailEnd/>
          </a:ln>
        </p:spPr>
      </p:sp>
      <p:sp>
        <p:nvSpPr>
          <p:cNvPr id="59395" name="Espace réservé des commentaires 2"/>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a:spcBef>
                <a:spcPct val="0"/>
              </a:spcBef>
            </a:pPr>
            <a:r>
              <a:rPr lang="fr-FR" altLang="fr-FR" dirty="0" smtClean="0"/>
              <a:t>Il existe de plus</a:t>
            </a:r>
            <a:r>
              <a:rPr lang="fr-FR" altLang="fr-FR" baseline="0" dirty="0" smtClean="0"/>
              <a:t> quelques molécules contre indiquées en association avec la radiothérapie. Il est important de les connaitre pour éviter des situations à risques.</a:t>
            </a:r>
          </a:p>
          <a:p>
            <a:pPr>
              <a:spcBef>
                <a:spcPct val="0"/>
              </a:spcBef>
            </a:pPr>
            <a:r>
              <a:rPr lang="fr-FR" altLang="fr-FR" baseline="0" dirty="0" smtClean="0"/>
              <a:t>Les </a:t>
            </a:r>
            <a:r>
              <a:rPr lang="fr-FR" altLang="fr-FR" baseline="0" dirty="0" err="1" smtClean="0"/>
              <a:t>anthracyclines</a:t>
            </a:r>
            <a:r>
              <a:rPr lang="fr-FR" altLang="fr-FR" baseline="0" dirty="0" smtClean="0"/>
              <a:t> sont des </a:t>
            </a:r>
            <a:r>
              <a:rPr lang="fr-FR" altLang="fr-FR" baseline="0" dirty="0" err="1" smtClean="0"/>
              <a:t>radiosensibilisants</a:t>
            </a:r>
            <a:r>
              <a:rPr lang="fr-FR" altLang="fr-FR" baseline="0" dirty="0" smtClean="0"/>
              <a:t> redoutables, leur administration en cours de radiothérapie est à éviter au risque de toxicité </a:t>
            </a:r>
            <a:r>
              <a:rPr lang="fr-FR" altLang="fr-FR" baseline="0" dirty="0" err="1" smtClean="0"/>
              <a:t>radique</a:t>
            </a:r>
            <a:r>
              <a:rPr lang="fr-FR" altLang="fr-FR" baseline="0" dirty="0" smtClean="0"/>
              <a:t> sévère variable selon la localisation. Cette toxicité peut être cumulée au niveau. Un temps de 3 à 4 semaines est généralement demandés entre les deux traitements.</a:t>
            </a:r>
          </a:p>
          <a:p>
            <a:pPr>
              <a:spcBef>
                <a:spcPct val="0"/>
              </a:spcBef>
            </a:pPr>
            <a:r>
              <a:rPr lang="fr-FR" altLang="fr-FR" baseline="0" dirty="0" smtClean="0"/>
              <a:t>Le </a:t>
            </a:r>
            <a:r>
              <a:rPr lang="fr-FR" altLang="fr-FR" baseline="0" dirty="0" err="1" smtClean="0"/>
              <a:t>bevacizumab</a:t>
            </a:r>
            <a:r>
              <a:rPr lang="fr-FR" altLang="fr-FR" baseline="0" dirty="0" smtClean="0"/>
              <a:t> et le </a:t>
            </a:r>
            <a:r>
              <a:rPr lang="fr-FR" altLang="fr-FR" baseline="0" dirty="0" err="1" smtClean="0"/>
              <a:t>sunitinib</a:t>
            </a:r>
            <a:r>
              <a:rPr lang="fr-FR" altLang="fr-FR" baseline="0" dirty="0" smtClean="0"/>
              <a:t> sont des thérapies ciblées également contre indiquées en cours de radiothérapie. Je vous invite à suivre la session sur le sujet pour plus de détails.</a:t>
            </a:r>
            <a:endParaRPr lang="fr-FR" altLang="fr-FR"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Après</a:t>
            </a:r>
            <a:r>
              <a:rPr lang="fr-FR" baseline="0" dirty="0" smtClean="0"/>
              <a:t> quelques rappels sur le cycle cellulaire et la radiobiologie, je parlerai des mécanismes entrant en jeu dans la </a:t>
            </a:r>
            <a:r>
              <a:rPr lang="fr-FR" baseline="0" dirty="0" err="1" smtClean="0"/>
              <a:t>radiosensibilisation</a:t>
            </a:r>
            <a:r>
              <a:rPr lang="fr-FR" baseline="0" dirty="0" smtClean="0"/>
              <a:t> puis des principales molécules utilisées couramment.</a:t>
            </a:r>
            <a:endParaRPr lang="fr-FR" dirty="0"/>
          </a:p>
        </p:txBody>
      </p:sp>
    </p:spTree>
    <p:extLst>
      <p:ext uri="{BB962C8B-B14F-4D97-AF65-F5344CB8AC3E}">
        <p14:creationId xmlns:p14="http://schemas.microsoft.com/office/powerpoint/2010/main" val="1216296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Shape 99"/>
          <p:cNvSpPr>
            <a:spLocks noGrp="1" noRot="1" noChangeAspect="1" noTextEdit="1"/>
          </p:cNvSpPr>
          <p:nvPr>
            <p:ph type="sldImg" idx="2"/>
          </p:nvPr>
        </p:nvSpPr>
        <p:spPr>
          <a:noFill/>
        </p:spPr>
      </p:sp>
      <p:sp>
        <p:nvSpPr>
          <p:cNvPr id="51203" name="Shape 100"/>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a:spcBef>
                <a:spcPct val="0"/>
              </a:spcBef>
            </a:pPr>
            <a:endParaRPr lang="fr-FR" alt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Comme vous le savez, l’ADN est composé d’une double hélice,</a:t>
            </a:r>
            <a:r>
              <a:rPr lang="fr-FR" baseline="0" dirty="0" smtClean="0"/>
              <a:t> comportant</a:t>
            </a:r>
            <a:r>
              <a:rPr lang="fr-FR" dirty="0" smtClean="0"/>
              <a:t> 2 montants relié par des bases. Lors de </a:t>
            </a:r>
            <a:r>
              <a:rPr lang="fr-FR" baseline="0" dirty="0" smtClean="0"/>
              <a:t>la prolifération cellulaire, de</a:t>
            </a:r>
            <a:r>
              <a:rPr lang="fr-FR" dirty="0" smtClean="0"/>
              <a:t> nombreux mécanismes rentrent</a:t>
            </a:r>
            <a:r>
              <a:rPr lang="fr-FR" baseline="0" dirty="0" smtClean="0"/>
              <a:t> en jeu dans l’activation, la régulation et la réplication de l’ADN.</a:t>
            </a:r>
            <a:endParaRPr lang="fr-FR" dirty="0"/>
          </a:p>
        </p:txBody>
      </p:sp>
    </p:spTree>
    <p:extLst>
      <p:ext uri="{BB962C8B-B14F-4D97-AF65-F5344CB8AC3E}">
        <p14:creationId xmlns:p14="http://schemas.microsoft.com/office/powerpoint/2010/main" val="1615834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Cette prolifération</a:t>
            </a:r>
            <a:r>
              <a:rPr lang="fr-FR" baseline="0" dirty="0" smtClean="0"/>
              <a:t> se fait selon un cycle cellulaire divisé en plusieurs phases.</a:t>
            </a:r>
          </a:p>
          <a:p>
            <a:r>
              <a:rPr lang="fr-FR" baseline="0" dirty="0" smtClean="0"/>
              <a:t>Il existe des points de contrôle permettant de réguler le passage d’une phase à une autre.</a:t>
            </a:r>
          </a:p>
          <a:p>
            <a:r>
              <a:rPr lang="fr-FR" baseline="0" dirty="0" smtClean="0"/>
              <a:t>Ce système permet en théorie de dupliquer un </a:t>
            </a:r>
            <a:r>
              <a:rPr lang="fr-FR" baseline="0" dirty="0" err="1" smtClean="0"/>
              <a:t>adn</a:t>
            </a:r>
            <a:r>
              <a:rPr lang="fr-FR" baseline="0" dirty="0" smtClean="0"/>
              <a:t> comportant le moins d’altération possible et que quand cela est nécessaire sur un plan cellulaire (comme lorsqu’un tissu doit cicatriser par exemple et s’arrêter une fois la cicatrisation acquise)</a:t>
            </a:r>
          </a:p>
          <a:p>
            <a:endParaRPr lang="fr-FR" dirty="0"/>
          </a:p>
        </p:txBody>
      </p:sp>
    </p:spTree>
    <p:extLst>
      <p:ext uri="{BB962C8B-B14F-4D97-AF65-F5344CB8AC3E}">
        <p14:creationId xmlns:p14="http://schemas.microsoft.com/office/powerpoint/2010/main" val="2827257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La</a:t>
            </a:r>
            <a:r>
              <a:rPr lang="fr-FR" baseline="0" dirty="0" smtClean="0"/>
              <a:t> radiothérapie utilise des rayonnements ionisants pour altérer </a:t>
            </a:r>
            <a:r>
              <a:rPr lang="fr-FR" baseline="0" dirty="0" err="1" smtClean="0"/>
              <a:t>l’adn</a:t>
            </a:r>
            <a:r>
              <a:rPr lang="fr-FR" baseline="0" dirty="0" smtClean="0"/>
              <a:t> des cellules saines ou cancéreuses dans la région ciblée.</a:t>
            </a:r>
          </a:p>
          <a:p>
            <a:r>
              <a:rPr lang="fr-FR" baseline="0" dirty="0" smtClean="0"/>
              <a:t>Ces altérations peuvent entrainer des cassures simple brin ou double brin qui sont très difficilement réparable sur un plan cellulaire.</a:t>
            </a:r>
          </a:p>
          <a:p>
            <a:pPr marL="0" marR="0" lvl="0" indent="0" algn="l" defTabSz="457200" rtl="0" eaLnBrk="1" fontAlgn="base" latinLnBrk="0" hangingPunct="1">
              <a:lnSpc>
                <a:spcPct val="100000"/>
              </a:lnSpc>
              <a:spcBef>
                <a:spcPts val="0"/>
              </a:spcBef>
              <a:spcAft>
                <a:spcPct val="0"/>
              </a:spcAft>
              <a:buClrTx/>
              <a:buSzTx/>
              <a:buFontTx/>
              <a:buNone/>
              <a:tabLst/>
              <a:defRPr/>
            </a:pPr>
            <a:r>
              <a:rPr lang="fr-FR" dirty="0" smtClean="0"/>
              <a:t>Effet indirect = </a:t>
            </a:r>
            <a:r>
              <a:rPr lang="fr-FR" dirty="0" err="1" smtClean="0"/>
              <a:t>radioloyse</a:t>
            </a:r>
            <a:r>
              <a:rPr lang="fr-FR" dirty="0" smtClean="0"/>
              <a:t>, intervient</a:t>
            </a:r>
            <a:r>
              <a:rPr lang="fr-FR" baseline="0" dirty="0" smtClean="0"/>
              <a:t> d’autant plus que le tissu est aqueux et oxygéné</a:t>
            </a:r>
            <a:endParaRPr lang="fr-FR" dirty="0" smtClean="0"/>
          </a:p>
          <a:p>
            <a:pPr marL="0" marR="0" lvl="0" indent="0" algn="l" defTabSz="457200" rtl="0" eaLnBrk="1" fontAlgn="base" latinLnBrk="0" hangingPunct="1">
              <a:lnSpc>
                <a:spcPct val="100000"/>
              </a:lnSpc>
              <a:spcBef>
                <a:spcPts val="0"/>
              </a:spcBef>
              <a:spcAft>
                <a:spcPct val="0"/>
              </a:spcAft>
              <a:buClrTx/>
              <a:buSzTx/>
              <a:buFontTx/>
              <a:buNone/>
              <a:tabLst/>
              <a:defRPr/>
            </a:pPr>
            <a:r>
              <a:rPr lang="fr-FR" dirty="0" smtClean="0"/>
              <a:t>Ces</a:t>
            </a:r>
            <a:r>
              <a:rPr lang="fr-FR" baseline="0" dirty="0" smtClean="0"/>
              <a:t> altérations de </a:t>
            </a:r>
            <a:r>
              <a:rPr lang="fr-FR" baseline="0" dirty="0" err="1" smtClean="0"/>
              <a:t>l’adn</a:t>
            </a:r>
            <a:r>
              <a:rPr lang="fr-FR" baseline="0" dirty="0" smtClean="0"/>
              <a:t> seront mieux réparées au sein des cellules saines que des cellules cancéreuse. Ainsi la radiothérapie utilisera ce différentiel de réparation pour obtenir un effet tissulaire.</a:t>
            </a:r>
          </a:p>
          <a:p>
            <a:pPr marL="0" marR="0" lvl="0" indent="0" algn="l" defTabSz="457200" rtl="0" eaLnBrk="1" fontAlgn="base" latinLnBrk="0" hangingPunct="1">
              <a:lnSpc>
                <a:spcPct val="100000"/>
              </a:lnSpc>
              <a:spcBef>
                <a:spcPts val="0"/>
              </a:spcBef>
              <a:spcAft>
                <a:spcPct val="0"/>
              </a:spcAft>
              <a:buClrTx/>
              <a:buSzTx/>
              <a:buFontTx/>
              <a:buNone/>
              <a:tabLst/>
              <a:defRPr/>
            </a:pPr>
            <a:r>
              <a:rPr lang="fr-FR" baseline="0" dirty="0" smtClean="0"/>
              <a:t>Une session est dédiée à la radiobiologie dans le module 1.</a:t>
            </a:r>
          </a:p>
        </p:txBody>
      </p:sp>
    </p:spTree>
    <p:extLst>
      <p:ext uri="{BB962C8B-B14F-4D97-AF65-F5344CB8AC3E}">
        <p14:creationId xmlns:p14="http://schemas.microsoft.com/office/powerpoint/2010/main" val="941904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Shape 99"/>
          <p:cNvSpPr>
            <a:spLocks noGrp="1" noRot="1" noChangeAspect="1" noTextEdit="1"/>
          </p:cNvSpPr>
          <p:nvPr>
            <p:ph type="sldImg" idx="2"/>
          </p:nvPr>
        </p:nvSpPr>
        <p:spPr>
          <a:noFill/>
        </p:spPr>
      </p:sp>
      <p:sp>
        <p:nvSpPr>
          <p:cNvPr id="51203" name="Shape 100"/>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a:spcBef>
                <a:spcPct val="0"/>
              </a:spcBef>
            </a:pPr>
            <a:endParaRPr lang="fr-FR" altLang="fr-FR" dirty="0" smtClean="0"/>
          </a:p>
        </p:txBody>
      </p:sp>
    </p:spTree>
    <p:extLst>
      <p:ext uri="{BB962C8B-B14F-4D97-AF65-F5344CB8AC3E}">
        <p14:creationId xmlns:p14="http://schemas.microsoft.com/office/powerpoint/2010/main" val="3396076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L’association de certaines chimiothérapies avec radiothérapie va permettre</a:t>
            </a:r>
            <a:r>
              <a:rPr lang="fr-FR" baseline="0" dirty="0" smtClean="0"/>
              <a:t> d’augmenter la sensibilité de tissus à la radiothérapie, même lors de l’administration de substances qui seraient très peu cytotoxiques aux doses utilisés. C’est ce qui définie la </a:t>
            </a:r>
            <a:r>
              <a:rPr lang="fr-FR" baseline="0" dirty="0" err="1" smtClean="0"/>
              <a:t>radiosensibilisation</a:t>
            </a:r>
            <a:r>
              <a:rPr lang="fr-FR" baseline="0" dirty="0" smtClean="0"/>
              <a:t>. Dans la majorité des cas, la chimiothérapie doit être perfusée dans les 2 heures qui précèdent la radiothérapie afin d’utiliser au maximum le différentiel de réparation cellulaire entre cellule saine et cellule cancéreuse.</a:t>
            </a:r>
          </a:p>
          <a:p>
            <a:r>
              <a:rPr lang="fr-FR" baseline="0" dirty="0" smtClean="0"/>
              <a:t>L’effet obtenu de cette association est double.</a:t>
            </a:r>
          </a:p>
          <a:p>
            <a:r>
              <a:rPr lang="fr-FR" baseline="0" dirty="0" smtClean="0"/>
              <a:t>D’une part une coopération spatiale, c’est-à-dire l’action conjointe à la fois locale dans la région irradiée </a:t>
            </a:r>
            <a:r>
              <a:rPr lang="fr-FR" baseline="0" dirty="0" err="1" smtClean="0"/>
              <a:t>grace</a:t>
            </a:r>
            <a:r>
              <a:rPr lang="fr-FR" baseline="0" dirty="0" smtClean="0"/>
              <a:t> à cette </a:t>
            </a:r>
            <a:r>
              <a:rPr lang="fr-FR" baseline="0" dirty="0" err="1" smtClean="0"/>
              <a:t>radiosensibilisation</a:t>
            </a:r>
            <a:r>
              <a:rPr lang="fr-FR" baseline="0" dirty="0" smtClean="0"/>
              <a:t> et à la fois systémique par la circulation de la chimiothérapie au sein des autres tissus</a:t>
            </a:r>
          </a:p>
          <a:p>
            <a:r>
              <a:rPr lang="fr-FR" baseline="0" dirty="0" smtClean="0"/>
              <a:t>D’autre part une additivité et une supra additivité, donc une conjonction d’effets séparés de la radiothérapie et de la chimiothérapie mais également une augmentation de l’efficacité de l’une par l’autre.</a:t>
            </a:r>
            <a:endParaRPr lang="fr-FR" dirty="0"/>
          </a:p>
        </p:txBody>
      </p:sp>
    </p:spTree>
    <p:extLst>
      <p:ext uri="{BB962C8B-B14F-4D97-AF65-F5344CB8AC3E}">
        <p14:creationId xmlns:p14="http://schemas.microsoft.com/office/powerpoint/2010/main" val="1913184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Comment se fait cette action locale en zone irradiée</a:t>
            </a:r>
            <a:r>
              <a:rPr lang="fr-FR" baseline="0" dirty="0" smtClean="0"/>
              <a:t> ? </a:t>
            </a:r>
          </a:p>
          <a:p>
            <a:r>
              <a:rPr lang="fr-FR" baseline="0" dirty="0" smtClean="0"/>
              <a:t>Au niveau moléculaire tout d’abord, les principaux mécanismes d’actions (que nous verrons juste après) impliquent la modification de lésions radio induites simple brin et lésion double brin ou une inhibition de la réparation de </a:t>
            </a:r>
            <a:r>
              <a:rPr lang="fr-FR" baseline="0" dirty="0" err="1" smtClean="0"/>
              <a:t>l’adn</a:t>
            </a:r>
            <a:r>
              <a:rPr lang="fr-FR" baseline="0" dirty="0" smtClean="0"/>
              <a:t>.</a:t>
            </a:r>
          </a:p>
          <a:p>
            <a:r>
              <a:rPr lang="fr-FR" baseline="0" dirty="0" smtClean="0"/>
              <a:t>Au niveau cellulaire ensuite, certaines chimiothérapie vont synchroniser des groupes de cellules en phase radio sensible ou vont permettre une meilleure oxygénation cellulaire et donc une meilleure radiolyse.</a:t>
            </a:r>
          </a:p>
          <a:p>
            <a:r>
              <a:rPr lang="fr-FR" baseline="0" dirty="0" smtClean="0"/>
              <a:t>Enfin au niveau tissulaire, l’action plus rapide des chimiothérapies favorise la </a:t>
            </a:r>
            <a:r>
              <a:rPr lang="fr-FR" baseline="0" dirty="0" err="1" smtClean="0"/>
              <a:t>réoxygénation</a:t>
            </a:r>
            <a:r>
              <a:rPr lang="fr-FR" baseline="0" dirty="0" smtClean="0"/>
              <a:t> de certaines tumeurs et également par le biais d’une modification de l’</a:t>
            </a:r>
            <a:r>
              <a:rPr lang="fr-FR" baseline="0" dirty="0" err="1" smtClean="0"/>
              <a:t>angiogénèse</a:t>
            </a:r>
            <a:r>
              <a:rPr lang="fr-FR" baseline="0" dirty="0" smtClean="0"/>
              <a:t> </a:t>
            </a:r>
            <a:endParaRPr lang="fr-FR" dirty="0"/>
          </a:p>
        </p:txBody>
      </p:sp>
    </p:spTree>
    <p:extLst>
      <p:ext uri="{BB962C8B-B14F-4D97-AF65-F5344CB8AC3E}">
        <p14:creationId xmlns:p14="http://schemas.microsoft.com/office/powerpoint/2010/main" val="3051309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Couverture">
    <p:spTree>
      <p:nvGrpSpPr>
        <p:cNvPr id="1" name="Shape 15"/>
        <p:cNvGrpSpPr/>
        <p:nvPr/>
      </p:nvGrpSpPr>
      <p:grpSpPr>
        <a:xfrm>
          <a:off x="0" y="0"/>
          <a:ext cx="0" cy="0"/>
          <a:chOff x="0" y="0"/>
          <a:chExt cx="0" cy="0"/>
        </a:xfrm>
      </p:grpSpPr>
      <p:sp>
        <p:nvSpPr>
          <p:cNvPr id="4" name="Shape 16"/>
          <p:cNvSpPr>
            <a:spLocks noChangeArrowheads="1"/>
          </p:cNvSpPr>
          <p:nvPr/>
        </p:nvSpPr>
        <p:spPr bwMode="auto">
          <a:xfrm>
            <a:off x="1588" y="517525"/>
            <a:ext cx="9142412" cy="4589463"/>
          </a:xfrm>
          <a:prstGeom prst="rect">
            <a:avLst/>
          </a:prstGeom>
          <a:solidFill>
            <a:srgbClr val="00A2E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endParaRPr lang="fr-FR" altLang="fr-FR" sz="1800">
              <a:solidFill>
                <a:srgbClr val="FFFFFF"/>
              </a:solidFill>
              <a:latin typeface="Source Sans Pro"/>
              <a:ea typeface="Source Sans Pro"/>
              <a:cs typeface="Source Sans Pro"/>
              <a:sym typeface="Source Sans Pro"/>
            </a:endParaRPr>
          </a:p>
        </p:txBody>
      </p:sp>
      <p:sp>
        <p:nvSpPr>
          <p:cNvPr id="5" name="Shape 19"/>
          <p:cNvSpPr>
            <a:spLocks noChangeArrowheads="1"/>
          </p:cNvSpPr>
          <p:nvPr/>
        </p:nvSpPr>
        <p:spPr bwMode="auto">
          <a:xfrm>
            <a:off x="0" y="0"/>
            <a:ext cx="9142413" cy="517525"/>
          </a:xfrm>
          <a:prstGeom prst="rect">
            <a:avLst/>
          </a:prstGeom>
          <a:solidFill>
            <a:srgbClr val="153D8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endParaRPr lang="fr-FR" altLang="fr-FR" sz="1800">
              <a:solidFill>
                <a:srgbClr val="FFFFFF"/>
              </a:solidFill>
              <a:latin typeface="Source Sans Pro"/>
              <a:ea typeface="Source Sans Pro"/>
              <a:cs typeface="Source Sans Pro"/>
              <a:sym typeface="Source Sans Pro"/>
            </a:endParaRPr>
          </a:p>
        </p:txBody>
      </p:sp>
      <p:sp>
        <p:nvSpPr>
          <p:cNvPr id="17" name="Shape 17"/>
          <p:cNvSpPr txBox="1">
            <a:spLocks noGrp="1"/>
          </p:cNvSpPr>
          <p:nvPr>
            <p:ph type="body" idx="1"/>
          </p:nvPr>
        </p:nvSpPr>
        <p:spPr>
          <a:xfrm>
            <a:off x="647700" y="817274"/>
            <a:ext cx="8208962" cy="2489946"/>
          </a:xfrm>
          <a:prstGeom prst="rect">
            <a:avLst/>
          </a:prstGeom>
          <a:noFill/>
          <a:ln>
            <a:noFill/>
          </a:ln>
        </p:spPr>
        <p:txBody>
          <a:bodyPr anchor="b"/>
          <a:lstStyle>
            <a:lvl1pPr marL="0" marR="0" lvl="0" indent="0" algn="l" rtl="0">
              <a:lnSpc>
                <a:spcPct val="90000"/>
              </a:lnSpc>
              <a:spcBef>
                <a:spcPts val="0"/>
              </a:spcBef>
              <a:spcAft>
                <a:spcPts val="0"/>
              </a:spcAft>
              <a:buClr>
                <a:srgbClr val="153D8A"/>
              </a:buClr>
              <a:buFont typeface="Noto Sans Symbols"/>
              <a:buNone/>
              <a:defRPr sz="6000" b="0" i="0" u="none" strike="noStrike" cap="none">
                <a:solidFill>
                  <a:schemeClr val="lt1"/>
                </a:solidFill>
                <a:latin typeface="Source Sans Pro"/>
                <a:ea typeface="Source Sans Pro"/>
                <a:cs typeface="Source Sans Pro"/>
                <a:sym typeface="Source Sans Pro"/>
              </a:defRPr>
            </a:lvl1pPr>
            <a:lvl2pPr marL="0" marR="0" lvl="1" indent="107950" algn="ctr" rtl="0">
              <a:lnSpc>
                <a:spcPct val="100000"/>
              </a:lnSpc>
              <a:spcBef>
                <a:spcPts val="6900"/>
              </a:spcBef>
              <a:spcAft>
                <a:spcPts val="1200"/>
              </a:spcAft>
              <a:buClr>
                <a:srgbClr val="00A2E0"/>
              </a:buClr>
              <a:buSzPct val="85000"/>
              <a:buFont typeface="Noto Sans Symbols"/>
              <a:buChar char="▶"/>
              <a:defRPr sz="2000" b="1" i="0" u="none" strike="noStrike" cap="none">
                <a:solidFill>
                  <a:schemeClr val="lt1"/>
                </a:solidFill>
                <a:latin typeface="Source Sans Pro"/>
                <a:ea typeface="Source Sans Pro"/>
                <a:cs typeface="Source Sans Pro"/>
                <a:sym typeface="Source Sans Pro"/>
              </a:defRPr>
            </a:lvl2pPr>
            <a:lvl3pPr marL="789750" marR="0" lvl="2" indent="-48069" algn="l" rtl="0">
              <a:lnSpc>
                <a:spcPct val="100000"/>
              </a:lnSpc>
              <a:spcBef>
                <a:spcPts val="0"/>
              </a:spcBef>
              <a:spcAft>
                <a:spcPts val="1200"/>
              </a:spcAft>
              <a:buClr>
                <a:srgbClr val="00A2E0"/>
              </a:buClr>
              <a:buSzPct val="119999"/>
              <a:buFont typeface="Arial"/>
              <a:buChar char="•"/>
              <a:defRPr sz="1400" b="0" i="1" u="none" strike="noStrike" cap="none">
                <a:solidFill>
                  <a:srgbClr val="00A2E0"/>
                </a:solidFill>
                <a:latin typeface="Source Sans Pro"/>
                <a:ea typeface="Source Sans Pro"/>
                <a:cs typeface="Source Sans Pro"/>
                <a:sym typeface="Source Sans Pro"/>
              </a:defRPr>
            </a:lvl3pPr>
            <a:lvl4pPr marL="432000" marR="0" lvl="3" indent="18850" algn="l" rtl="0">
              <a:lnSpc>
                <a:spcPct val="100000"/>
              </a:lnSpc>
              <a:spcBef>
                <a:spcPts val="0"/>
              </a:spcBef>
              <a:buClr>
                <a:schemeClr val="dk1"/>
              </a:buClr>
              <a:buSzPct val="25000"/>
              <a:buFont typeface="Source Sans Pro"/>
              <a:buChar char="•"/>
              <a:defRPr sz="1200" b="0" i="0" u="none" strike="noStrike" cap="none">
                <a:solidFill>
                  <a:schemeClr val="dk1"/>
                </a:solidFill>
                <a:latin typeface="Source Sans Pro"/>
                <a:ea typeface="Source Sans Pro"/>
                <a:cs typeface="Source Sans Pro"/>
                <a:sym typeface="Source Sans Pro"/>
              </a:defRPr>
            </a:lvl4pPr>
            <a:lvl5pPr marL="432000" marR="0" lvl="4" indent="-87829" algn="l" rtl="0">
              <a:lnSpc>
                <a:spcPct val="100000"/>
              </a:lnSpc>
              <a:spcBef>
                <a:spcPts val="1500"/>
              </a:spcBef>
              <a:spcAft>
                <a:spcPts val="600"/>
              </a:spcAft>
              <a:buClr>
                <a:schemeClr val="accent4"/>
              </a:buClr>
              <a:buSzPct val="85000"/>
              <a:buFont typeface="Noto Sans Symbols"/>
              <a:buChar char="▶"/>
              <a:defRPr sz="1200" b="0" i="1" u="none" strike="noStrike" cap="none">
                <a:solidFill>
                  <a:schemeClr val="accent4"/>
                </a:solidFill>
                <a:latin typeface="Open Sans"/>
                <a:ea typeface="Open Sans"/>
                <a:cs typeface="Open Sans"/>
                <a:sym typeface="Open Sans"/>
              </a:defRPr>
            </a:lvl5pPr>
            <a:lvl6pPr marL="432000" marR="0" lvl="5" indent="76000" algn="l" rtl="0">
              <a:spcBef>
                <a:spcPts val="0"/>
              </a:spcBef>
              <a:buClr>
                <a:srgbClr val="444F57"/>
              </a:buClr>
              <a:buSzPct val="100000"/>
              <a:buFont typeface="Open Sans"/>
              <a:buChar char="•"/>
              <a:defRPr sz="1200" b="0" i="0" u="none" strike="noStrike" cap="none">
                <a:solidFill>
                  <a:srgbClr val="444F57"/>
                </a:solidFill>
                <a:latin typeface="Open Sans"/>
                <a:ea typeface="Open Sans"/>
                <a:cs typeface="Open Sans"/>
                <a:sym typeface="Open Sans"/>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9pPr>
          </a:lstStyle>
          <a:p>
            <a:endParaRPr/>
          </a:p>
        </p:txBody>
      </p:sp>
      <p:sp>
        <p:nvSpPr>
          <p:cNvPr id="18" name="Shape 18"/>
          <p:cNvSpPr txBox="1">
            <a:spLocks noGrp="1"/>
          </p:cNvSpPr>
          <p:nvPr>
            <p:ph type="body" idx="2"/>
          </p:nvPr>
        </p:nvSpPr>
        <p:spPr>
          <a:xfrm>
            <a:off x="647700" y="3397560"/>
            <a:ext cx="8208962" cy="1710221"/>
          </a:xfrm>
          <a:prstGeom prst="rect">
            <a:avLst/>
          </a:prstGeom>
          <a:noFill/>
          <a:ln>
            <a:noFill/>
          </a:ln>
        </p:spPr>
        <p:txBody>
          <a:bodyPr/>
          <a:lstStyle>
            <a:lvl1pPr marL="0" marR="0" lvl="0" indent="0" algn="l" rtl="0">
              <a:lnSpc>
                <a:spcPct val="100000"/>
              </a:lnSpc>
              <a:spcBef>
                <a:spcPts val="0"/>
              </a:spcBef>
              <a:spcAft>
                <a:spcPts val="0"/>
              </a:spcAft>
              <a:buClr>
                <a:srgbClr val="153D8A"/>
              </a:buClr>
              <a:buFont typeface="Noto Sans Symbols"/>
              <a:buNone/>
              <a:defRPr sz="2400" b="0" i="0" u="none" strike="noStrike" cap="none">
                <a:solidFill>
                  <a:schemeClr val="lt1"/>
                </a:solidFill>
                <a:latin typeface="Source Sans Pro"/>
                <a:ea typeface="Source Sans Pro"/>
                <a:cs typeface="Source Sans Pro"/>
                <a:sym typeface="Source Sans Pro"/>
              </a:defRPr>
            </a:lvl1pPr>
            <a:lvl2pPr marL="0" marR="0" lvl="1" indent="107950" algn="ctr" rtl="0">
              <a:lnSpc>
                <a:spcPct val="100000"/>
              </a:lnSpc>
              <a:spcBef>
                <a:spcPts val="6900"/>
              </a:spcBef>
              <a:spcAft>
                <a:spcPts val="1200"/>
              </a:spcAft>
              <a:buClr>
                <a:srgbClr val="00A2E0"/>
              </a:buClr>
              <a:buSzPct val="85000"/>
              <a:buFont typeface="Noto Sans Symbols"/>
              <a:buChar char="▶"/>
              <a:defRPr sz="2000" b="1" i="0" u="none" strike="noStrike" cap="none">
                <a:solidFill>
                  <a:schemeClr val="lt1"/>
                </a:solidFill>
                <a:latin typeface="Source Sans Pro"/>
                <a:ea typeface="Source Sans Pro"/>
                <a:cs typeface="Source Sans Pro"/>
                <a:sym typeface="Source Sans Pro"/>
              </a:defRPr>
            </a:lvl2pPr>
            <a:lvl3pPr marL="789750" marR="0" lvl="2" indent="-48069" algn="l" rtl="0">
              <a:lnSpc>
                <a:spcPct val="100000"/>
              </a:lnSpc>
              <a:spcBef>
                <a:spcPts val="0"/>
              </a:spcBef>
              <a:spcAft>
                <a:spcPts val="1200"/>
              </a:spcAft>
              <a:buClr>
                <a:srgbClr val="00A2E0"/>
              </a:buClr>
              <a:buSzPct val="119999"/>
              <a:buFont typeface="Arial"/>
              <a:buChar char="•"/>
              <a:defRPr sz="1400" b="0" i="1" u="none" strike="noStrike" cap="none">
                <a:solidFill>
                  <a:srgbClr val="00A2E0"/>
                </a:solidFill>
                <a:latin typeface="Source Sans Pro"/>
                <a:ea typeface="Source Sans Pro"/>
                <a:cs typeface="Source Sans Pro"/>
                <a:sym typeface="Source Sans Pro"/>
              </a:defRPr>
            </a:lvl3pPr>
            <a:lvl4pPr marL="432000" marR="0" lvl="3" indent="18850" algn="l" rtl="0">
              <a:lnSpc>
                <a:spcPct val="100000"/>
              </a:lnSpc>
              <a:spcBef>
                <a:spcPts val="0"/>
              </a:spcBef>
              <a:buClr>
                <a:schemeClr val="dk1"/>
              </a:buClr>
              <a:buSzPct val="25000"/>
              <a:buFont typeface="Source Sans Pro"/>
              <a:buChar char="•"/>
              <a:defRPr sz="1200" b="0" i="0" u="none" strike="noStrike" cap="none">
                <a:solidFill>
                  <a:schemeClr val="dk1"/>
                </a:solidFill>
                <a:latin typeface="Source Sans Pro"/>
                <a:ea typeface="Source Sans Pro"/>
                <a:cs typeface="Source Sans Pro"/>
                <a:sym typeface="Source Sans Pro"/>
              </a:defRPr>
            </a:lvl4pPr>
            <a:lvl5pPr marL="432000" marR="0" lvl="4" indent="-87829" algn="l" rtl="0">
              <a:lnSpc>
                <a:spcPct val="100000"/>
              </a:lnSpc>
              <a:spcBef>
                <a:spcPts val="1500"/>
              </a:spcBef>
              <a:spcAft>
                <a:spcPts val="600"/>
              </a:spcAft>
              <a:buClr>
                <a:schemeClr val="accent4"/>
              </a:buClr>
              <a:buSzPct val="85000"/>
              <a:buFont typeface="Noto Sans Symbols"/>
              <a:buChar char="▶"/>
              <a:defRPr sz="1200" b="0" i="1" u="none" strike="noStrike" cap="none">
                <a:solidFill>
                  <a:schemeClr val="accent4"/>
                </a:solidFill>
                <a:latin typeface="Open Sans"/>
                <a:ea typeface="Open Sans"/>
                <a:cs typeface="Open Sans"/>
                <a:sym typeface="Open Sans"/>
              </a:defRPr>
            </a:lvl5pPr>
            <a:lvl6pPr marL="432000" marR="0" lvl="5" indent="76000" algn="l" rtl="0">
              <a:spcBef>
                <a:spcPts val="0"/>
              </a:spcBef>
              <a:buClr>
                <a:srgbClr val="444F57"/>
              </a:buClr>
              <a:buSzPct val="100000"/>
              <a:buFont typeface="Open Sans"/>
              <a:buChar char="•"/>
              <a:defRPr sz="1200" b="0" i="0" u="none" strike="noStrike" cap="none">
                <a:solidFill>
                  <a:srgbClr val="444F57"/>
                </a:solidFill>
                <a:latin typeface="Open Sans"/>
                <a:ea typeface="Open Sans"/>
                <a:cs typeface="Open Sans"/>
                <a:sym typeface="Open Sans"/>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9pPr>
          </a:lstStyle>
          <a:p>
            <a:endParaRPr/>
          </a:p>
        </p:txBody>
      </p:sp>
      <p:sp>
        <p:nvSpPr>
          <p:cNvPr id="6" name="Shape 20"/>
          <p:cNvSpPr txBox="1">
            <a:spLocks noGrp="1"/>
          </p:cNvSpPr>
          <p:nvPr>
            <p:ph type="dt" idx="10"/>
          </p:nvPr>
        </p:nvSpPr>
        <p:spPr>
          <a:xfrm>
            <a:off x="8893175" y="0"/>
            <a:ext cx="250825" cy="217488"/>
          </a:xfrm>
        </p:spPr>
        <p:txBody>
          <a:bodyPr/>
          <a:lstStyle>
            <a:lvl1pPr>
              <a:defRPr/>
            </a:lvl1pPr>
          </a:lstStyle>
          <a:p>
            <a:endParaRPr lang="fr-FR" altLang="fr-FR"/>
          </a:p>
        </p:txBody>
      </p:sp>
      <p:sp>
        <p:nvSpPr>
          <p:cNvPr id="7" name="Shape 21"/>
          <p:cNvSpPr txBox="1">
            <a:spLocks noGrp="1"/>
          </p:cNvSpPr>
          <p:nvPr>
            <p:ph type="ftr" idx="11"/>
          </p:nvPr>
        </p:nvSpPr>
        <p:spPr>
          <a:xfrm>
            <a:off x="8893175" y="0"/>
            <a:ext cx="249238" cy="217488"/>
          </a:xfrm>
        </p:spPr>
        <p:txBody>
          <a:bodyPr/>
          <a:lstStyle>
            <a:lvl1pPr>
              <a:defRPr/>
            </a:lvl1pPr>
          </a:lstStyle>
          <a:p>
            <a:endParaRPr lang="fr-FR" altLang="fr-FR"/>
          </a:p>
        </p:txBody>
      </p:sp>
      <p:sp>
        <p:nvSpPr>
          <p:cNvPr id="8" name="Shape 22"/>
          <p:cNvSpPr txBox="1">
            <a:spLocks noGrp="1"/>
          </p:cNvSpPr>
          <p:nvPr>
            <p:ph type="sldNum" idx="12"/>
          </p:nvPr>
        </p:nvSpPr>
        <p:spPr>
          <a:xfrm>
            <a:off x="8893175" y="0"/>
            <a:ext cx="249238" cy="217488"/>
          </a:xfrm>
        </p:spPr>
        <p:txBody>
          <a:bodyPr/>
          <a:lstStyle>
            <a:lvl1pPr>
              <a:defRPr sz="100">
                <a:solidFill>
                  <a:srgbClr val="FFFFFF"/>
                </a:solidFill>
              </a:defRPr>
            </a:lvl1pPr>
          </a:lstStyle>
          <a:p>
            <a:fld id="{76781517-14D2-42E5-B150-5966B56322F9}" type="slidenum">
              <a:rPr lang="fr-FR" altLang="fr-FR"/>
              <a:pPr/>
              <a:t>‹N°›</a:t>
            </a:fld>
            <a:endParaRPr lang="fr-FR" altLang="fr-FR"/>
          </a:p>
        </p:txBody>
      </p:sp>
    </p:spTree>
    <p:extLst>
      <p:ext uri="{BB962C8B-B14F-4D97-AF65-F5344CB8AC3E}">
        <p14:creationId xmlns:p14="http://schemas.microsoft.com/office/powerpoint/2010/main" val="1686699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Disposition de contenu">
    <p:spTree>
      <p:nvGrpSpPr>
        <p:cNvPr id="1" name="Shape 23"/>
        <p:cNvGrpSpPr/>
        <p:nvPr/>
      </p:nvGrpSpPr>
      <p:grpSpPr>
        <a:xfrm>
          <a:off x="0" y="0"/>
          <a:ext cx="0" cy="0"/>
          <a:chOff x="0" y="0"/>
          <a:chExt cx="0" cy="0"/>
        </a:xfrm>
      </p:grpSpPr>
      <p:cxnSp>
        <p:nvCxnSpPr>
          <p:cNvPr id="5" name="Shape 28"/>
          <p:cNvCxnSpPr>
            <a:cxnSpLocks noChangeShapeType="1"/>
          </p:cNvCxnSpPr>
          <p:nvPr/>
        </p:nvCxnSpPr>
        <p:spPr bwMode="auto">
          <a:xfrm>
            <a:off x="0" y="5106988"/>
            <a:ext cx="9142413" cy="0"/>
          </a:xfrm>
          <a:prstGeom prst="straightConnector1">
            <a:avLst/>
          </a:prstGeom>
          <a:noFill/>
          <a:ln w="9525">
            <a:solidFill>
              <a:schemeClr val="bg2"/>
            </a:solidFill>
            <a:round/>
            <a:headEnd/>
            <a:tailEnd/>
          </a:ln>
          <a:extLst>
            <a:ext uri="{909E8E84-426E-40DD-AFC4-6F175D3DCCD1}">
              <a14:hiddenFill xmlns:a14="http://schemas.microsoft.com/office/drawing/2010/main">
                <a:noFill/>
              </a14:hiddenFill>
            </a:ext>
          </a:extLst>
        </p:spPr>
      </p:cxnSp>
      <p:sp>
        <p:nvSpPr>
          <p:cNvPr id="6" name="Shape 30"/>
          <p:cNvSpPr txBox="1">
            <a:spLocks noChangeArrowheads="1"/>
          </p:cNvSpPr>
          <p:nvPr/>
        </p:nvSpPr>
        <p:spPr bwMode="auto">
          <a:xfrm>
            <a:off x="8459788" y="4748213"/>
            <a:ext cx="39687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r" eaLnBrk="1" hangingPunct="1">
              <a:buSzPct val="25000"/>
            </a:pPr>
            <a:fld id="{FC367A0B-9706-48D6-BA60-9BD6789088FC}" type="slidenum">
              <a:rPr lang="fr-FR" altLang="fr-FR" sz="1000">
                <a:solidFill>
                  <a:srgbClr val="2C256B"/>
                </a:solidFill>
                <a:latin typeface="Montserrat"/>
                <a:ea typeface="Montserrat"/>
                <a:cs typeface="Montserrat"/>
                <a:sym typeface="Montserrat"/>
              </a:rPr>
              <a:pPr algn="r" eaLnBrk="1" hangingPunct="1">
                <a:buSzPct val="25000"/>
              </a:pPr>
              <a:t>‹N°›</a:t>
            </a:fld>
            <a:endParaRPr lang="fr-FR" altLang="fr-FR" sz="1000">
              <a:solidFill>
                <a:srgbClr val="2C256B"/>
              </a:solidFill>
              <a:latin typeface="Montserrat"/>
              <a:ea typeface="Montserrat"/>
              <a:cs typeface="Montserrat"/>
              <a:sym typeface="Montserrat"/>
            </a:endParaRPr>
          </a:p>
        </p:txBody>
      </p:sp>
      <p:sp>
        <p:nvSpPr>
          <p:cNvPr id="24" name="Shape 24"/>
          <p:cNvSpPr txBox="1">
            <a:spLocks noGrp="1"/>
          </p:cNvSpPr>
          <p:nvPr>
            <p:ph type="title"/>
          </p:nvPr>
        </p:nvSpPr>
        <p:spPr>
          <a:xfrm>
            <a:off x="1008064" y="216959"/>
            <a:ext cx="7848599" cy="300302"/>
          </a:xfrm>
          <a:prstGeom prst="rect">
            <a:avLst/>
          </a:prstGeom>
          <a:noFill/>
          <a:ln>
            <a:noFill/>
          </a:ln>
        </p:spPr>
        <p:txBody>
          <a:bodyPr/>
          <a:lstStyle>
            <a:lvl1pPr marL="0" marR="0" lvl="0" indent="0" algn="r" rtl="0">
              <a:lnSpc>
                <a:spcPct val="100000"/>
              </a:lnSpc>
              <a:spcBef>
                <a:spcPts val="0"/>
              </a:spcBef>
              <a:buClr>
                <a:schemeClr val="lt1"/>
              </a:buClr>
              <a:buFont typeface="Source Sans Pro"/>
              <a:buNone/>
              <a:defRPr sz="1200" b="1" i="0" u="none" strike="noStrike" cap="none">
                <a:solidFill>
                  <a:schemeClr val="lt1"/>
                </a:solidFill>
                <a:latin typeface="Source Sans Pro"/>
                <a:ea typeface="Source Sans Pro"/>
                <a:cs typeface="Source Sans Pro"/>
                <a:sym typeface="Source Sans Pro"/>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txBox="1">
            <a:spLocks noGrp="1"/>
          </p:cNvSpPr>
          <p:nvPr>
            <p:ph type="body" idx="1"/>
          </p:nvPr>
        </p:nvSpPr>
        <p:spPr>
          <a:xfrm>
            <a:off x="647700" y="1477347"/>
            <a:ext cx="8208900" cy="3540500"/>
          </a:xfrm>
          <a:prstGeom prst="rect">
            <a:avLst/>
          </a:prstGeom>
          <a:noFill/>
          <a:ln>
            <a:noFill/>
          </a:ln>
        </p:spPr>
        <p:txBody>
          <a:bodyPr/>
          <a:lstStyle>
            <a:lvl1pPr marL="288000" marR="0" lvl="0" indent="-162270" algn="l" rtl="0">
              <a:lnSpc>
                <a:spcPct val="100000"/>
              </a:lnSpc>
              <a:spcBef>
                <a:spcPts val="1500"/>
              </a:spcBef>
              <a:spcAft>
                <a:spcPts val="1000"/>
              </a:spcAft>
              <a:buClr>
                <a:srgbClr val="153D8A"/>
              </a:buClr>
              <a:buSzPct val="109999"/>
              <a:buFont typeface="Noto Sans Symbols"/>
              <a:buChar char="■"/>
              <a:defRPr sz="1800" b="1" i="0" u="none" strike="noStrike" cap="none">
                <a:solidFill>
                  <a:srgbClr val="153D8A"/>
                </a:solidFill>
                <a:latin typeface="Source Sans Pro"/>
                <a:ea typeface="Source Sans Pro"/>
                <a:cs typeface="Source Sans Pro"/>
                <a:sym typeface="Source Sans Pro"/>
              </a:defRPr>
            </a:lvl1pPr>
            <a:lvl2pPr marL="432000" marR="0" lvl="1" indent="-66240" algn="l" rtl="0">
              <a:lnSpc>
                <a:spcPct val="100000"/>
              </a:lnSpc>
              <a:spcBef>
                <a:spcPts val="0"/>
              </a:spcBef>
              <a:spcAft>
                <a:spcPts val="1200"/>
              </a:spcAft>
              <a:buClr>
                <a:srgbClr val="00A2E0"/>
              </a:buClr>
              <a:buSzPct val="85000"/>
              <a:buFont typeface="Noto Sans Symbols"/>
              <a:buChar char="▶"/>
              <a:defRPr sz="1600" b="0" i="0" u="none" strike="noStrike" cap="none">
                <a:solidFill>
                  <a:schemeClr val="dk1"/>
                </a:solidFill>
                <a:latin typeface="Source Sans Pro"/>
                <a:ea typeface="Source Sans Pro"/>
                <a:cs typeface="Source Sans Pro"/>
                <a:sym typeface="Source Sans Pro"/>
              </a:defRPr>
            </a:lvl2pPr>
            <a:lvl3pPr marL="789750" marR="0" lvl="2" indent="-48069" algn="l" rtl="0">
              <a:lnSpc>
                <a:spcPct val="100000"/>
              </a:lnSpc>
              <a:spcBef>
                <a:spcPts val="0"/>
              </a:spcBef>
              <a:spcAft>
                <a:spcPts val="1200"/>
              </a:spcAft>
              <a:buClr>
                <a:srgbClr val="00A2E0"/>
              </a:buClr>
              <a:buSzPct val="119999"/>
              <a:buFont typeface="Arial"/>
              <a:buChar char="•"/>
              <a:defRPr sz="1400" b="0" i="1" u="none" strike="noStrike" cap="none">
                <a:solidFill>
                  <a:srgbClr val="00A2E0"/>
                </a:solidFill>
                <a:latin typeface="Source Sans Pro"/>
                <a:ea typeface="Source Sans Pro"/>
                <a:cs typeface="Source Sans Pro"/>
                <a:sym typeface="Source Sans Pro"/>
              </a:defRPr>
            </a:lvl3pPr>
            <a:lvl4pPr marL="432000" marR="0" lvl="3" indent="18850" algn="l" rtl="0">
              <a:lnSpc>
                <a:spcPct val="100000"/>
              </a:lnSpc>
              <a:spcBef>
                <a:spcPts val="0"/>
              </a:spcBef>
              <a:buClr>
                <a:schemeClr val="dk1"/>
              </a:buClr>
              <a:buSzPct val="25000"/>
              <a:buFont typeface="Source Sans Pro"/>
              <a:buChar char="•"/>
              <a:defRPr sz="1200" b="0" i="0" u="none" strike="noStrike" cap="none">
                <a:solidFill>
                  <a:schemeClr val="dk1"/>
                </a:solidFill>
                <a:latin typeface="Source Sans Pro"/>
                <a:ea typeface="Source Sans Pro"/>
                <a:cs typeface="Source Sans Pro"/>
                <a:sym typeface="Source Sans Pro"/>
              </a:defRPr>
            </a:lvl4pPr>
            <a:lvl5pPr marL="432000" marR="0" lvl="4" indent="-87829" algn="l" rtl="0">
              <a:lnSpc>
                <a:spcPct val="100000"/>
              </a:lnSpc>
              <a:spcBef>
                <a:spcPts val="1500"/>
              </a:spcBef>
              <a:spcAft>
                <a:spcPts val="600"/>
              </a:spcAft>
              <a:buClr>
                <a:schemeClr val="accent4"/>
              </a:buClr>
              <a:buSzPct val="85000"/>
              <a:buFont typeface="Noto Sans Symbols"/>
              <a:buChar char="▶"/>
              <a:defRPr sz="1200" b="0" i="1" u="none" strike="noStrike" cap="none">
                <a:solidFill>
                  <a:schemeClr val="accent4"/>
                </a:solidFill>
                <a:latin typeface="Open Sans"/>
                <a:ea typeface="Open Sans"/>
                <a:cs typeface="Open Sans"/>
                <a:sym typeface="Open Sans"/>
              </a:defRPr>
            </a:lvl5pPr>
            <a:lvl6pPr marL="432000" marR="0" lvl="5" indent="76000" algn="l" rtl="0">
              <a:spcBef>
                <a:spcPts val="0"/>
              </a:spcBef>
              <a:buClr>
                <a:srgbClr val="444F57"/>
              </a:buClr>
              <a:buSzPct val="100000"/>
              <a:buFont typeface="Open Sans"/>
              <a:buChar char="•"/>
              <a:defRPr sz="1200" b="0" i="0" u="none" strike="noStrike" cap="none">
                <a:solidFill>
                  <a:srgbClr val="444F57"/>
                </a:solidFill>
                <a:latin typeface="Open Sans"/>
                <a:ea typeface="Open Sans"/>
                <a:cs typeface="Open Sans"/>
                <a:sym typeface="Open Sans"/>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9pPr>
          </a:lstStyle>
          <a:p>
            <a:endParaRPr/>
          </a:p>
        </p:txBody>
      </p:sp>
      <p:sp>
        <p:nvSpPr>
          <p:cNvPr id="29" name="Shape 29"/>
          <p:cNvSpPr txBox="1">
            <a:spLocks noGrp="1"/>
          </p:cNvSpPr>
          <p:nvPr>
            <p:ph type="body" idx="2"/>
          </p:nvPr>
        </p:nvSpPr>
        <p:spPr>
          <a:xfrm>
            <a:off x="647700" y="817562"/>
            <a:ext cx="8208962" cy="599778"/>
          </a:xfrm>
          <a:prstGeom prst="rect">
            <a:avLst/>
          </a:prstGeom>
          <a:noFill/>
          <a:ln>
            <a:noFill/>
          </a:ln>
        </p:spPr>
        <p:txBody>
          <a:bodyPr anchor="ctr"/>
          <a:lstStyle>
            <a:lvl1pPr marL="270000" marR="0" lvl="0" indent="-3299" algn="l" rtl="0">
              <a:lnSpc>
                <a:spcPct val="90000"/>
              </a:lnSpc>
              <a:spcBef>
                <a:spcPts val="0"/>
              </a:spcBef>
              <a:spcAft>
                <a:spcPts val="0"/>
              </a:spcAft>
              <a:buClr>
                <a:srgbClr val="153D8A"/>
              </a:buClr>
              <a:buFont typeface="Noto Sans Symbols"/>
              <a:buNone/>
              <a:defRPr sz="2800" b="1" i="0" u="none" strike="noStrike" cap="none">
                <a:solidFill>
                  <a:srgbClr val="153D8A"/>
                </a:solidFill>
                <a:latin typeface="Source Sans Pro"/>
                <a:ea typeface="Source Sans Pro"/>
                <a:cs typeface="Source Sans Pro"/>
                <a:sym typeface="Source Sans Pro"/>
              </a:defRPr>
            </a:lvl1pPr>
            <a:lvl2pPr marL="432000" marR="0" lvl="1" indent="-66240" algn="l" rtl="0">
              <a:lnSpc>
                <a:spcPct val="100000"/>
              </a:lnSpc>
              <a:spcBef>
                <a:spcPts val="0"/>
              </a:spcBef>
              <a:spcAft>
                <a:spcPts val="1200"/>
              </a:spcAft>
              <a:buClr>
                <a:srgbClr val="00A2E0"/>
              </a:buClr>
              <a:buSzPct val="85000"/>
              <a:buFont typeface="Noto Sans Symbols"/>
              <a:buChar char="▶"/>
              <a:defRPr sz="1600" b="0" i="0" u="none" strike="noStrike" cap="none">
                <a:solidFill>
                  <a:schemeClr val="dk1"/>
                </a:solidFill>
                <a:latin typeface="Source Sans Pro"/>
                <a:ea typeface="Source Sans Pro"/>
                <a:cs typeface="Source Sans Pro"/>
                <a:sym typeface="Source Sans Pro"/>
              </a:defRPr>
            </a:lvl2pPr>
            <a:lvl3pPr marL="789750" marR="0" lvl="2" indent="-48069" algn="l" rtl="0">
              <a:lnSpc>
                <a:spcPct val="100000"/>
              </a:lnSpc>
              <a:spcBef>
                <a:spcPts val="0"/>
              </a:spcBef>
              <a:spcAft>
                <a:spcPts val="1200"/>
              </a:spcAft>
              <a:buClr>
                <a:srgbClr val="00A2E0"/>
              </a:buClr>
              <a:buSzPct val="119999"/>
              <a:buFont typeface="Arial"/>
              <a:buChar char="•"/>
              <a:defRPr sz="1400" b="0" i="1" u="none" strike="noStrike" cap="none">
                <a:solidFill>
                  <a:srgbClr val="00A2E0"/>
                </a:solidFill>
                <a:latin typeface="Source Sans Pro"/>
                <a:ea typeface="Source Sans Pro"/>
                <a:cs typeface="Source Sans Pro"/>
                <a:sym typeface="Source Sans Pro"/>
              </a:defRPr>
            </a:lvl3pPr>
            <a:lvl4pPr marL="432000" marR="0" lvl="3" indent="18850" algn="l" rtl="0">
              <a:lnSpc>
                <a:spcPct val="100000"/>
              </a:lnSpc>
              <a:spcBef>
                <a:spcPts val="0"/>
              </a:spcBef>
              <a:buClr>
                <a:schemeClr val="dk1"/>
              </a:buClr>
              <a:buSzPct val="25000"/>
              <a:buFont typeface="Source Sans Pro"/>
              <a:buChar char="•"/>
              <a:defRPr sz="1200" b="0" i="0" u="none" strike="noStrike" cap="none">
                <a:solidFill>
                  <a:schemeClr val="dk1"/>
                </a:solidFill>
                <a:latin typeface="Source Sans Pro"/>
                <a:ea typeface="Source Sans Pro"/>
                <a:cs typeface="Source Sans Pro"/>
                <a:sym typeface="Source Sans Pro"/>
              </a:defRPr>
            </a:lvl4pPr>
            <a:lvl5pPr marL="432000" marR="0" lvl="4" indent="-87829" algn="l" rtl="0">
              <a:lnSpc>
                <a:spcPct val="100000"/>
              </a:lnSpc>
              <a:spcBef>
                <a:spcPts val="1500"/>
              </a:spcBef>
              <a:spcAft>
                <a:spcPts val="600"/>
              </a:spcAft>
              <a:buClr>
                <a:schemeClr val="accent4"/>
              </a:buClr>
              <a:buSzPct val="85000"/>
              <a:buFont typeface="Noto Sans Symbols"/>
              <a:buChar char="▶"/>
              <a:defRPr sz="1200" b="0" i="1" u="none" strike="noStrike" cap="none">
                <a:solidFill>
                  <a:schemeClr val="accent4"/>
                </a:solidFill>
                <a:latin typeface="Open Sans"/>
                <a:ea typeface="Open Sans"/>
                <a:cs typeface="Open Sans"/>
                <a:sym typeface="Open Sans"/>
              </a:defRPr>
            </a:lvl5pPr>
            <a:lvl6pPr marL="432000" marR="0" lvl="5" indent="76000" algn="l" rtl="0">
              <a:spcBef>
                <a:spcPts val="0"/>
              </a:spcBef>
              <a:buClr>
                <a:srgbClr val="444F57"/>
              </a:buClr>
              <a:buSzPct val="100000"/>
              <a:buFont typeface="Open Sans"/>
              <a:buChar char="•"/>
              <a:defRPr sz="1200" b="0" i="0" u="none" strike="noStrike" cap="none">
                <a:solidFill>
                  <a:srgbClr val="444F57"/>
                </a:solidFill>
                <a:latin typeface="Open Sans"/>
                <a:ea typeface="Open Sans"/>
                <a:cs typeface="Open Sans"/>
                <a:sym typeface="Open Sans"/>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9pPr>
          </a:lstStyle>
          <a:p>
            <a:endParaRPr/>
          </a:p>
        </p:txBody>
      </p:sp>
      <p:sp>
        <p:nvSpPr>
          <p:cNvPr id="7" name="Shape 26"/>
          <p:cNvSpPr txBox="1">
            <a:spLocks noGrp="1"/>
          </p:cNvSpPr>
          <p:nvPr>
            <p:ph type="dt" idx="10"/>
          </p:nvPr>
        </p:nvSpPr>
        <p:spPr/>
        <p:txBody>
          <a:bodyPr/>
          <a:lstStyle>
            <a:lvl1pPr>
              <a:defRPr/>
            </a:lvl1pPr>
          </a:lstStyle>
          <a:p>
            <a:endParaRPr lang="fr-FR" altLang="fr-FR"/>
          </a:p>
        </p:txBody>
      </p:sp>
      <p:sp>
        <p:nvSpPr>
          <p:cNvPr id="8" name="Shape 27"/>
          <p:cNvSpPr txBox="1">
            <a:spLocks noGrp="1"/>
          </p:cNvSpPr>
          <p:nvPr>
            <p:ph type="ftr" idx="11"/>
          </p:nvPr>
        </p:nvSpPr>
        <p:spPr/>
        <p:txBody>
          <a:bodyPr/>
          <a:lstStyle>
            <a:lvl1pPr>
              <a:defRPr/>
            </a:lvl1pPr>
          </a:lstStyle>
          <a:p>
            <a:endParaRPr lang="fr-FR" altLang="fr-FR"/>
          </a:p>
        </p:txBody>
      </p:sp>
    </p:spTree>
    <p:extLst>
      <p:ext uri="{BB962C8B-B14F-4D97-AF65-F5344CB8AC3E}">
        <p14:creationId xmlns:p14="http://schemas.microsoft.com/office/powerpoint/2010/main" val="544971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Couverture pour impression">
    <p:spTree>
      <p:nvGrpSpPr>
        <p:cNvPr id="1" name="Shape 31"/>
        <p:cNvGrpSpPr/>
        <p:nvPr/>
      </p:nvGrpSpPr>
      <p:grpSpPr>
        <a:xfrm>
          <a:off x="0" y="0"/>
          <a:ext cx="0" cy="0"/>
          <a:chOff x="0" y="0"/>
          <a:chExt cx="0" cy="0"/>
        </a:xfrm>
      </p:grpSpPr>
      <p:sp>
        <p:nvSpPr>
          <p:cNvPr id="4" name="Shape 32"/>
          <p:cNvSpPr>
            <a:spLocks noChangeArrowheads="1"/>
          </p:cNvSpPr>
          <p:nvPr/>
        </p:nvSpPr>
        <p:spPr bwMode="auto">
          <a:xfrm>
            <a:off x="1588" y="0"/>
            <a:ext cx="9142412" cy="510857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endParaRPr lang="fr-FR" altLang="fr-FR" sz="1800">
              <a:solidFill>
                <a:srgbClr val="FFFFFF"/>
              </a:solidFill>
              <a:latin typeface="Source Sans Pro"/>
              <a:ea typeface="Source Sans Pro"/>
              <a:cs typeface="Source Sans Pro"/>
              <a:sym typeface="Source Sans Pro"/>
            </a:endParaRPr>
          </a:p>
        </p:txBody>
      </p:sp>
      <p:sp>
        <p:nvSpPr>
          <p:cNvPr id="5" name="Shape 33"/>
          <p:cNvSpPr>
            <a:spLocks noChangeArrowheads="1"/>
          </p:cNvSpPr>
          <p:nvPr/>
        </p:nvSpPr>
        <p:spPr bwMode="auto">
          <a:xfrm>
            <a:off x="1588" y="0"/>
            <a:ext cx="9142412" cy="630238"/>
          </a:xfrm>
          <a:prstGeom prst="rect">
            <a:avLst/>
          </a:prstGeom>
          <a:solidFill>
            <a:srgbClr val="00A2E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endParaRPr lang="fr-FR" altLang="fr-FR" sz="1800">
              <a:solidFill>
                <a:srgbClr val="FFFFFF"/>
              </a:solidFill>
              <a:latin typeface="Source Sans Pro"/>
              <a:ea typeface="Source Sans Pro"/>
              <a:cs typeface="Source Sans Pro"/>
              <a:sym typeface="Source Sans Pro"/>
            </a:endParaRPr>
          </a:p>
        </p:txBody>
      </p:sp>
      <p:sp>
        <p:nvSpPr>
          <p:cNvPr id="6" name="Shape 34"/>
          <p:cNvSpPr>
            <a:spLocks noChangeArrowheads="1"/>
          </p:cNvSpPr>
          <p:nvPr/>
        </p:nvSpPr>
        <p:spPr bwMode="auto">
          <a:xfrm>
            <a:off x="0" y="0"/>
            <a:ext cx="9142413" cy="149225"/>
          </a:xfrm>
          <a:prstGeom prst="rect">
            <a:avLst/>
          </a:prstGeom>
          <a:solidFill>
            <a:srgbClr val="153D8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endParaRPr lang="fr-FR" altLang="fr-FR" sz="1800">
              <a:solidFill>
                <a:srgbClr val="FFFFFF"/>
              </a:solidFill>
              <a:latin typeface="Source Sans Pro"/>
              <a:ea typeface="Source Sans Pro"/>
              <a:cs typeface="Source Sans Pro"/>
              <a:sym typeface="Source Sans Pro"/>
            </a:endParaRPr>
          </a:p>
        </p:txBody>
      </p:sp>
      <p:sp>
        <p:nvSpPr>
          <p:cNvPr id="35" name="Shape 35"/>
          <p:cNvSpPr txBox="1">
            <a:spLocks noGrp="1"/>
          </p:cNvSpPr>
          <p:nvPr>
            <p:ph type="body" idx="1"/>
          </p:nvPr>
        </p:nvSpPr>
        <p:spPr>
          <a:xfrm>
            <a:off x="647700" y="817274"/>
            <a:ext cx="8208962" cy="2489946"/>
          </a:xfrm>
          <a:prstGeom prst="rect">
            <a:avLst/>
          </a:prstGeom>
          <a:noFill/>
          <a:ln>
            <a:noFill/>
          </a:ln>
        </p:spPr>
        <p:txBody>
          <a:bodyPr anchor="b"/>
          <a:lstStyle>
            <a:lvl1pPr marL="0" marR="0" lvl="0" indent="0" algn="l" rtl="0">
              <a:lnSpc>
                <a:spcPct val="90000"/>
              </a:lnSpc>
              <a:spcBef>
                <a:spcPts val="0"/>
              </a:spcBef>
              <a:spcAft>
                <a:spcPts val="0"/>
              </a:spcAft>
              <a:buClr>
                <a:srgbClr val="153D8A"/>
              </a:buClr>
              <a:buFont typeface="Noto Sans Symbols"/>
              <a:buNone/>
              <a:defRPr sz="6000" b="0" i="0" u="none" strike="noStrike" cap="none">
                <a:solidFill>
                  <a:srgbClr val="00A2E0"/>
                </a:solidFill>
                <a:latin typeface="Source Sans Pro"/>
                <a:ea typeface="Source Sans Pro"/>
                <a:cs typeface="Source Sans Pro"/>
                <a:sym typeface="Source Sans Pro"/>
              </a:defRPr>
            </a:lvl1pPr>
            <a:lvl2pPr marL="0" marR="0" lvl="1" indent="107950" algn="ctr" rtl="0">
              <a:lnSpc>
                <a:spcPct val="100000"/>
              </a:lnSpc>
              <a:spcBef>
                <a:spcPts val="6900"/>
              </a:spcBef>
              <a:spcAft>
                <a:spcPts val="1200"/>
              </a:spcAft>
              <a:buClr>
                <a:srgbClr val="00A2E0"/>
              </a:buClr>
              <a:buSzPct val="85000"/>
              <a:buFont typeface="Noto Sans Symbols"/>
              <a:buChar char="▶"/>
              <a:defRPr sz="2000" b="1" i="0" u="none" strike="noStrike" cap="none">
                <a:solidFill>
                  <a:schemeClr val="lt1"/>
                </a:solidFill>
                <a:latin typeface="Source Sans Pro"/>
                <a:ea typeface="Source Sans Pro"/>
                <a:cs typeface="Source Sans Pro"/>
                <a:sym typeface="Source Sans Pro"/>
              </a:defRPr>
            </a:lvl2pPr>
            <a:lvl3pPr marL="789750" marR="0" lvl="2" indent="-48069" algn="l" rtl="0">
              <a:lnSpc>
                <a:spcPct val="100000"/>
              </a:lnSpc>
              <a:spcBef>
                <a:spcPts val="0"/>
              </a:spcBef>
              <a:spcAft>
                <a:spcPts val="1200"/>
              </a:spcAft>
              <a:buClr>
                <a:srgbClr val="00A2E0"/>
              </a:buClr>
              <a:buSzPct val="119999"/>
              <a:buFont typeface="Arial"/>
              <a:buChar char="•"/>
              <a:defRPr sz="1400" b="0" i="1" u="none" strike="noStrike" cap="none">
                <a:solidFill>
                  <a:srgbClr val="00A2E0"/>
                </a:solidFill>
                <a:latin typeface="Source Sans Pro"/>
                <a:ea typeface="Source Sans Pro"/>
                <a:cs typeface="Source Sans Pro"/>
                <a:sym typeface="Source Sans Pro"/>
              </a:defRPr>
            </a:lvl3pPr>
            <a:lvl4pPr marL="432000" marR="0" lvl="3" indent="18850" algn="l" rtl="0">
              <a:lnSpc>
                <a:spcPct val="100000"/>
              </a:lnSpc>
              <a:spcBef>
                <a:spcPts val="0"/>
              </a:spcBef>
              <a:buClr>
                <a:schemeClr val="dk1"/>
              </a:buClr>
              <a:buSzPct val="25000"/>
              <a:buFont typeface="Source Sans Pro"/>
              <a:buChar char="•"/>
              <a:defRPr sz="1200" b="0" i="0" u="none" strike="noStrike" cap="none">
                <a:solidFill>
                  <a:schemeClr val="dk1"/>
                </a:solidFill>
                <a:latin typeface="Source Sans Pro"/>
                <a:ea typeface="Source Sans Pro"/>
                <a:cs typeface="Source Sans Pro"/>
                <a:sym typeface="Source Sans Pro"/>
              </a:defRPr>
            </a:lvl4pPr>
            <a:lvl5pPr marL="432000" marR="0" lvl="4" indent="-87829" algn="l" rtl="0">
              <a:lnSpc>
                <a:spcPct val="100000"/>
              </a:lnSpc>
              <a:spcBef>
                <a:spcPts val="1500"/>
              </a:spcBef>
              <a:spcAft>
                <a:spcPts val="600"/>
              </a:spcAft>
              <a:buClr>
                <a:schemeClr val="accent4"/>
              </a:buClr>
              <a:buSzPct val="85000"/>
              <a:buFont typeface="Noto Sans Symbols"/>
              <a:buChar char="▶"/>
              <a:defRPr sz="1200" b="0" i="1" u="none" strike="noStrike" cap="none">
                <a:solidFill>
                  <a:schemeClr val="accent4"/>
                </a:solidFill>
                <a:latin typeface="Open Sans"/>
                <a:ea typeface="Open Sans"/>
                <a:cs typeface="Open Sans"/>
                <a:sym typeface="Open Sans"/>
              </a:defRPr>
            </a:lvl5pPr>
            <a:lvl6pPr marL="432000" marR="0" lvl="5" indent="76000" algn="l" rtl="0">
              <a:spcBef>
                <a:spcPts val="0"/>
              </a:spcBef>
              <a:buClr>
                <a:srgbClr val="444F57"/>
              </a:buClr>
              <a:buSzPct val="100000"/>
              <a:buFont typeface="Open Sans"/>
              <a:buChar char="•"/>
              <a:defRPr sz="1200" b="0" i="0" u="none" strike="noStrike" cap="none">
                <a:solidFill>
                  <a:srgbClr val="444F57"/>
                </a:solidFill>
                <a:latin typeface="Open Sans"/>
                <a:ea typeface="Open Sans"/>
                <a:cs typeface="Open Sans"/>
                <a:sym typeface="Open Sans"/>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9pPr>
          </a:lstStyle>
          <a:p>
            <a:endParaRPr/>
          </a:p>
        </p:txBody>
      </p:sp>
      <p:sp>
        <p:nvSpPr>
          <p:cNvPr id="36" name="Shape 36"/>
          <p:cNvSpPr txBox="1">
            <a:spLocks noGrp="1"/>
          </p:cNvSpPr>
          <p:nvPr>
            <p:ph type="body" idx="2"/>
          </p:nvPr>
        </p:nvSpPr>
        <p:spPr>
          <a:xfrm>
            <a:off x="647700" y="3397560"/>
            <a:ext cx="8208962" cy="1710221"/>
          </a:xfrm>
          <a:prstGeom prst="rect">
            <a:avLst/>
          </a:prstGeom>
          <a:noFill/>
          <a:ln>
            <a:noFill/>
          </a:ln>
        </p:spPr>
        <p:txBody>
          <a:bodyPr/>
          <a:lstStyle>
            <a:lvl1pPr marL="0" marR="0" lvl="0" indent="0" algn="l" rtl="0">
              <a:lnSpc>
                <a:spcPct val="100000"/>
              </a:lnSpc>
              <a:spcBef>
                <a:spcPts val="0"/>
              </a:spcBef>
              <a:spcAft>
                <a:spcPts val="0"/>
              </a:spcAft>
              <a:buClr>
                <a:srgbClr val="153D8A"/>
              </a:buClr>
              <a:buFont typeface="Noto Sans Symbols"/>
              <a:buNone/>
              <a:defRPr sz="2400" b="0" i="0" u="none" strike="noStrike" cap="none">
                <a:solidFill>
                  <a:srgbClr val="00A2E0"/>
                </a:solidFill>
                <a:latin typeface="Source Sans Pro"/>
                <a:ea typeface="Source Sans Pro"/>
                <a:cs typeface="Source Sans Pro"/>
                <a:sym typeface="Source Sans Pro"/>
              </a:defRPr>
            </a:lvl1pPr>
            <a:lvl2pPr marL="0" marR="0" lvl="1" indent="107950" algn="ctr" rtl="0">
              <a:lnSpc>
                <a:spcPct val="100000"/>
              </a:lnSpc>
              <a:spcBef>
                <a:spcPts val="6900"/>
              </a:spcBef>
              <a:spcAft>
                <a:spcPts val="1200"/>
              </a:spcAft>
              <a:buClr>
                <a:srgbClr val="00A2E0"/>
              </a:buClr>
              <a:buSzPct val="85000"/>
              <a:buFont typeface="Noto Sans Symbols"/>
              <a:buChar char="▶"/>
              <a:defRPr sz="2000" b="1" i="0" u="none" strike="noStrike" cap="none">
                <a:solidFill>
                  <a:schemeClr val="lt1"/>
                </a:solidFill>
                <a:latin typeface="Source Sans Pro"/>
                <a:ea typeface="Source Sans Pro"/>
                <a:cs typeface="Source Sans Pro"/>
                <a:sym typeface="Source Sans Pro"/>
              </a:defRPr>
            </a:lvl2pPr>
            <a:lvl3pPr marL="789750" marR="0" lvl="2" indent="-48069" algn="l" rtl="0">
              <a:lnSpc>
                <a:spcPct val="100000"/>
              </a:lnSpc>
              <a:spcBef>
                <a:spcPts val="0"/>
              </a:spcBef>
              <a:spcAft>
                <a:spcPts val="1200"/>
              </a:spcAft>
              <a:buClr>
                <a:srgbClr val="00A2E0"/>
              </a:buClr>
              <a:buSzPct val="119999"/>
              <a:buFont typeface="Arial"/>
              <a:buChar char="•"/>
              <a:defRPr sz="1400" b="0" i="1" u="none" strike="noStrike" cap="none">
                <a:solidFill>
                  <a:srgbClr val="00A2E0"/>
                </a:solidFill>
                <a:latin typeface="Source Sans Pro"/>
                <a:ea typeface="Source Sans Pro"/>
                <a:cs typeface="Source Sans Pro"/>
                <a:sym typeface="Source Sans Pro"/>
              </a:defRPr>
            </a:lvl3pPr>
            <a:lvl4pPr marL="432000" marR="0" lvl="3" indent="18850" algn="l" rtl="0">
              <a:lnSpc>
                <a:spcPct val="100000"/>
              </a:lnSpc>
              <a:spcBef>
                <a:spcPts val="0"/>
              </a:spcBef>
              <a:buClr>
                <a:schemeClr val="dk1"/>
              </a:buClr>
              <a:buSzPct val="25000"/>
              <a:buFont typeface="Source Sans Pro"/>
              <a:buChar char="•"/>
              <a:defRPr sz="1200" b="0" i="0" u="none" strike="noStrike" cap="none">
                <a:solidFill>
                  <a:schemeClr val="dk1"/>
                </a:solidFill>
                <a:latin typeface="Source Sans Pro"/>
                <a:ea typeface="Source Sans Pro"/>
                <a:cs typeface="Source Sans Pro"/>
                <a:sym typeface="Source Sans Pro"/>
              </a:defRPr>
            </a:lvl4pPr>
            <a:lvl5pPr marL="432000" marR="0" lvl="4" indent="-87829" algn="l" rtl="0">
              <a:lnSpc>
                <a:spcPct val="100000"/>
              </a:lnSpc>
              <a:spcBef>
                <a:spcPts val="1500"/>
              </a:spcBef>
              <a:spcAft>
                <a:spcPts val="600"/>
              </a:spcAft>
              <a:buClr>
                <a:schemeClr val="accent4"/>
              </a:buClr>
              <a:buSzPct val="85000"/>
              <a:buFont typeface="Noto Sans Symbols"/>
              <a:buChar char="▶"/>
              <a:defRPr sz="1200" b="0" i="1" u="none" strike="noStrike" cap="none">
                <a:solidFill>
                  <a:schemeClr val="accent4"/>
                </a:solidFill>
                <a:latin typeface="Open Sans"/>
                <a:ea typeface="Open Sans"/>
                <a:cs typeface="Open Sans"/>
                <a:sym typeface="Open Sans"/>
              </a:defRPr>
            </a:lvl5pPr>
            <a:lvl6pPr marL="432000" marR="0" lvl="5" indent="76000" algn="l" rtl="0">
              <a:spcBef>
                <a:spcPts val="0"/>
              </a:spcBef>
              <a:buClr>
                <a:srgbClr val="444F57"/>
              </a:buClr>
              <a:buSzPct val="100000"/>
              <a:buFont typeface="Open Sans"/>
              <a:buChar char="•"/>
              <a:defRPr sz="1200" b="0" i="0" u="none" strike="noStrike" cap="none">
                <a:solidFill>
                  <a:srgbClr val="444F57"/>
                </a:solidFill>
                <a:latin typeface="Open Sans"/>
                <a:ea typeface="Open Sans"/>
                <a:cs typeface="Open Sans"/>
                <a:sym typeface="Open Sans"/>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9pPr>
          </a:lstStyle>
          <a:p>
            <a:endParaRPr/>
          </a:p>
        </p:txBody>
      </p:sp>
      <p:sp>
        <p:nvSpPr>
          <p:cNvPr id="7" name="Shape 37"/>
          <p:cNvSpPr txBox="1">
            <a:spLocks noGrp="1"/>
          </p:cNvSpPr>
          <p:nvPr>
            <p:ph type="dt" idx="10"/>
          </p:nvPr>
        </p:nvSpPr>
        <p:spPr>
          <a:xfrm>
            <a:off x="8893175" y="0"/>
            <a:ext cx="250825" cy="217488"/>
          </a:xfrm>
        </p:spPr>
        <p:txBody>
          <a:bodyPr/>
          <a:lstStyle>
            <a:lvl1pPr>
              <a:defRPr/>
            </a:lvl1pPr>
          </a:lstStyle>
          <a:p>
            <a:endParaRPr lang="fr-FR" altLang="fr-FR"/>
          </a:p>
        </p:txBody>
      </p:sp>
      <p:sp>
        <p:nvSpPr>
          <p:cNvPr id="8" name="Shape 38"/>
          <p:cNvSpPr txBox="1">
            <a:spLocks noGrp="1"/>
          </p:cNvSpPr>
          <p:nvPr>
            <p:ph type="ftr" idx="11"/>
          </p:nvPr>
        </p:nvSpPr>
        <p:spPr>
          <a:xfrm>
            <a:off x="8893175" y="0"/>
            <a:ext cx="249238" cy="217488"/>
          </a:xfrm>
        </p:spPr>
        <p:txBody>
          <a:bodyPr/>
          <a:lstStyle>
            <a:lvl1pPr>
              <a:defRPr/>
            </a:lvl1pPr>
          </a:lstStyle>
          <a:p>
            <a:endParaRPr lang="fr-FR" altLang="fr-FR"/>
          </a:p>
        </p:txBody>
      </p:sp>
      <p:sp>
        <p:nvSpPr>
          <p:cNvPr id="9" name="Shape 39"/>
          <p:cNvSpPr txBox="1">
            <a:spLocks noGrp="1"/>
          </p:cNvSpPr>
          <p:nvPr>
            <p:ph type="sldNum" idx="12"/>
          </p:nvPr>
        </p:nvSpPr>
        <p:spPr>
          <a:xfrm>
            <a:off x="8893175" y="0"/>
            <a:ext cx="249238" cy="217488"/>
          </a:xfrm>
        </p:spPr>
        <p:txBody>
          <a:bodyPr/>
          <a:lstStyle>
            <a:lvl1pPr>
              <a:defRPr sz="100">
                <a:solidFill>
                  <a:srgbClr val="FFFFFF"/>
                </a:solidFill>
              </a:defRPr>
            </a:lvl1pPr>
          </a:lstStyle>
          <a:p>
            <a:fld id="{9917B6CB-DA29-42B1-B9E2-D7DD4E3E698B}" type="slidenum">
              <a:rPr lang="fr-FR" altLang="fr-FR"/>
              <a:pPr/>
              <a:t>‹N°›</a:t>
            </a:fld>
            <a:endParaRPr lang="fr-FR" altLang="fr-FR"/>
          </a:p>
        </p:txBody>
      </p:sp>
    </p:spTree>
    <p:extLst>
      <p:ext uri="{BB962C8B-B14F-4D97-AF65-F5344CB8AC3E}">
        <p14:creationId xmlns:p14="http://schemas.microsoft.com/office/powerpoint/2010/main" val="2107835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hapitre">
    <p:spTree>
      <p:nvGrpSpPr>
        <p:cNvPr id="1" name="Shape 40"/>
        <p:cNvGrpSpPr/>
        <p:nvPr/>
      </p:nvGrpSpPr>
      <p:grpSpPr>
        <a:xfrm>
          <a:off x="0" y="0"/>
          <a:ext cx="0" cy="0"/>
          <a:chOff x="0" y="0"/>
          <a:chExt cx="0" cy="0"/>
        </a:xfrm>
      </p:grpSpPr>
      <p:sp>
        <p:nvSpPr>
          <p:cNvPr id="4" name="Shape 41"/>
          <p:cNvSpPr>
            <a:spLocks noChangeArrowheads="1"/>
          </p:cNvSpPr>
          <p:nvPr/>
        </p:nvSpPr>
        <p:spPr bwMode="auto">
          <a:xfrm>
            <a:off x="1588" y="0"/>
            <a:ext cx="9142412" cy="510857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endParaRPr lang="fr-FR" altLang="fr-FR" sz="1800">
              <a:solidFill>
                <a:srgbClr val="FFFFFF"/>
              </a:solidFill>
              <a:latin typeface="Source Sans Pro"/>
              <a:ea typeface="Source Sans Pro"/>
              <a:cs typeface="Source Sans Pro"/>
              <a:sym typeface="Source Sans Pro"/>
            </a:endParaRPr>
          </a:p>
        </p:txBody>
      </p:sp>
      <p:sp>
        <p:nvSpPr>
          <p:cNvPr id="5" name="Shape 47"/>
          <p:cNvSpPr>
            <a:spLocks noChangeArrowheads="1"/>
          </p:cNvSpPr>
          <p:nvPr/>
        </p:nvSpPr>
        <p:spPr bwMode="auto">
          <a:xfrm>
            <a:off x="1588" y="0"/>
            <a:ext cx="9142412" cy="630238"/>
          </a:xfrm>
          <a:prstGeom prst="rect">
            <a:avLst/>
          </a:prstGeom>
          <a:solidFill>
            <a:srgbClr val="00A2E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endParaRPr lang="fr-FR" altLang="fr-FR" sz="1800">
              <a:solidFill>
                <a:srgbClr val="FFFFFF"/>
              </a:solidFill>
              <a:latin typeface="Source Sans Pro"/>
              <a:ea typeface="Source Sans Pro"/>
              <a:cs typeface="Source Sans Pro"/>
              <a:sym typeface="Source Sans Pro"/>
            </a:endParaRPr>
          </a:p>
        </p:txBody>
      </p:sp>
      <p:sp>
        <p:nvSpPr>
          <p:cNvPr id="6" name="Shape 48"/>
          <p:cNvSpPr>
            <a:spLocks noChangeArrowheads="1"/>
          </p:cNvSpPr>
          <p:nvPr/>
        </p:nvSpPr>
        <p:spPr bwMode="auto">
          <a:xfrm>
            <a:off x="0" y="0"/>
            <a:ext cx="9142413" cy="149225"/>
          </a:xfrm>
          <a:prstGeom prst="rect">
            <a:avLst/>
          </a:prstGeom>
          <a:solidFill>
            <a:srgbClr val="153D8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endParaRPr lang="fr-FR" altLang="fr-FR" sz="1800">
              <a:solidFill>
                <a:srgbClr val="FFFFFF"/>
              </a:solidFill>
              <a:latin typeface="Source Sans Pro"/>
              <a:ea typeface="Source Sans Pro"/>
              <a:cs typeface="Source Sans Pro"/>
              <a:sym typeface="Source Sans Pro"/>
            </a:endParaRPr>
          </a:p>
        </p:txBody>
      </p:sp>
      <p:sp>
        <p:nvSpPr>
          <p:cNvPr id="42" name="Shape 42"/>
          <p:cNvSpPr txBox="1">
            <a:spLocks noGrp="1"/>
          </p:cNvSpPr>
          <p:nvPr>
            <p:ph type="title"/>
          </p:nvPr>
        </p:nvSpPr>
        <p:spPr>
          <a:xfrm>
            <a:off x="935039" y="697261"/>
            <a:ext cx="7921623" cy="2189999"/>
          </a:xfrm>
          <a:prstGeom prst="rect">
            <a:avLst/>
          </a:prstGeom>
          <a:noFill/>
          <a:ln>
            <a:noFill/>
          </a:ln>
        </p:spPr>
        <p:txBody>
          <a:bodyPr anchor="b"/>
          <a:lstStyle>
            <a:lvl1pPr marL="0" marR="0" lvl="0" indent="0" algn="l" rtl="0">
              <a:lnSpc>
                <a:spcPct val="100000"/>
              </a:lnSpc>
              <a:spcBef>
                <a:spcPts val="0"/>
              </a:spcBef>
              <a:buClr>
                <a:srgbClr val="153D8A"/>
              </a:buClr>
              <a:buFont typeface="Source Sans Pro"/>
              <a:buNone/>
              <a:defRPr sz="15000" b="0" i="0" u="none" strike="noStrike" cap="none">
                <a:solidFill>
                  <a:srgbClr val="153D8A"/>
                </a:solidFill>
                <a:latin typeface="Source Sans Pro"/>
                <a:ea typeface="Source Sans Pro"/>
                <a:cs typeface="Source Sans Pro"/>
                <a:sym typeface="Source Sans Pro"/>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3" name="Shape 43"/>
          <p:cNvSpPr txBox="1">
            <a:spLocks noGrp="1"/>
          </p:cNvSpPr>
          <p:nvPr>
            <p:ph type="body" idx="1"/>
          </p:nvPr>
        </p:nvSpPr>
        <p:spPr>
          <a:xfrm>
            <a:off x="935037" y="2707782"/>
            <a:ext cx="7921624" cy="2399999"/>
          </a:xfrm>
          <a:prstGeom prst="rect">
            <a:avLst/>
          </a:prstGeom>
          <a:noFill/>
          <a:ln>
            <a:noFill/>
          </a:ln>
        </p:spPr>
        <p:txBody>
          <a:bodyPr/>
          <a:lstStyle>
            <a:lvl1pPr marL="0" marR="0" lvl="0" indent="0" algn="l" rtl="0">
              <a:lnSpc>
                <a:spcPct val="90000"/>
              </a:lnSpc>
              <a:spcBef>
                <a:spcPts val="0"/>
              </a:spcBef>
              <a:spcAft>
                <a:spcPts val="0"/>
              </a:spcAft>
              <a:buClr>
                <a:srgbClr val="153D8A"/>
              </a:buClr>
              <a:buFont typeface="Noto Sans Symbols"/>
              <a:buNone/>
              <a:defRPr sz="4800" b="0" i="0" u="none" strike="noStrike" cap="none">
                <a:solidFill>
                  <a:srgbClr val="00A2E0"/>
                </a:solidFill>
                <a:latin typeface="Source Sans Pro"/>
                <a:ea typeface="Source Sans Pro"/>
                <a:cs typeface="Source Sans Pro"/>
                <a:sym typeface="Source Sans Pro"/>
              </a:defRPr>
            </a:lvl1pPr>
            <a:lvl2pPr marL="432000" marR="0" lvl="1" indent="-66240" algn="l" rtl="0">
              <a:lnSpc>
                <a:spcPct val="100000"/>
              </a:lnSpc>
              <a:spcBef>
                <a:spcPts val="0"/>
              </a:spcBef>
              <a:spcAft>
                <a:spcPts val="1200"/>
              </a:spcAft>
              <a:buClr>
                <a:srgbClr val="00A2E0"/>
              </a:buClr>
              <a:buSzPct val="85000"/>
              <a:buFont typeface="Noto Sans Symbols"/>
              <a:buChar char="▶"/>
              <a:defRPr sz="1600" b="0" i="0" u="none" strike="noStrike" cap="none">
                <a:solidFill>
                  <a:schemeClr val="dk1"/>
                </a:solidFill>
                <a:latin typeface="Source Sans Pro"/>
                <a:ea typeface="Source Sans Pro"/>
                <a:cs typeface="Source Sans Pro"/>
                <a:sym typeface="Source Sans Pro"/>
              </a:defRPr>
            </a:lvl2pPr>
            <a:lvl3pPr marL="789750" marR="0" lvl="2" indent="-48069" algn="l" rtl="0">
              <a:lnSpc>
                <a:spcPct val="100000"/>
              </a:lnSpc>
              <a:spcBef>
                <a:spcPts val="0"/>
              </a:spcBef>
              <a:spcAft>
                <a:spcPts val="1200"/>
              </a:spcAft>
              <a:buClr>
                <a:srgbClr val="00A2E0"/>
              </a:buClr>
              <a:buSzPct val="119999"/>
              <a:buFont typeface="Arial"/>
              <a:buChar char="•"/>
              <a:defRPr sz="1400" b="0" i="1" u="none" strike="noStrike" cap="none">
                <a:solidFill>
                  <a:srgbClr val="00A2E0"/>
                </a:solidFill>
                <a:latin typeface="Source Sans Pro"/>
                <a:ea typeface="Source Sans Pro"/>
                <a:cs typeface="Source Sans Pro"/>
                <a:sym typeface="Source Sans Pro"/>
              </a:defRPr>
            </a:lvl3pPr>
            <a:lvl4pPr marL="432000" marR="0" lvl="3" indent="18850" algn="l" rtl="0">
              <a:lnSpc>
                <a:spcPct val="100000"/>
              </a:lnSpc>
              <a:spcBef>
                <a:spcPts val="0"/>
              </a:spcBef>
              <a:buClr>
                <a:schemeClr val="dk1"/>
              </a:buClr>
              <a:buSzPct val="25000"/>
              <a:buFont typeface="Source Sans Pro"/>
              <a:buChar char="•"/>
              <a:defRPr sz="1200" b="0" i="0" u="none" strike="noStrike" cap="none">
                <a:solidFill>
                  <a:schemeClr val="dk1"/>
                </a:solidFill>
                <a:latin typeface="Source Sans Pro"/>
                <a:ea typeface="Source Sans Pro"/>
                <a:cs typeface="Source Sans Pro"/>
                <a:sym typeface="Source Sans Pro"/>
              </a:defRPr>
            </a:lvl4pPr>
            <a:lvl5pPr marL="432000" marR="0" lvl="4" indent="-87829" algn="l" rtl="0">
              <a:lnSpc>
                <a:spcPct val="100000"/>
              </a:lnSpc>
              <a:spcBef>
                <a:spcPts val="1500"/>
              </a:spcBef>
              <a:spcAft>
                <a:spcPts val="600"/>
              </a:spcAft>
              <a:buClr>
                <a:schemeClr val="accent4"/>
              </a:buClr>
              <a:buSzPct val="85000"/>
              <a:buFont typeface="Noto Sans Symbols"/>
              <a:buChar char="▶"/>
              <a:defRPr sz="1200" b="0" i="1" u="none" strike="noStrike" cap="none">
                <a:solidFill>
                  <a:schemeClr val="accent4"/>
                </a:solidFill>
                <a:latin typeface="Open Sans"/>
                <a:ea typeface="Open Sans"/>
                <a:cs typeface="Open Sans"/>
                <a:sym typeface="Open Sans"/>
              </a:defRPr>
            </a:lvl5pPr>
            <a:lvl6pPr marL="432000" marR="0" lvl="5" indent="76000" algn="l" rtl="0">
              <a:spcBef>
                <a:spcPts val="0"/>
              </a:spcBef>
              <a:buClr>
                <a:srgbClr val="444F57"/>
              </a:buClr>
              <a:buSzPct val="100000"/>
              <a:buFont typeface="Open Sans"/>
              <a:buChar char="•"/>
              <a:defRPr sz="1200" b="0" i="0" u="none" strike="noStrike" cap="none">
                <a:solidFill>
                  <a:srgbClr val="444F57"/>
                </a:solidFill>
                <a:latin typeface="Open Sans"/>
                <a:ea typeface="Open Sans"/>
                <a:cs typeface="Open Sans"/>
                <a:sym typeface="Open Sans"/>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9pPr>
          </a:lstStyle>
          <a:p>
            <a:endParaRPr/>
          </a:p>
        </p:txBody>
      </p:sp>
      <p:sp>
        <p:nvSpPr>
          <p:cNvPr id="7" name="Shape 44"/>
          <p:cNvSpPr txBox="1">
            <a:spLocks noGrp="1"/>
          </p:cNvSpPr>
          <p:nvPr>
            <p:ph type="dt" idx="10"/>
          </p:nvPr>
        </p:nvSpPr>
        <p:spPr>
          <a:xfrm>
            <a:off x="8893175" y="0"/>
            <a:ext cx="246063" cy="217488"/>
          </a:xfrm>
        </p:spPr>
        <p:txBody>
          <a:bodyPr/>
          <a:lstStyle>
            <a:lvl1pPr>
              <a:defRPr/>
            </a:lvl1pPr>
          </a:lstStyle>
          <a:p>
            <a:endParaRPr lang="fr-FR" altLang="fr-FR"/>
          </a:p>
        </p:txBody>
      </p:sp>
      <p:sp>
        <p:nvSpPr>
          <p:cNvPr id="8" name="Shape 45"/>
          <p:cNvSpPr txBox="1">
            <a:spLocks noGrp="1"/>
          </p:cNvSpPr>
          <p:nvPr>
            <p:ph type="ftr" idx="11"/>
          </p:nvPr>
        </p:nvSpPr>
        <p:spPr>
          <a:xfrm>
            <a:off x="8893175" y="0"/>
            <a:ext cx="234950" cy="217488"/>
          </a:xfrm>
        </p:spPr>
        <p:txBody>
          <a:bodyPr/>
          <a:lstStyle>
            <a:lvl1pPr>
              <a:defRPr/>
            </a:lvl1pPr>
          </a:lstStyle>
          <a:p>
            <a:endParaRPr lang="fr-FR" altLang="fr-FR"/>
          </a:p>
        </p:txBody>
      </p:sp>
      <p:sp>
        <p:nvSpPr>
          <p:cNvPr id="9" name="Shape 46"/>
          <p:cNvSpPr txBox="1">
            <a:spLocks noGrp="1"/>
          </p:cNvSpPr>
          <p:nvPr>
            <p:ph type="sldNum" idx="12"/>
          </p:nvPr>
        </p:nvSpPr>
        <p:spPr>
          <a:xfrm>
            <a:off x="8170863" y="4718050"/>
            <a:ext cx="685800" cy="388938"/>
          </a:xfrm>
          <a:noFill/>
        </p:spPr>
        <p:txBody>
          <a:bodyPr>
            <a:noAutofit/>
          </a:bodyPr>
          <a:lstStyle>
            <a:lvl1pPr fontAlgn="auto">
              <a:spcBef>
                <a:spcPts val="0"/>
              </a:spcBef>
              <a:spcAft>
                <a:spcPts val="0"/>
              </a:spcAft>
              <a:defRPr sz="1750" kern="0">
                <a:solidFill>
                  <a:srgbClr val="0062AE"/>
                </a:solidFill>
                <a:rtl val="0"/>
              </a:defRPr>
            </a:lvl1pPr>
          </a:lstStyle>
          <a:p>
            <a:pPr>
              <a:defRPr/>
            </a:pPr>
            <a:fld id="{8C350694-8011-4C5E-A4FE-71E87DE18086}" type="slidenum">
              <a:rPr lang="fr-FR"/>
              <a:pPr>
                <a:defRPr/>
              </a:pPr>
              <a:t>‹N°›</a:t>
            </a:fld>
            <a:endParaRPr lang="fr-FR"/>
          </a:p>
        </p:txBody>
      </p:sp>
    </p:spTree>
    <p:extLst>
      <p:ext uri="{BB962C8B-B14F-4D97-AF65-F5344CB8AC3E}">
        <p14:creationId xmlns:p14="http://schemas.microsoft.com/office/powerpoint/2010/main" val="3431407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Disposition de contenu et encart">
    <p:spTree>
      <p:nvGrpSpPr>
        <p:cNvPr id="1" name="Shape 49"/>
        <p:cNvGrpSpPr/>
        <p:nvPr/>
      </p:nvGrpSpPr>
      <p:grpSpPr>
        <a:xfrm>
          <a:off x="0" y="0"/>
          <a:ext cx="0" cy="0"/>
          <a:chOff x="0" y="0"/>
          <a:chExt cx="0" cy="0"/>
        </a:xfrm>
      </p:grpSpPr>
      <p:cxnSp>
        <p:nvCxnSpPr>
          <p:cNvPr id="6" name="Shape 56"/>
          <p:cNvCxnSpPr>
            <a:cxnSpLocks noChangeShapeType="1"/>
          </p:cNvCxnSpPr>
          <p:nvPr/>
        </p:nvCxnSpPr>
        <p:spPr bwMode="auto">
          <a:xfrm>
            <a:off x="0" y="5106988"/>
            <a:ext cx="9142413" cy="0"/>
          </a:xfrm>
          <a:prstGeom prst="straightConnector1">
            <a:avLst/>
          </a:prstGeom>
          <a:noFill/>
          <a:ln w="9525">
            <a:solidFill>
              <a:schemeClr val="bg2"/>
            </a:solidFill>
            <a:round/>
            <a:headEnd/>
            <a:tailEnd/>
          </a:ln>
          <a:extLst>
            <a:ext uri="{909E8E84-426E-40DD-AFC4-6F175D3DCCD1}">
              <a14:hiddenFill xmlns:a14="http://schemas.microsoft.com/office/drawing/2010/main">
                <a:noFill/>
              </a14:hiddenFill>
            </a:ext>
          </a:extLst>
        </p:spPr>
      </p:cxnSp>
      <p:sp>
        <p:nvSpPr>
          <p:cNvPr id="50" name="Shape 50"/>
          <p:cNvSpPr txBox="1">
            <a:spLocks noGrp="1"/>
          </p:cNvSpPr>
          <p:nvPr>
            <p:ph type="body" idx="1"/>
          </p:nvPr>
        </p:nvSpPr>
        <p:spPr>
          <a:xfrm>
            <a:off x="647700" y="1477347"/>
            <a:ext cx="8208962" cy="3540393"/>
          </a:xfrm>
          <a:prstGeom prst="rect">
            <a:avLst/>
          </a:prstGeom>
          <a:noFill/>
          <a:ln>
            <a:noFill/>
          </a:ln>
        </p:spPr>
        <p:txBody>
          <a:bodyPr/>
          <a:lstStyle>
            <a:lvl1pPr marL="288000" marR="0" lvl="0" indent="-162270" algn="l" rtl="0">
              <a:lnSpc>
                <a:spcPct val="100000"/>
              </a:lnSpc>
              <a:spcBef>
                <a:spcPts val="1500"/>
              </a:spcBef>
              <a:spcAft>
                <a:spcPts val="1000"/>
              </a:spcAft>
              <a:buClr>
                <a:srgbClr val="153D8A"/>
              </a:buClr>
              <a:buSzPct val="109999"/>
              <a:buFont typeface="Noto Sans Symbols"/>
              <a:buChar char="■"/>
              <a:defRPr sz="1800" b="1" i="0" u="none" strike="noStrike" cap="none">
                <a:solidFill>
                  <a:srgbClr val="153D8A"/>
                </a:solidFill>
                <a:latin typeface="Source Sans Pro"/>
                <a:ea typeface="Source Sans Pro"/>
                <a:cs typeface="Source Sans Pro"/>
                <a:sym typeface="Source Sans Pro"/>
              </a:defRPr>
            </a:lvl1pPr>
            <a:lvl2pPr marL="432000" marR="0" lvl="1" indent="-66240" algn="l" rtl="0">
              <a:lnSpc>
                <a:spcPct val="100000"/>
              </a:lnSpc>
              <a:spcBef>
                <a:spcPts val="0"/>
              </a:spcBef>
              <a:spcAft>
                <a:spcPts val="1200"/>
              </a:spcAft>
              <a:buClr>
                <a:srgbClr val="00A2E0"/>
              </a:buClr>
              <a:buSzPct val="85000"/>
              <a:buFont typeface="Noto Sans Symbols"/>
              <a:buChar char="▶"/>
              <a:defRPr sz="1600" b="0" i="0" u="none" strike="noStrike" cap="none">
                <a:solidFill>
                  <a:schemeClr val="dk1"/>
                </a:solidFill>
                <a:latin typeface="Source Sans Pro"/>
                <a:ea typeface="Source Sans Pro"/>
                <a:cs typeface="Source Sans Pro"/>
                <a:sym typeface="Source Sans Pro"/>
              </a:defRPr>
            </a:lvl2pPr>
            <a:lvl3pPr marL="789750" marR="0" lvl="2" indent="-48069" algn="l" rtl="0">
              <a:lnSpc>
                <a:spcPct val="100000"/>
              </a:lnSpc>
              <a:spcBef>
                <a:spcPts val="0"/>
              </a:spcBef>
              <a:spcAft>
                <a:spcPts val="1200"/>
              </a:spcAft>
              <a:buClr>
                <a:srgbClr val="00A2E0"/>
              </a:buClr>
              <a:buSzPct val="119999"/>
              <a:buFont typeface="Arial"/>
              <a:buChar char="•"/>
              <a:defRPr sz="1400" b="0" i="1" u="none" strike="noStrike" cap="none">
                <a:solidFill>
                  <a:srgbClr val="00A2E0"/>
                </a:solidFill>
                <a:latin typeface="Source Sans Pro"/>
                <a:ea typeface="Source Sans Pro"/>
                <a:cs typeface="Source Sans Pro"/>
                <a:sym typeface="Source Sans Pro"/>
              </a:defRPr>
            </a:lvl3pPr>
            <a:lvl4pPr marL="432000" marR="0" lvl="3" indent="18850" algn="l" rtl="0">
              <a:lnSpc>
                <a:spcPct val="100000"/>
              </a:lnSpc>
              <a:spcBef>
                <a:spcPts val="0"/>
              </a:spcBef>
              <a:buClr>
                <a:schemeClr val="dk1"/>
              </a:buClr>
              <a:buSzPct val="25000"/>
              <a:buFont typeface="Source Sans Pro"/>
              <a:buChar char="•"/>
              <a:defRPr sz="1200" b="0" i="0" u="none" strike="noStrike" cap="none">
                <a:solidFill>
                  <a:schemeClr val="dk1"/>
                </a:solidFill>
                <a:latin typeface="Source Sans Pro"/>
                <a:ea typeface="Source Sans Pro"/>
                <a:cs typeface="Source Sans Pro"/>
                <a:sym typeface="Source Sans Pro"/>
              </a:defRPr>
            </a:lvl4pPr>
            <a:lvl5pPr marL="432000" marR="0" lvl="4" indent="-87829" algn="l" rtl="0">
              <a:lnSpc>
                <a:spcPct val="100000"/>
              </a:lnSpc>
              <a:spcBef>
                <a:spcPts val="1500"/>
              </a:spcBef>
              <a:spcAft>
                <a:spcPts val="600"/>
              </a:spcAft>
              <a:buClr>
                <a:schemeClr val="accent4"/>
              </a:buClr>
              <a:buSzPct val="85000"/>
              <a:buFont typeface="Noto Sans Symbols"/>
              <a:buChar char="▶"/>
              <a:defRPr sz="1200" b="0" i="1" u="none" strike="noStrike" cap="none">
                <a:solidFill>
                  <a:schemeClr val="accent4"/>
                </a:solidFill>
                <a:latin typeface="Open Sans"/>
                <a:ea typeface="Open Sans"/>
                <a:cs typeface="Open Sans"/>
                <a:sym typeface="Open Sans"/>
              </a:defRPr>
            </a:lvl5pPr>
            <a:lvl6pPr marL="432000" marR="0" lvl="5" indent="76000" algn="l" rtl="0">
              <a:spcBef>
                <a:spcPts val="0"/>
              </a:spcBef>
              <a:buClr>
                <a:srgbClr val="444F57"/>
              </a:buClr>
              <a:buSzPct val="100000"/>
              <a:buFont typeface="Open Sans"/>
              <a:buChar char="•"/>
              <a:defRPr sz="1200" b="0" i="0" u="none" strike="noStrike" cap="none">
                <a:solidFill>
                  <a:srgbClr val="444F57"/>
                </a:solidFill>
                <a:latin typeface="Open Sans"/>
                <a:ea typeface="Open Sans"/>
                <a:cs typeface="Open Sans"/>
                <a:sym typeface="Open Sans"/>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9pPr>
          </a:lstStyle>
          <a:p>
            <a:endParaRPr/>
          </a:p>
        </p:txBody>
      </p:sp>
      <p:sp>
        <p:nvSpPr>
          <p:cNvPr id="51" name="Shape 51"/>
          <p:cNvSpPr txBox="1">
            <a:spLocks noGrp="1"/>
          </p:cNvSpPr>
          <p:nvPr>
            <p:ph type="title"/>
          </p:nvPr>
        </p:nvSpPr>
        <p:spPr>
          <a:xfrm>
            <a:off x="1008064" y="216959"/>
            <a:ext cx="7848599" cy="300302"/>
          </a:xfrm>
          <a:prstGeom prst="rect">
            <a:avLst/>
          </a:prstGeom>
          <a:noFill/>
          <a:ln>
            <a:noFill/>
          </a:ln>
        </p:spPr>
        <p:txBody>
          <a:bodyPr/>
          <a:lstStyle>
            <a:lvl1pPr marL="0" marR="0" lvl="0" indent="0" algn="r" rtl="0">
              <a:lnSpc>
                <a:spcPct val="100000"/>
              </a:lnSpc>
              <a:spcBef>
                <a:spcPts val="0"/>
              </a:spcBef>
              <a:buClr>
                <a:schemeClr val="lt1"/>
              </a:buClr>
              <a:buFont typeface="Source Sans Pro"/>
              <a:buNone/>
              <a:defRPr sz="1200" b="1" i="0" u="none" strike="noStrike" cap="none">
                <a:solidFill>
                  <a:schemeClr val="lt1"/>
                </a:solidFill>
                <a:latin typeface="Source Sans Pro"/>
                <a:ea typeface="Source Sans Pro"/>
                <a:cs typeface="Source Sans Pro"/>
                <a:sym typeface="Source Sans Pro"/>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2" name="Shape 52"/>
          <p:cNvSpPr txBox="1">
            <a:spLocks noGrp="1"/>
          </p:cNvSpPr>
          <p:nvPr>
            <p:ph type="body" idx="2"/>
          </p:nvPr>
        </p:nvSpPr>
        <p:spPr>
          <a:xfrm>
            <a:off x="935037" y="4537686"/>
            <a:ext cx="7921624" cy="456818"/>
          </a:xfrm>
          <a:prstGeom prst="rect">
            <a:avLst/>
          </a:prstGeom>
          <a:solidFill>
            <a:srgbClr val="232E6A"/>
          </a:solidFill>
          <a:ln>
            <a:noFill/>
          </a:ln>
        </p:spPr>
        <p:txBody>
          <a:bodyPr anchor="b"/>
          <a:lstStyle>
            <a:lvl1pPr marL="0" marR="0" lvl="0" indent="0" algn="l" rtl="0">
              <a:lnSpc>
                <a:spcPct val="100000"/>
              </a:lnSpc>
              <a:spcBef>
                <a:spcPts val="0"/>
              </a:spcBef>
              <a:spcAft>
                <a:spcPts val="0"/>
              </a:spcAft>
              <a:buClr>
                <a:srgbClr val="153D8A"/>
              </a:buClr>
              <a:buFont typeface="Noto Sans Symbols"/>
              <a:buNone/>
              <a:defRPr sz="1200" b="1" i="1" u="none" strike="noStrike" cap="none">
                <a:solidFill>
                  <a:schemeClr val="lt1"/>
                </a:solidFill>
                <a:latin typeface="Source Sans Pro"/>
                <a:ea typeface="Source Sans Pro"/>
                <a:cs typeface="Source Sans Pro"/>
                <a:sym typeface="Source Sans Pro"/>
              </a:defRPr>
            </a:lvl1pPr>
            <a:lvl2pPr marL="432000" marR="0" lvl="1" indent="-66240" algn="l" rtl="0">
              <a:lnSpc>
                <a:spcPct val="100000"/>
              </a:lnSpc>
              <a:spcBef>
                <a:spcPts val="0"/>
              </a:spcBef>
              <a:spcAft>
                <a:spcPts val="1200"/>
              </a:spcAft>
              <a:buClr>
                <a:srgbClr val="00A2E0"/>
              </a:buClr>
              <a:buSzPct val="85000"/>
              <a:buFont typeface="Noto Sans Symbols"/>
              <a:buChar char="▶"/>
              <a:defRPr sz="1600" b="0" i="0" u="none" strike="noStrike" cap="none">
                <a:solidFill>
                  <a:schemeClr val="dk1"/>
                </a:solidFill>
                <a:latin typeface="Source Sans Pro"/>
                <a:ea typeface="Source Sans Pro"/>
                <a:cs typeface="Source Sans Pro"/>
                <a:sym typeface="Source Sans Pro"/>
              </a:defRPr>
            </a:lvl2pPr>
            <a:lvl3pPr marL="789750" marR="0" lvl="2" indent="-48069" algn="l" rtl="0">
              <a:lnSpc>
                <a:spcPct val="100000"/>
              </a:lnSpc>
              <a:spcBef>
                <a:spcPts val="0"/>
              </a:spcBef>
              <a:spcAft>
                <a:spcPts val="1200"/>
              </a:spcAft>
              <a:buClr>
                <a:srgbClr val="00A2E0"/>
              </a:buClr>
              <a:buSzPct val="119999"/>
              <a:buFont typeface="Arial"/>
              <a:buChar char="•"/>
              <a:defRPr sz="1400" b="0" i="1" u="none" strike="noStrike" cap="none">
                <a:solidFill>
                  <a:srgbClr val="00A2E0"/>
                </a:solidFill>
                <a:latin typeface="Source Sans Pro"/>
                <a:ea typeface="Source Sans Pro"/>
                <a:cs typeface="Source Sans Pro"/>
                <a:sym typeface="Source Sans Pro"/>
              </a:defRPr>
            </a:lvl3pPr>
            <a:lvl4pPr marL="432000" marR="0" lvl="3" indent="18850" algn="l" rtl="0">
              <a:lnSpc>
                <a:spcPct val="100000"/>
              </a:lnSpc>
              <a:spcBef>
                <a:spcPts val="0"/>
              </a:spcBef>
              <a:buClr>
                <a:schemeClr val="dk1"/>
              </a:buClr>
              <a:buSzPct val="25000"/>
              <a:buFont typeface="Source Sans Pro"/>
              <a:buChar char="•"/>
              <a:defRPr sz="1200" b="0" i="0" u="none" strike="noStrike" cap="none">
                <a:solidFill>
                  <a:schemeClr val="dk1"/>
                </a:solidFill>
                <a:latin typeface="Source Sans Pro"/>
                <a:ea typeface="Source Sans Pro"/>
                <a:cs typeface="Source Sans Pro"/>
                <a:sym typeface="Source Sans Pro"/>
              </a:defRPr>
            </a:lvl4pPr>
            <a:lvl5pPr marL="432000" marR="0" lvl="4" indent="-87829" algn="l" rtl="0">
              <a:lnSpc>
                <a:spcPct val="100000"/>
              </a:lnSpc>
              <a:spcBef>
                <a:spcPts val="1500"/>
              </a:spcBef>
              <a:spcAft>
                <a:spcPts val="600"/>
              </a:spcAft>
              <a:buClr>
                <a:schemeClr val="accent4"/>
              </a:buClr>
              <a:buSzPct val="85000"/>
              <a:buFont typeface="Noto Sans Symbols"/>
              <a:buChar char="▶"/>
              <a:defRPr sz="1200" b="0" i="1" u="none" strike="noStrike" cap="none">
                <a:solidFill>
                  <a:schemeClr val="accent4"/>
                </a:solidFill>
                <a:latin typeface="Open Sans"/>
                <a:ea typeface="Open Sans"/>
                <a:cs typeface="Open Sans"/>
                <a:sym typeface="Open Sans"/>
              </a:defRPr>
            </a:lvl5pPr>
            <a:lvl6pPr marL="432000" marR="0" lvl="5" indent="76000" algn="l" rtl="0">
              <a:spcBef>
                <a:spcPts val="0"/>
              </a:spcBef>
              <a:buClr>
                <a:srgbClr val="444F57"/>
              </a:buClr>
              <a:buSzPct val="100000"/>
              <a:buFont typeface="Open Sans"/>
              <a:buChar char="•"/>
              <a:defRPr sz="1200" b="0" i="0" u="none" strike="noStrike" cap="none">
                <a:solidFill>
                  <a:srgbClr val="444F57"/>
                </a:solidFill>
                <a:latin typeface="Open Sans"/>
                <a:ea typeface="Open Sans"/>
                <a:cs typeface="Open Sans"/>
                <a:sym typeface="Open Sans"/>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9pPr>
          </a:lstStyle>
          <a:p>
            <a:endParaRPr/>
          </a:p>
        </p:txBody>
      </p:sp>
      <p:sp>
        <p:nvSpPr>
          <p:cNvPr id="57" name="Shape 57"/>
          <p:cNvSpPr txBox="1">
            <a:spLocks noGrp="1"/>
          </p:cNvSpPr>
          <p:nvPr>
            <p:ph type="body" idx="3"/>
          </p:nvPr>
        </p:nvSpPr>
        <p:spPr>
          <a:xfrm>
            <a:off x="647700" y="817562"/>
            <a:ext cx="8208962" cy="599778"/>
          </a:xfrm>
          <a:prstGeom prst="rect">
            <a:avLst/>
          </a:prstGeom>
          <a:noFill/>
          <a:ln>
            <a:noFill/>
          </a:ln>
        </p:spPr>
        <p:txBody>
          <a:bodyPr anchor="ctr"/>
          <a:lstStyle>
            <a:lvl1pPr marL="270000" marR="0" lvl="0" indent="-3299" algn="l" rtl="0">
              <a:lnSpc>
                <a:spcPct val="90000"/>
              </a:lnSpc>
              <a:spcBef>
                <a:spcPts val="0"/>
              </a:spcBef>
              <a:spcAft>
                <a:spcPts val="0"/>
              </a:spcAft>
              <a:buClr>
                <a:srgbClr val="153D8A"/>
              </a:buClr>
              <a:buFont typeface="Noto Sans Symbols"/>
              <a:buNone/>
              <a:defRPr sz="2800" b="1" i="0" u="none" strike="noStrike" cap="none">
                <a:solidFill>
                  <a:srgbClr val="153D8A"/>
                </a:solidFill>
                <a:latin typeface="Source Sans Pro"/>
                <a:ea typeface="Source Sans Pro"/>
                <a:cs typeface="Source Sans Pro"/>
                <a:sym typeface="Source Sans Pro"/>
              </a:defRPr>
            </a:lvl1pPr>
            <a:lvl2pPr marL="432000" marR="0" lvl="1" indent="-66240" algn="l" rtl="0">
              <a:lnSpc>
                <a:spcPct val="100000"/>
              </a:lnSpc>
              <a:spcBef>
                <a:spcPts val="0"/>
              </a:spcBef>
              <a:spcAft>
                <a:spcPts val="1200"/>
              </a:spcAft>
              <a:buClr>
                <a:srgbClr val="00A2E0"/>
              </a:buClr>
              <a:buSzPct val="85000"/>
              <a:buFont typeface="Noto Sans Symbols"/>
              <a:buChar char="▶"/>
              <a:defRPr sz="1600" b="0" i="0" u="none" strike="noStrike" cap="none">
                <a:solidFill>
                  <a:schemeClr val="dk1"/>
                </a:solidFill>
                <a:latin typeface="Source Sans Pro"/>
                <a:ea typeface="Source Sans Pro"/>
                <a:cs typeface="Source Sans Pro"/>
                <a:sym typeface="Source Sans Pro"/>
              </a:defRPr>
            </a:lvl2pPr>
            <a:lvl3pPr marL="789750" marR="0" lvl="2" indent="-48069" algn="l" rtl="0">
              <a:lnSpc>
                <a:spcPct val="100000"/>
              </a:lnSpc>
              <a:spcBef>
                <a:spcPts val="0"/>
              </a:spcBef>
              <a:spcAft>
                <a:spcPts val="1200"/>
              </a:spcAft>
              <a:buClr>
                <a:srgbClr val="00A2E0"/>
              </a:buClr>
              <a:buSzPct val="119999"/>
              <a:buFont typeface="Arial"/>
              <a:buChar char="•"/>
              <a:defRPr sz="1400" b="0" i="1" u="none" strike="noStrike" cap="none">
                <a:solidFill>
                  <a:srgbClr val="00A2E0"/>
                </a:solidFill>
                <a:latin typeface="Source Sans Pro"/>
                <a:ea typeface="Source Sans Pro"/>
                <a:cs typeface="Source Sans Pro"/>
                <a:sym typeface="Source Sans Pro"/>
              </a:defRPr>
            </a:lvl3pPr>
            <a:lvl4pPr marL="432000" marR="0" lvl="3" indent="18850" algn="l" rtl="0">
              <a:lnSpc>
                <a:spcPct val="100000"/>
              </a:lnSpc>
              <a:spcBef>
                <a:spcPts val="0"/>
              </a:spcBef>
              <a:buClr>
                <a:schemeClr val="dk1"/>
              </a:buClr>
              <a:buSzPct val="25000"/>
              <a:buFont typeface="Source Sans Pro"/>
              <a:buChar char="•"/>
              <a:defRPr sz="1200" b="0" i="0" u="none" strike="noStrike" cap="none">
                <a:solidFill>
                  <a:schemeClr val="dk1"/>
                </a:solidFill>
                <a:latin typeface="Source Sans Pro"/>
                <a:ea typeface="Source Sans Pro"/>
                <a:cs typeface="Source Sans Pro"/>
                <a:sym typeface="Source Sans Pro"/>
              </a:defRPr>
            </a:lvl4pPr>
            <a:lvl5pPr marL="432000" marR="0" lvl="4" indent="-87829" algn="l" rtl="0">
              <a:lnSpc>
                <a:spcPct val="100000"/>
              </a:lnSpc>
              <a:spcBef>
                <a:spcPts val="1500"/>
              </a:spcBef>
              <a:spcAft>
                <a:spcPts val="600"/>
              </a:spcAft>
              <a:buClr>
                <a:schemeClr val="accent4"/>
              </a:buClr>
              <a:buSzPct val="85000"/>
              <a:buFont typeface="Noto Sans Symbols"/>
              <a:buChar char="▶"/>
              <a:defRPr sz="1200" b="0" i="1" u="none" strike="noStrike" cap="none">
                <a:solidFill>
                  <a:schemeClr val="accent4"/>
                </a:solidFill>
                <a:latin typeface="Open Sans"/>
                <a:ea typeface="Open Sans"/>
                <a:cs typeface="Open Sans"/>
                <a:sym typeface="Open Sans"/>
              </a:defRPr>
            </a:lvl5pPr>
            <a:lvl6pPr marL="432000" marR="0" lvl="5" indent="76000" algn="l" rtl="0">
              <a:spcBef>
                <a:spcPts val="0"/>
              </a:spcBef>
              <a:buClr>
                <a:srgbClr val="444F57"/>
              </a:buClr>
              <a:buSzPct val="100000"/>
              <a:buFont typeface="Open Sans"/>
              <a:buChar char="•"/>
              <a:defRPr sz="1200" b="0" i="0" u="none" strike="noStrike" cap="none">
                <a:solidFill>
                  <a:srgbClr val="444F57"/>
                </a:solidFill>
                <a:latin typeface="Open Sans"/>
                <a:ea typeface="Open Sans"/>
                <a:cs typeface="Open Sans"/>
                <a:sym typeface="Open Sans"/>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9pPr>
          </a:lstStyle>
          <a:p>
            <a:endParaRPr/>
          </a:p>
        </p:txBody>
      </p:sp>
      <p:sp>
        <p:nvSpPr>
          <p:cNvPr id="7" name="Shape 53"/>
          <p:cNvSpPr txBox="1">
            <a:spLocks noGrp="1"/>
          </p:cNvSpPr>
          <p:nvPr>
            <p:ph type="dt" idx="10"/>
          </p:nvPr>
        </p:nvSpPr>
        <p:spPr/>
        <p:txBody>
          <a:bodyPr/>
          <a:lstStyle>
            <a:lvl1pPr>
              <a:defRPr/>
            </a:lvl1pPr>
          </a:lstStyle>
          <a:p>
            <a:endParaRPr lang="fr-FR" altLang="fr-FR"/>
          </a:p>
        </p:txBody>
      </p:sp>
      <p:sp>
        <p:nvSpPr>
          <p:cNvPr id="8" name="Shape 54"/>
          <p:cNvSpPr txBox="1">
            <a:spLocks noGrp="1"/>
          </p:cNvSpPr>
          <p:nvPr>
            <p:ph type="ftr" idx="11"/>
          </p:nvPr>
        </p:nvSpPr>
        <p:spPr/>
        <p:txBody>
          <a:bodyPr/>
          <a:lstStyle>
            <a:lvl1pPr>
              <a:defRPr/>
            </a:lvl1pPr>
          </a:lstStyle>
          <a:p>
            <a:endParaRPr lang="fr-FR" altLang="fr-FR"/>
          </a:p>
        </p:txBody>
      </p:sp>
      <p:sp>
        <p:nvSpPr>
          <p:cNvPr id="9" name="Shape 55"/>
          <p:cNvSpPr txBox="1">
            <a:spLocks noGrp="1"/>
          </p:cNvSpPr>
          <p:nvPr>
            <p:ph type="sldNum" idx="12"/>
          </p:nvPr>
        </p:nvSpPr>
        <p:spPr/>
        <p:txBody>
          <a:bodyPr/>
          <a:lstStyle>
            <a:lvl1pPr>
              <a:defRPr/>
            </a:lvl1pPr>
          </a:lstStyle>
          <a:p>
            <a:fld id="{24723FB6-A88C-49D6-9BA8-51A7998374E1}" type="slidenum">
              <a:rPr lang="fr-FR" altLang="fr-FR"/>
              <a:pPr/>
              <a:t>‹N°›</a:t>
            </a:fld>
            <a:endParaRPr lang="fr-FR" altLang="fr-FR"/>
          </a:p>
        </p:txBody>
      </p:sp>
    </p:spTree>
    <p:extLst>
      <p:ext uri="{BB962C8B-B14F-4D97-AF65-F5344CB8AC3E}">
        <p14:creationId xmlns:p14="http://schemas.microsoft.com/office/powerpoint/2010/main" val="2819332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Disposiiton avec graphique">
    <p:spTree>
      <p:nvGrpSpPr>
        <p:cNvPr id="1" name="Shape 58"/>
        <p:cNvGrpSpPr/>
        <p:nvPr/>
      </p:nvGrpSpPr>
      <p:grpSpPr>
        <a:xfrm>
          <a:off x="0" y="0"/>
          <a:ext cx="0" cy="0"/>
          <a:chOff x="0" y="0"/>
          <a:chExt cx="0" cy="0"/>
        </a:xfrm>
      </p:grpSpPr>
      <p:cxnSp>
        <p:nvCxnSpPr>
          <p:cNvPr id="7" name="Shape 66"/>
          <p:cNvCxnSpPr>
            <a:cxnSpLocks noChangeShapeType="1"/>
          </p:cNvCxnSpPr>
          <p:nvPr/>
        </p:nvCxnSpPr>
        <p:spPr bwMode="auto">
          <a:xfrm>
            <a:off x="0" y="5106988"/>
            <a:ext cx="9142413" cy="0"/>
          </a:xfrm>
          <a:prstGeom prst="straightConnector1">
            <a:avLst/>
          </a:prstGeom>
          <a:noFill/>
          <a:ln w="9525">
            <a:solidFill>
              <a:schemeClr val="bg2"/>
            </a:solidFill>
            <a:round/>
            <a:headEnd/>
            <a:tailEnd/>
          </a:ln>
          <a:extLst>
            <a:ext uri="{909E8E84-426E-40DD-AFC4-6F175D3DCCD1}">
              <a14:hiddenFill xmlns:a14="http://schemas.microsoft.com/office/drawing/2010/main">
                <a:noFill/>
              </a14:hiddenFill>
            </a:ext>
          </a:extLst>
        </p:spPr>
      </p:cxnSp>
      <p:sp>
        <p:nvSpPr>
          <p:cNvPr id="59" name="Shape 59"/>
          <p:cNvSpPr txBox="1">
            <a:spLocks noGrp="1"/>
          </p:cNvSpPr>
          <p:nvPr>
            <p:ph type="title"/>
          </p:nvPr>
        </p:nvSpPr>
        <p:spPr>
          <a:xfrm>
            <a:off x="1008064" y="216959"/>
            <a:ext cx="7848599" cy="300302"/>
          </a:xfrm>
          <a:prstGeom prst="rect">
            <a:avLst/>
          </a:prstGeom>
          <a:noFill/>
          <a:ln>
            <a:noFill/>
          </a:ln>
        </p:spPr>
        <p:txBody>
          <a:bodyPr/>
          <a:lstStyle>
            <a:lvl1pPr marL="0" marR="0" lvl="0" indent="0" algn="r" rtl="0">
              <a:lnSpc>
                <a:spcPct val="100000"/>
              </a:lnSpc>
              <a:spcBef>
                <a:spcPts val="0"/>
              </a:spcBef>
              <a:buClr>
                <a:schemeClr val="lt1"/>
              </a:buClr>
              <a:buFont typeface="Source Sans Pro"/>
              <a:buNone/>
              <a:defRPr sz="1200" b="1" i="0" u="none" strike="noStrike" cap="none">
                <a:solidFill>
                  <a:schemeClr val="lt1"/>
                </a:solidFill>
                <a:latin typeface="Source Sans Pro"/>
                <a:ea typeface="Source Sans Pro"/>
                <a:cs typeface="Source Sans Pro"/>
                <a:sym typeface="Source Sans Pro"/>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body" idx="1"/>
          </p:nvPr>
        </p:nvSpPr>
        <p:spPr>
          <a:xfrm>
            <a:off x="647700" y="1447851"/>
            <a:ext cx="8208962" cy="1109616"/>
          </a:xfrm>
          <a:prstGeom prst="rect">
            <a:avLst/>
          </a:prstGeom>
          <a:noFill/>
          <a:ln>
            <a:noFill/>
          </a:ln>
        </p:spPr>
        <p:txBody>
          <a:bodyPr/>
          <a:lstStyle>
            <a:lvl1pPr marL="288000" marR="0" lvl="0" indent="-162270" algn="l" rtl="0">
              <a:lnSpc>
                <a:spcPct val="100000"/>
              </a:lnSpc>
              <a:spcBef>
                <a:spcPts val="1500"/>
              </a:spcBef>
              <a:spcAft>
                <a:spcPts val="1000"/>
              </a:spcAft>
              <a:buClr>
                <a:srgbClr val="153D8A"/>
              </a:buClr>
              <a:buSzPct val="109999"/>
              <a:buFont typeface="Noto Sans Symbols"/>
              <a:buChar char="■"/>
              <a:defRPr sz="1800" b="1" i="0" u="none" strike="noStrike" cap="none">
                <a:solidFill>
                  <a:srgbClr val="153D8A"/>
                </a:solidFill>
                <a:latin typeface="Source Sans Pro"/>
                <a:ea typeface="Source Sans Pro"/>
                <a:cs typeface="Source Sans Pro"/>
                <a:sym typeface="Source Sans Pro"/>
              </a:defRPr>
            </a:lvl1pPr>
            <a:lvl2pPr marL="432000" marR="0" lvl="1" indent="-66240" algn="l" rtl="0">
              <a:lnSpc>
                <a:spcPct val="100000"/>
              </a:lnSpc>
              <a:spcBef>
                <a:spcPts val="0"/>
              </a:spcBef>
              <a:spcAft>
                <a:spcPts val="1200"/>
              </a:spcAft>
              <a:buClr>
                <a:srgbClr val="00A2E0"/>
              </a:buClr>
              <a:buSzPct val="85000"/>
              <a:buFont typeface="Noto Sans Symbols"/>
              <a:buChar char="▶"/>
              <a:defRPr sz="1600" b="0" i="0" u="none" strike="noStrike" cap="none">
                <a:solidFill>
                  <a:schemeClr val="dk1"/>
                </a:solidFill>
                <a:latin typeface="Source Sans Pro"/>
                <a:ea typeface="Source Sans Pro"/>
                <a:cs typeface="Source Sans Pro"/>
                <a:sym typeface="Source Sans Pro"/>
              </a:defRPr>
            </a:lvl2pPr>
            <a:lvl3pPr marL="789750" marR="0" lvl="2" indent="-48069" algn="l" rtl="0">
              <a:lnSpc>
                <a:spcPct val="100000"/>
              </a:lnSpc>
              <a:spcBef>
                <a:spcPts val="0"/>
              </a:spcBef>
              <a:spcAft>
                <a:spcPts val="1200"/>
              </a:spcAft>
              <a:buClr>
                <a:srgbClr val="00A2E0"/>
              </a:buClr>
              <a:buSzPct val="119999"/>
              <a:buFont typeface="Arial"/>
              <a:buChar char="•"/>
              <a:defRPr sz="1400" b="0" i="1" u="none" strike="noStrike" cap="none">
                <a:solidFill>
                  <a:srgbClr val="00A2E0"/>
                </a:solidFill>
                <a:latin typeface="Source Sans Pro"/>
                <a:ea typeface="Source Sans Pro"/>
                <a:cs typeface="Source Sans Pro"/>
                <a:sym typeface="Source Sans Pro"/>
              </a:defRPr>
            </a:lvl3pPr>
            <a:lvl4pPr marL="432000" marR="0" lvl="3" indent="18850" algn="l" rtl="0">
              <a:lnSpc>
                <a:spcPct val="100000"/>
              </a:lnSpc>
              <a:spcBef>
                <a:spcPts val="0"/>
              </a:spcBef>
              <a:buClr>
                <a:schemeClr val="dk1"/>
              </a:buClr>
              <a:buSzPct val="25000"/>
              <a:buFont typeface="Source Sans Pro"/>
              <a:buChar char="•"/>
              <a:defRPr sz="1200" b="0" i="0" u="none" strike="noStrike" cap="none">
                <a:solidFill>
                  <a:schemeClr val="dk1"/>
                </a:solidFill>
                <a:latin typeface="Source Sans Pro"/>
                <a:ea typeface="Source Sans Pro"/>
                <a:cs typeface="Source Sans Pro"/>
                <a:sym typeface="Source Sans Pro"/>
              </a:defRPr>
            </a:lvl4pPr>
            <a:lvl5pPr marL="432000" marR="0" lvl="4" indent="-87829" algn="l" rtl="0">
              <a:lnSpc>
                <a:spcPct val="100000"/>
              </a:lnSpc>
              <a:spcBef>
                <a:spcPts val="1500"/>
              </a:spcBef>
              <a:spcAft>
                <a:spcPts val="600"/>
              </a:spcAft>
              <a:buClr>
                <a:schemeClr val="accent4"/>
              </a:buClr>
              <a:buSzPct val="85000"/>
              <a:buFont typeface="Noto Sans Symbols"/>
              <a:buChar char="▶"/>
              <a:defRPr sz="1200" b="0" i="1" u="none" strike="noStrike" cap="none">
                <a:solidFill>
                  <a:schemeClr val="accent4"/>
                </a:solidFill>
                <a:latin typeface="Open Sans"/>
                <a:ea typeface="Open Sans"/>
                <a:cs typeface="Open Sans"/>
                <a:sym typeface="Open Sans"/>
              </a:defRPr>
            </a:lvl5pPr>
            <a:lvl6pPr marL="432000" marR="0" lvl="5" indent="76000" algn="l" rtl="0">
              <a:spcBef>
                <a:spcPts val="0"/>
              </a:spcBef>
              <a:buClr>
                <a:srgbClr val="444F57"/>
              </a:buClr>
              <a:buSzPct val="100000"/>
              <a:buFont typeface="Open Sans"/>
              <a:buChar char="•"/>
              <a:defRPr sz="1200" b="0" i="0" u="none" strike="noStrike" cap="none">
                <a:solidFill>
                  <a:srgbClr val="444F57"/>
                </a:solidFill>
                <a:latin typeface="Open Sans"/>
                <a:ea typeface="Open Sans"/>
                <a:cs typeface="Open Sans"/>
                <a:sym typeface="Open Sans"/>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9pPr>
          </a:lstStyle>
          <a:p>
            <a:endParaRPr/>
          </a:p>
        </p:txBody>
      </p:sp>
      <p:sp>
        <p:nvSpPr>
          <p:cNvPr id="64" name="Shape 64"/>
          <p:cNvSpPr>
            <a:spLocks noGrp="1"/>
          </p:cNvSpPr>
          <p:nvPr>
            <p:ph type="chart" idx="2"/>
          </p:nvPr>
        </p:nvSpPr>
        <p:spPr>
          <a:xfrm>
            <a:off x="935037" y="1417340"/>
            <a:ext cx="7921624" cy="3690442"/>
          </a:xfrm>
          <a:prstGeom prst="rect">
            <a:avLst/>
          </a:prstGeom>
          <a:noFill/>
          <a:ln>
            <a:noFill/>
          </a:ln>
        </p:spPr>
        <p:txBody>
          <a:bodyPr anchor="ctr"/>
          <a:lstStyle>
            <a:lvl1pPr marL="288000" marR="0" lvl="0" indent="-288000" algn="ctr" rtl="0">
              <a:lnSpc>
                <a:spcPct val="100000"/>
              </a:lnSpc>
              <a:spcBef>
                <a:spcPts val="1500"/>
              </a:spcBef>
              <a:spcAft>
                <a:spcPts val="1000"/>
              </a:spcAft>
              <a:buClr>
                <a:srgbClr val="153D8A"/>
              </a:buClr>
              <a:buFont typeface="Noto Sans Symbols"/>
              <a:buNone/>
              <a:defRPr sz="1600" b="0" i="0" u="none" strike="noStrike" cap="none">
                <a:solidFill>
                  <a:srgbClr val="153D8A"/>
                </a:solidFill>
                <a:latin typeface="Source Sans Pro"/>
                <a:ea typeface="Source Sans Pro"/>
                <a:cs typeface="Source Sans Pro"/>
                <a:sym typeface="Source Sans Pro"/>
              </a:defRPr>
            </a:lvl1pPr>
            <a:lvl2pPr marL="432000" marR="0" lvl="1" indent="-66240" algn="l" rtl="0">
              <a:lnSpc>
                <a:spcPct val="100000"/>
              </a:lnSpc>
              <a:spcBef>
                <a:spcPts val="0"/>
              </a:spcBef>
              <a:spcAft>
                <a:spcPts val="1200"/>
              </a:spcAft>
              <a:buClr>
                <a:srgbClr val="00A2E0"/>
              </a:buClr>
              <a:buSzPct val="85000"/>
              <a:buFont typeface="Noto Sans Symbols"/>
              <a:buChar char="▶"/>
              <a:defRPr sz="1600" b="0" i="0" u="none" strike="noStrike" cap="none">
                <a:solidFill>
                  <a:schemeClr val="dk1"/>
                </a:solidFill>
                <a:latin typeface="Source Sans Pro"/>
                <a:ea typeface="Source Sans Pro"/>
                <a:cs typeface="Source Sans Pro"/>
                <a:sym typeface="Source Sans Pro"/>
              </a:defRPr>
            </a:lvl2pPr>
            <a:lvl3pPr marL="789750" marR="0" lvl="2" indent="-48069" algn="l" rtl="0">
              <a:lnSpc>
                <a:spcPct val="100000"/>
              </a:lnSpc>
              <a:spcBef>
                <a:spcPts val="0"/>
              </a:spcBef>
              <a:spcAft>
                <a:spcPts val="1200"/>
              </a:spcAft>
              <a:buClr>
                <a:srgbClr val="00A2E0"/>
              </a:buClr>
              <a:buSzPct val="119999"/>
              <a:buFont typeface="Arial"/>
              <a:buChar char="•"/>
              <a:defRPr sz="1400" b="0" i="1" u="none" strike="noStrike" cap="none">
                <a:solidFill>
                  <a:srgbClr val="00A2E0"/>
                </a:solidFill>
                <a:latin typeface="Source Sans Pro"/>
                <a:ea typeface="Source Sans Pro"/>
                <a:cs typeface="Source Sans Pro"/>
                <a:sym typeface="Source Sans Pro"/>
              </a:defRPr>
            </a:lvl3pPr>
            <a:lvl4pPr marL="432000" marR="0" lvl="3" indent="18850" algn="l" rtl="0">
              <a:lnSpc>
                <a:spcPct val="100000"/>
              </a:lnSpc>
              <a:spcBef>
                <a:spcPts val="0"/>
              </a:spcBef>
              <a:buClr>
                <a:schemeClr val="dk1"/>
              </a:buClr>
              <a:buSzPct val="25000"/>
              <a:buFont typeface="Source Sans Pro"/>
              <a:buChar char="•"/>
              <a:defRPr sz="1200" b="0" i="0" u="none" strike="noStrike" cap="none">
                <a:solidFill>
                  <a:schemeClr val="dk1"/>
                </a:solidFill>
                <a:latin typeface="Source Sans Pro"/>
                <a:ea typeface="Source Sans Pro"/>
                <a:cs typeface="Source Sans Pro"/>
                <a:sym typeface="Source Sans Pro"/>
              </a:defRPr>
            </a:lvl4pPr>
            <a:lvl5pPr marL="432000" marR="0" lvl="4" indent="-87829" algn="l" rtl="0">
              <a:lnSpc>
                <a:spcPct val="100000"/>
              </a:lnSpc>
              <a:spcBef>
                <a:spcPts val="1500"/>
              </a:spcBef>
              <a:spcAft>
                <a:spcPts val="600"/>
              </a:spcAft>
              <a:buClr>
                <a:schemeClr val="accent4"/>
              </a:buClr>
              <a:buSzPct val="85000"/>
              <a:buFont typeface="Noto Sans Symbols"/>
              <a:buChar char="▶"/>
              <a:defRPr sz="1200" b="0" i="1" u="none" strike="noStrike" cap="none">
                <a:solidFill>
                  <a:schemeClr val="accent4"/>
                </a:solidFill>
                <a:latin typeface="Open Sans"/>
                <a:ea typeface="Open Sans"/>
                <a:cs typeface="Open Sans"/>
                <a:sym typeface="Open Sans"/>
              </a:defRPr>
            </a:lvl5pPr>
            <a:lvl6pPr marL="432000" marR="0" lvl="5" indent="76000" algn="l" rtl="0">
              <a:spcBef>
                <a:spcPts val="0"/>
              </a:spcBef>
              <a:buClr>
                <a:srgbClr val="444F57"/>
              </a:buClr>
              <a:buSzPct val="100000"/>
              <a:buFont typeface="Open Sans"/>
              <a:buChar char="•"/>
              <a:defRPr sz="1200" b="0" i="0" u="none" strike="noStrike" cap="none">
                <a:solidFill>
                  <a:srgbClr val="444F57"/>
                </a:solidFill>
                <a:latin typeface="Open Sans"/>
                <a:ea typeface="Open Sans"/>
                <a:cs typeface="Open Sans"/>
                <a:sym typeface="Open Sans"/>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9pPr>
          </a:lstStyle>
          <a:p>
            <a:pPr lvl="0"/>
            <a:endParaRPr noProof="0">
              <a:sym typeface="Source Sans Pro"/>
            </a:endParaRPr>
          </a:p>
        </p:txBody>
      </p:sp>
      <p:sp>
        <p:nvSpPr>
          <p:cNvPr id="65" name="Shape 65"/>
          <p:cNvSpPr txBox="1">
            <a:spLocks noGrp="1"/>
          </p:cNvSpPr>
          <p:nvPr>
            <p:ph type="body" idx="3"/>
          </p:nvPr>
        </p:nvSpPr>
        <p:spPr>
          <a:xfrm>
            <a:off x="6119812" y="2676880"/>
            <a:ext cx="2736850" cy="1260740"/>
          </a:xfrm>
          <a:prstGeom prst="rect">
            <a:avLst/>
          </a:prstGeom>
          <a:noFill/>
          <a:ln>
            <a:noFill/>
          </a:ln>
        </p:spPr>
        <p:txBody>
          <a:bodyPr/>
          <a:lstStyle>
            <a:lvl1pPr marL="0" marR="0" lvl="0" indent="0" algn="l" rtl="0">
              <a:lnSpc>
                <a:spcPct val="90000"/>
              </a:lnSpc>
              <a:spcBef>
                <a:spcPts val="0"/>
              </a:spcBef>
              <a:spcAft>
                <a:spcPts val="0"/>
              </a:spcAft>
              <a:buClr>
                <a:srgbClr val="153D8A"/>
              </a:buClr>
              <a:buFont typeface="Noto Sans Symbols"/>
              <a:buNone/>
              <a:defRPr sz="5200" b="1" i="0" u="none" strike="noStrike" cap="none">
                <a:solidFill>
                  <a:srgbClr val="153D8A"/>
                </a:solidFill>
                <a:latin typeface="Source Sans Pro"/>
                <a:ea typeface="Source Sans Pro"/>
                <a:cs typeface="Source Sans Pro"/>
                <a:sym typeface="Source Sans Pro"/>
              </a:defRPr>
            </a:lvl1pPr>
            <a:lvl2pPr marL="0" marR="0" lvl="1" indent="0" algn="l" rtl="0">
              <a:lnSpc>
                <a:spcPct val="100000"/>
              </a:lnSpc>
              <a:spcBef>
                <a:spcPts val="0"/>
              </a:spcBef>
              <a:spcAft>
                <a:spcPts val="1200"/>
              </a:spcAft>
              <a:buClr>
                <a:srgbClr val="00A2E0"/>
              </a:buClr>
              <a:buFont typeface="Noto Sans Symbols"/>
              <a:buNone/>
              <a:defRPr sz="1600" b="0" i="0" u="none" strike="noStrike" cap="none">
                <a:solidFill>
                  <a:schemeClr val="accent4"/>
                </a:solidFill>
                <a:latin typeface="Montserrat"/>
                <a:ea typeface="Montserrat"/>
                <a:cs typeface="Montserrat"/>
                <a:sym typeface="Montserrat"/>
              </a:defRPr>
            </a:lvl2pPr>
            <a:lvl3pPr marL="789750" marR="0" lvl="2" indent="-48069" algn="l" rtl="0">
              <a:lnSpc>
                <a:spcPct val="100000"/>
              </a:lnSpc>
              <a:spcBef>
                <a:spcPts val="0"/>
              </a:spcBef>
              <a:spcAft>
                <a:spcPts val="1200"/>
              </a:spcAft>
              <a:buClr>
                <a:srgbClr val="00A2E0"/>
              </a:buClr>
              <a:buSzPct val="119999"/>
              <a:buFont typeface="Arial"/>
              <a:buChar char="•"/>
              <a:defRPr sz="1400" b="0" i="1" u="none" strike="noStrike" cap="none">
                <a:solidFill>
                  <a:srgbClr val="00A2E0"/>
                </a:solidFill>
                <a:latin typeface="Source Sans Pro"/>
                <a:ea typeface="Source Sans Pro"/>
                <a:cs typeface="Source Sans Pro"/>
                <a:sym typeface="Source Sans Pro"/>
              </a:defRPr>
            </a:lvl3pPr>
            <a:lvl4pPr marL="432000" marR="0" lvl="3" indent="18850" algn="l" rtl="0">
              <a:lnSpc>
                <a:spcPct val="100000"/>
              </a:lnSpc>
              <a:spcBef>
                <a:spcPts val="0"/>
              </a:spcBef>
              <a:buClr>
                <a:schemeClr val="dk1"/>
              </a:buClr>
              <a:buSzPct val="25000"/>
              <a:buFont typeface="Source Sans Pro"/>
              <a:buChar char="•"/>
              <a:defRPr sz="1200" b="0" i="0" u="none" strike="noStrike" cap="none">
                <a:solidFill>
                  <a:schemeClr val="dk1"/>
                </a:solidFill>
                <a:latin typeface="Source Sans Pro"/>
                <a:ea typeface="Source Sans Pro"/>
                <a:cs typeface="Source Sans Pro"/>
                <a:sym typeface="Source Sans Pro"/>
              </a:defRPr>
            </a:lvl4pPr>
            <a:lvl5pPr marL="432000" marR="0" lvl="4" indent="-87829" algn="l" rtl="0">
              <a:lnSpc>
                <a:spcPct val="100000"/>
              </a:lnSpc>
              <a:spcBef>
                <a:spcPts val="1500"/>
              </a:spcBef>
              <a:spcAft>
                <a:spcPts val="600"/>
              </a:spcAft>
              <a:buClr>
                <a:schemeClr val="accent4"/>
              </a:buClr>
              <a:buSzPct val="85000"/>
              <a:buFont typeface="Noto Sans Symbols"/>
              <a:buChar char="▶"/>
              <a:defRPr sz="1200" b="0" i="1" u="none" strike="noStrike" cap="none">
                <a:solidFill>
                  <a:schemeClr val="accent4"/>
                </a:solidFill>
                <a:latin typeface="Open Sans"/>
                <a:ea typeface="Open Sans"/>
                <a:cs typeface="Open Sans"/>
                <a:sym typeface="Open Sans"/>
              </a:defRPr>
            </a:lvl5pPr>
            <a:lvl6pPr marL="432000" marR="0" lvl="5" indent="76000" algn="l" rtl="0">
              <a:spcBef>
                <a:spcPts val="0"/>
              </a:spcBef>
              <a:buClr>
                <a:srgbClr val="444F57"/>
              </a:buClr>
              <a:buSzPct val="100000"/>
              <a:buFont typeface="Open Sans"/>
              <a:buChar char="•"/>
              <a:defRPr sz="1200" b="0" i="0" u="none" strike="noStrike" cap="none">
                <a:solidFill>
                  <a:srgbClr val="444F57"/>
                </a:solidFill>
                <a:latin typeface="Open Sans"/>
                <a:ea typeface="Open Sans"/>
                <a:cs typeface="Open Sans"/>
                <a:sym typeface="Open Sans"/>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9pPr>
          </a:lstStyle>
          <a:p>
            <a:endParaRPr/>
          </a:p>
        </p:txBody>
      </p:sp>
      <p:sp>
        <p:nvSpPr>
          <p:cNvPr id="67" name="Shape 67"/>
          <p:cNvSpPr txBox="1">
            <a:spLocks noGrp="1"/>
          </p:cNvSpPr>
          <p:nvPr>
            <p:ph type="body" idx="4"/>
          </p:nvPr>
        </p:nvSpPr>
        <p:spPr>
          <a:xfrm>
            <a:off x="647700" y="817562"/>
            <a:ext cx="8208962" cy="599778"/>
          </a:xfrm>
          <a:prstGeom prst="rect">
            <a:avLst/>
          </a:prstGeom>
          <a:noFill/>
          <a:ln>
            <a:noFill/>
          </a:ln>
        </p:spPr>
        <p:txBody>
          <a:bodyPr anchor="ctr"/>
          <a:lstStyle>
            <a:lvl1pPr marL="270000" marR="0" lvl="0" indent="-3299" algn="l" rtl="0">
              <a:lnSpc>
                <a:spcPct val="90000"/>
              </a:lnSpc>
              <a:spcBef>
                <a:spcPts val="0"/>
              </a:spcBef>
              <a:spcAft>
                <a:spcPts val="0"/>
              </a:spcAft>
              <a:buClr>
                <a:srgbClr val="153D8A"/>
              </a:buClr>
              <a:buFont typeface="Noto Sans Symbols"/>
              <a:buNone/>
              <a:defRPr sz="2800" b="1" i="0" u="none" strike="noStrike" cap="none">
                <a:solidFill>
                  <a:srgbClr val="153D8A"/>
                </a:solidFill>
                <a:latin typeface="Source Sans Pro"/>
                <a:ea typeface="Source Sans Pro"/>
                <a:cs typeface="Source Sans Pro"/>
                <a:sym typeface="Source Sans Pro"/>
              </a:defRPr>
            </a:lvl1pPr>
            <a:lvl2pPr marL="432000" marR="0" lvl="1" indent="-66240" algn="l" rtl="0">
              <a:lnSpc>
                <a:spcPct val="100000"/>
              </a:lnSpc>
              <a:spcBef>
                <a:spcPts val="0"/>
              </a:spcBef>
              <a:spcAft>
                <a:spcPts val="1200"/>
              </a:spcAft>
              <a:buClr>
                <a:srgbClr val="00A2E0"/>
              </a:buClr>
              <a:buSzPct val="85000"/>
              <a:buFont typeface="Noto Sans Symbols"/>
              <a:buChar char="▶"/>
              <a:defRPr sz="1600" b="0" i="0" u="none" strike="noStrike" cap="none">
                <a:solidFill>
                  <a:schemeClr val="dk1"/>
                </a:solidFill>
                <a:latin typeface="Source Sans Pro"/>
                <a:ea typeface="Source Sans Pro"/>
                <a:cs typeface="Source Sans Pro"/>
                <a:sym typeface="Source Sans Pro"/>
              </a:defRPr>
            </a:lvl2pPr>
            <a:lvl3pPr marL="789750" marR="0" lvl="2" indent="-48069" algn="l" rtl="0">
              <a:lnSpc>
                <a:spcPct val="100000"/>
              </a:lnSpc>
              <a:spcBef>
                <a:spcPts val="0"/>
              </a:spcBef>
              <a:spcAft>
                <a:spcPts val="1200"/>
              </a:spcAft>
              <a:buClr>
                <a:srgbClr val="00A2E0"/>
              </a:buClr>
              <a:buSzPct val="119999"/>
              <a:buFont typeface="Arial"/>
              <a:buChar char="•"/>
              <a:defRPr sz="1400" b="0" i="1" u="none" strike="noStrike" cap="none">
                <a:solidFill>
                  <a:srgbClr val="00A2E0"/>
                </a:solidFill>
                <a:latin typeface="Source Sans Pro"/>
                <a:ea typeface="Source Sans Pro"/>
                <a:cs typeface="Source Sans Pro"/>
                <a:sym typeface="Source Sans Pro"/>
              </a:defRPr>
            </a:lvl3pPr>
            <a:lvl4pPr marL="432000" marR="0" lvl="3" indent="18850" algn="l" rtl="0">
              <a:lnSpc>
                <a:spcPct val="100000"/>
              </a:lnSpc>
              <a:spcBef>
                <a:spcPts val="0"/>
              </a:spcBef>
              <a:buClr>
                <a:schemeClr val="dk1"/>
              </a:buClr>
              <a:buSzPct val="25000"/>
              <a:buFont typeface="Source Sans Pro"/>
              <a:buChar char="•"/>
              <a:defRPr sz="1200" b="0" i="0" u="none" strike="noStrike" cap="none">
                <a:solidFill>
                  <a:schemeClr val="dk1"/>
                </a:solidFill>
                <a:latin typeface="Source Sans Pro"/>
                <a:ea typeface="Source Sans Pro"/>
                <a:cs typeface="Source Sans Pro"/>
                <a:sym typeface="Source Sans Pro"/>
              </a:defRPr>
            </a:lvl4pPr>
            <a:lvl5pPr marL="432000" marR="0" lvl="4" indent="-87829" algn="l" rtl="0">
              <a:lnSpc>
                <a:spcPct val="100000"/>
              </a:lnSpc>
              <a:spcBef>
                <a:spcPts val="1500"/>
              </a:spcBef>
              <a:spcAft>
                <a:spcPts val="600"/>
              </a:spcAft>
              <a:buClr>
                <a:schemeClr val="accent4"/>
              </a:buClr>
              <a:buSzPct val="85000"/>
              <a:buFont typeface="Noto Sans Symbols"/>
              <a:buChar char="▶"/>
              <a:defRPr sz="1200" b="0" i="1" u="none" strike="noStrike" cap="none">
                <a:solidFill>
                  <a:schemeClr val="accent4"/>
                </a:solidFill>
                <a:latin typeface="Open Sans"/>
                <a:ea typeface="Open Sans"/>
                <a:cs typeface="Open Sans"/>
                <a:sym typeface="Open Sans"/>
              </a:defRPr>
            </a:lvl5pPr>
            <a:lvl6pPr marL="432000" marR="0" lvl="5" indent="76000" algn="l" rtl="0">
              <a:spcBef>
                <a:spcPts val="0"/>
              </a:spcBef>
              <a:buClr>
                <a:srgbClr val="444F57"/>
              </a:buClr>
              <a:buSzPct val="100000"/>
              <a:buFont typeface="Open Sans"/>
              <a:buChar char="•"/>
              <a:defRPr sz="1200" b="0" i="0" u="none" strike="noStrike" cap="none">
                <a:solidFill>
                  <a:srgbClr val="444F57"/>
                </a:solidFill>
                <a:latin typeface="Open Sans"/>
                <a:ea typeface="Open Sans"/>
                <a:cs typeface="Open Sans"/>
                <a:sym typeface="Open Sans"/>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Open Sans"/>
                <a:ea typeface="Open Sans"/>
                <a:cs typeface="Open Sans"/>
                <a:sym typeface="Open Sans"/>
              </a:defRPr>
            </a:lvl9pPr>
          </a:lstStyle>
          <a:p>
            <a:endParaRPr/>
          </a:p>
        </p:txBody>
      </p:sp>
      <p:sp>
        <p:nvSpPr>
          <p:cNvPr id="8" name="Shape 61"/>
          <p:cNvSpPr txBox="1">
            <a:spLocks noGrp="1"/>
          </p:cNvSpPr>
          <p:nvPr>
            <p:ph type="dt" idx="10"/>
          </p:nvPr>
        </p:nvSpPr>
        <p:spPr/>
        <p:txBody>
          <a:bodyPr/>
          <a:lstStyle>
            <a:lvl1pPr>
              <a:defRPr/>
            </a:lvl1pPr>
          </a:lstStyle>
          <a:p>
            <a:endParaRPr lang="fr-FR" altLang="fr-FR"/>
          </a:p>
        </p:txBody>
      </p:sp>
      <p:sp>
        <p:nvSpPr>
          <p:cNvPr id="9" name="Shape 62"/>
          <p:cNvSpPr txBox="1">
            <a:spLocks noGrp="1"/>
          </p:cNvSpPr>
          <p:nvPr>
            <p:ph type="ftr" idx="11"/>
          </p:nvPr>
        </p:nvSpPr>
        <p:spPr/>
        <p:txBody>
          <a:bodyPr/>
          <a:lstStyle>
            <a:lvl1pPr>
              <a:defRPr/>
            </a:lvl1pPr>
          </a:lstStyle>
          <a:p>
            <a:endParaRPr lang="fr-FR" altLang="fr-FR"/>
          </a:p>
        </p:txBody>
      </p:sp>
      <p:sp>
        <p:nvSpPr>
          <p:cNvPr id="10" name="Shape 63"/>
          <p:cNvSpPr txBox="1">
            <a:spLocks noGrp="1"/>
          </p:cNvSpPr>
          <p:nvPr>
            <p:ph type="sldNum" idx="12"/>
          </p:nvPr>
        </p:nvSpPr>
        <p:spPr/>
        <p:txBody>
          <a:bodyPr/>
          <a:lstStyle>
            <a:lvl1pPr>
              <a:defRPr/>
            </a:lvl1pPr>
          </a:lstStyle>
          <a:p>
            <a:fld id="{E89EC9C9-149D-4635-BE4B-C008E79CFE17}" type="slidenum">
              <a:rPr lang="fr-FR" altLang="fr-FR"/>
              <a:pPr/>
              <a:t>‹N°›</a:t>
            </a:fld>
            <a:endParaRPr lang="fr-FR" altLang="fr-FR"/>
          </a:p>
        </p:txBody>
      </p:sp>
    </p:spTree>
    <p:extLst>
      <p:ext uri="{BB962C8B-B14F-4D97-AF65-F5344CB8AC3E}">
        <p14:creationId xmlns:p14="http://schemas.microsoft.com/office/powerpoint/2010/main" val="407352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ubtitle">
    <p:spTree>
      <p:nvGrpSpPr>
        <p:cNvPr id="1" name="Shape 13"/>
        <p:cNvGrpSpPr/>
        <p:nvPr/>
      </p:nvGrpSpPr>
      <p:grpSpPr>
        <a:xfrm>
          <a:off x="0" y="0"/>
          <a:ext cx="0" cy="0"/>
          <a:chOff x="0" y="0"/>
          <a:chExt cx="0" cy="0"/>
        </a:xfrm>
      </p:grpSpPr>
      <p:sp>
        <p:nvSpPr>
          <p:cNvPr id="4" name="Shape 14"/>
          <p:cNvSpPr>
            <a:spLocks noChangeArrowheads="1"/>
          </p:cNvSpPr>
          <p:nvPr/>
        </p:nvSpPr>
        <p:spPr bwMode="auto">
          <a:xfrm>
            <a:off x="0" y="0"/>
            <a:ext cx="9144000" cy="4437063"/>
          </a:xfrm>
          <a:prstGeom prst="rect">
            <a:avLst/>
          </a:prstGeom>
          <a:solidFill>
            <a:srgbClr val="2185C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eaLnBrk="1" hangingPunct="1"/>
            <a:endParaRPr lang="fr-FR" altLang="fr-FR"/>
          </a:p>
        </p:txBody>
      </p:sp>
      <p:sp>
        <p:nvSpPr>
          <p:cNvPr id="5" name="Shape 17"/>
          <p:cNvSpPr>
            <a:spLocks noChangeArrowheads="1"/>
          </p:cNvSpPr>
          <p:nvPr/>
        </p:nvSpPr>
        <p:spPr bwMode="auto">
          <a:xfrm>
            <a:off x="3048000" y="4437063"/>
            <a:ext cx="3048000" cy="85725"/>
          </a:xfrm>
          <a:prstGeom prst="rect">
            <a:avLst/>
          </a:prstGeom>
          <a:solidFill>
            <a:srgbClr val="FF971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eaLnBrk="1" hangingPunct="1"/>
            <a:endParaRPr lang="fr-FR" altLang="fr-FR"/>
          </a:p>
        </p:txBody>
      </p:sp>
      <p:sp>
        <p:nvSpPr>
          <p:cNvPr id="6" name="Shape 18"/>
          <p:cNvSpPr>
            <a:spLocks noChangeArrowheads="1"/>
          </p:cNvSpPr>
          <p:nvPr/>
        </p:nvSpPr>
        <p:spPr bwMode="auto">
          <a:xfrm>
            <a:off x="6096000" y="4437063"/>
            <a:ext cx="3048000" cy="85725"/>
          </a:xfrm>
          <a:prstGeom prst="rect">
            <a:avLst/>
          </a:prstGeom>
          <a:solidFill>
            <a:srgbClr val="F2025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eaLnBrk="1" hangingPunct="1"/>
            <a:endParaRPr lang="fr-FR" altLang="fr-FR"/>
          </a:p>
        </p:txBody>
      </p:sp>
      <p:sp>
        <p:nvSpPr>
          <p:cNvPr id="7" name="Shape 19"/>
          <p:cNvSpPr>
            <a:spLocks noChangeArrowheads="1"/>
          </p:cNvSpPr>
          <p:nvPr/>
        </p:nvSpPr>
        <p:spPr bwMode="auto">
          <a:xfrm>
            <a:off x="0" y="4437063"/>
            <a:ext cx="3048000" cy="85725"/>
          </a:xfrm>
          <a:prstGeom prst="rect">
            <a:avLst/>
          </a:prstGeom>
          <a:solidFill>
            <a:srgbClr val="7ECEFD"/>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eaLnBrk="1" hangingPunct="1"/>
            <a:endParaRPr lang="fr-FR" altLang="fr-FR"/>
          </a:p>
        </p:txBody>
      </p:sp>
      <p:sp>
        <p:nvSpPr>
          <p:cNvPr id="15" name="Shape 15"/>
          <p:cNvSpPr txBox="1">
            <a:spLocks noGrp="1"/>
          </p:cNvSpPr>
          <p:nvPr>
            <p:ph type="ctrTitle"/>
          </p:nvPr>
        </p:nvSpPr>
        <p:spPr>
          <a:xfrm>
            <a:off x="685800" y="1759269"/>
            <a:ext cx="7772400" cy="1288750"/>
          </a:xfrm>
          <a:prstGeom prst="rect">
            <a:avLst/>
          </a:prstGeom>
        </p:spPr>
        <p:txBody>
          <a:bodyPr anchor="b"/>
          <a:lstStyle>
            <a:lvl1pPr algn="ctr" rtl="0">
              <a:spcBef>
                <a:spcPts val="0"/>
              </a:spcBef>
              <a:buClr>
                <a:srgbClr val="FFFFFF"/>
              </a:buClr>
              <a:buSzPct val="100000"/>
              <a:defRPr sz="4800">
                <a:solidFill>
                  <a:srgbClr val="FFFFFF"/>
                </a:solidFill>
              </a:defRPr>
            </a:lvl1pPr>
            <a:lvl2pPr algn="ctr" rtl="0">
              <a:spcBef>
                <a:spcPts val="0"/>
              </a:spcBef>
              <a:buClr>
                <a:srgbClr val="FFFFFF"/>
              </a:buClr>
              <a:buSzPct val="100000"/>
              <a:defRPr sz="4800">
                <a:solidFill>
                  <a:srgbClr val="FFFFFF"/>
                </a:solidFill>
              </a:defRPr>
            </a:lvl2pPr>
            <a:lvl3pPr algn="ctr" rtl="0">
              <a:spcBef>
                <a:spcPts val="0"/>
              </a:spcBef>
              <a:buClr>
                <a:srgbClr val="FFFFFF"/>
              </a:buClr>
              <a:buSzPct val="100000"/>
              <a:defRPr sz="4800">
                <a:solidFill>
                  <a:srgbClr val="FFFFFF"/>
                </a:solidFill>
              </a:defRPr>
            </a:lvl3pPr>
            <a:lvl4pPr algn="ctr" rtl="0">
              <a:spcBef>
                <a:spcPts val="0"/>
              </a:spcBef>
              <a:buClr>
                <a:srgbClr val="FFFFFF"/>
              </a:buClr>
              <a:buSzPct val="100000"/>
              <a:defRPr sz="4800">
                <a:solidFill>
                  <a:srgbClr val="FFFFFF"/>
                </a:solidFill>
              </a:defRPr>
            </a:lvl4pPr>
            <a:lvl5pPr algn="ctr" rtl="0">
              <a:spcBef>
                <a:spcPts val="0"/>
              </a:spcBef>
              <a:buClr>
                <a:srgbClr val="FFFFFF"/>
              </a:buClr>
              <a:buSzPct val="100000"/>
              <a:defRPr sz="4800">
                <a:solidFill>
                  <a:srgbClr val="FFFFFF"/>
                </a:solidFill>
              </a:defRPr>
            </a:lvl5pPr>
            <a:lvl6pPr algn="ctr" rtl="0">
              <a:spcBef>
                <a:spcPts val="0"/>
              </a:spcBef>
              <a:buClr>
                <a:srgbClr val="FFFFFF"/>
              </a:buClr>
              <a:buSzPct val="100000"/>
              <a:defRPr sz="4800">
                <a:solidFill>
                  <a:srgbClr val="FFFFFF"/>
                </a:solidFill>
              </a:defRPr>
            </a:lvl6pPr>
            <a:lvl7pPr algn="ctr" rtl="0">
              <a:spcBef>
                <a:spcPts val="0"/>
              </a:spcBef>
              <a:buClr>
                <a:srgbClr val="FFFFFF"/>
              </a:buClr>
              <a:buSzPct val="100000"/>
              <a:defRPr sz="4800">
                <a:solidFill>
                  <a:srgbClr val="FFFFFF"/>
                </a:solidFill>
              </a:defRPr>
            </a:lvl7pPr>
            <a:lvl8pPr algn="ctr" rtl="0">
              <a:spcBef>
                <a:spcPts val="0"/>
              </a:spcBef>
              <a:buClr>
                <a:srgbClr val="FFFFFF"/>
              </a:buClr>
              <a:buSzPct val="100000"/>
              <a:defRPr sz="4800">
                <a:solidFill>
                  <a:srgbClr val="FFFFFF"/>
                </a:solidFill>
              </a:defRPr>
            </a:lvl8pPr>
            <a:lvl9pPr algn="ctr" rtl="0">
              <a:spcBef>
                <a:spcPts val="0"/>
              </a:spcBef>
              <a:buClr>
                <a:srgbClr val="FFFFFF"/>
              </a:buClr>
              <a:buSzPct val="100000"/>
              <a:defRPr sz="4800">
                <a:solidFill>
                  <a:srgbClr val="FFFFFF"/>
                </a:solidFill>
              </a:defRPr>
            </a:lvl9pPr>
          </a:lstStyle>
          <a:p>
            <a:endParaRPr/>
          </a:p>
        </p:txBody>
      </p:sp>
      <p:sp>
        <p:nvSpPr>
          <p:cNvPr id="16" name="Shape 16"/>
          <p:cNvSpPr txBox="1">
            <a:spLocks noGrp="1"/>
          </p:cNvSpPr>
          <p:nvPr>
            <p:ph type="subTitle" idx="1"/>
          </p:nvPr>
        </p:nvSpPr>
        <p:spPr>
          <a:xfrm>
            <a:off x="685800" y="3155614"/>
            <a:ext cx="7772400" cy="872000"/>
          </a:xfrm>
          <a:prstGeom prst="rect">
            <a:avLst/>
          </a:prstGeom>
        </p:spPr>
        <p:txBody>
          <a:bodyPr/>
          <a:lstStyle>
            <a:lvl1pPr algn="ctr" rtl="0">
              <a:spcBef>
                <a:spcPts val="0"/>
              </a:spcBef>
              <a:buClr>
                <a:srgbClr val="FFFFFF"/>
              </a:buClr>
              <a:buSzPct val="100000"/>
              <a:buNone/>
              <a:defRPr sz="2400" b="1">
                <a:solidFill>
                  <a:srgbClr val="FFFFFF"/>
                </a:solidFill>
              </a:defRPr>
            </a:lvl1pPr>
            <a:lvl2pPr algn="ctr" rtl="0">
              <a:spcBef>
                <a:spcPts val="0"/>
              </a:spcBef>
              <a:buClr>
                <a:srgbClr val="FFFFFF"/>
              </a:buClr>
              <a:buNone/>
              <a:defRPr b="1">
                <a:solidFill>
                  <a:srgbClr val="FFFFFF"/>
                </a:solidFill>
              </a:defRPr>
            </a:lvl2pPr>
            <a:lvl3pPr algn="ctr" rtl="0">
              <a:spcBef>
                <a:spcPts val="0"/>
              </a:spcBef>
              <a:buClr>
                <a:srgbClr val="FFFFFF"/>
              </a:buClr>
              <a:buNone/>
              <a:defRPr b="1">
                <a:solidFill>
                  <a:srgbClr val="FFFFFF"/>
                </a:solidFill>
              </a:defRPr>
            </a:lvl3pPr>
            <a:lvl4pPr algn="ctr" rtl="0">
              <a:spcBef>
                <a:spcPts val="0"/>
              </a:spcBef>
              <a:buClr>
                <a:srgbClr val="FFFFFF"/>
              </a:buClr>
              <a:buSzPct val="100000"/>
              <a:buNone/>
              <a:defRPr sz="2400" b="1">
                <a:solidFill>
                  <a:srgbClr val="FFFFFF"/>
                </a:solidFill>
              </a:defRPr>
            </a:lvl4pPr>
            <a:lvl5pPr algn="ctr" rtl="0">
              <a:spcBef>
                <a:spcPts val="0"/>
              </a:spcBef>
              <a:buClr>
                <a:srgbClr val="FFFFFF"/>
              </a:buClr>
              <a:buSzPct val="100000"/>
              <a:buNone/>
              <a:defRPr sz="2400" b="1">
                <a:solidFill>
                  <a:srgbClr val="FFFFFF"/>
                </a:solidFill>
              </a:defRPr>
            </a:lvl5pPr>
            <a:lvl6pPr algn="ctr" rtl="0">
              <a:spcBef>
                <a:spcPts val="0"/>
              </a:spcBef>
              <a:buClr>
                <a:srgbClr val="FFFFFF"/>
              </a:buClr>
              <a:buSzPct val="100000"/>
              <a:buNone/>
              <a:defRPr sz="2400" b="1">
                <a:solidFill>
                  <a:srgbClr val="FFFFFF"/>
                </a:solidFill>
              </a:defRPr>
            </a:lvl6pPr>
            <a:lvl7pPr algn="ctr" rtl="0">
              <a:spcBef>
                <a:spcPts val="0"/>
              </a:spcBef>
              <a:buClr>
                <a:srgbClr val="FFFFFF"/>
              </a:buClr>
              <a:buSzPct val="100000"/>
              <a:buNone/>
              <a:defRPr sz="2400" b="1">
                <a:solidFill>
                  <a:srgbClr val="FFFFFF"/>
                </a:solidFill>
              </a:defRPr>
            </a:lvl7pPr>
            <a:lvl8pPr algn="ctr" rtl="0">
              <a:spcBef>
                <a:spcPts val="0"/>
              </a:spcBef>
              <a:buClr>
                <a:srgbClr val="FFFFFF"/>
              </a:buClr>
              <a:buSzPct val="100000"/>
              <a:buNone/>
              <a:defRPr sz="2400" b="1">
                <a:solidFill>
                  <a:srgbClr val="FFFFFF"/>
                </a:solidFill>
              </a:defRPr>
            </a:lvl8pPr>
            <a:lvl9pPr algn="ctr" rtl="0">
              <a:spcBef>
                <a:spcPts val="0"/>
              </a:spcBef>
              <a:buClr>
                <a:srgbClr val="FFFFFF"/>
              </a:buClr>
              <a:buSzPct val="100000"/>
              <a:buNone/>
              <a:defRPr sz="2400" b="1">
                <a:solidFill>
                  <a:srgbClr val="FFFFFF"/>
                </a:solidFill>
              </a:defRPr>
            </a:lvl9pPr>
          </a:lstStyle>
          <a:p>
            <a:endParaRPr/>
          </a:p>
        </p:txBody>
      </p:sp>
    </p:spTree>
    <p:extLst>
      <p:ext uri="{BB962C8B-B14F-4D97-AF65-F5344CB8AC3E}">
        <p14:creationId xmlns:p14="http://schemas.microsoft.com/office/powerpoint/2010/main" val="2230887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hape 6"/>
          <p:cNvSpPr>
            <a:spLocks noChangeArrowheads="1"/>
          </p:cNvSpPr>
          <p:nvPr/>
        </p:nvSpPr>
        <p:spPr bwMode="auto">
          <a:xfrm>
            <a:off x="0" y="217488"/>
            <a:ext cx="935038" cy="300037"/>
          </a:xfrm>
          <a:prstGeom prst="rect">
            <a:avLst/>
          </a:prstGeom>
          <a:solidFill>
            <a:srgbClr val="153D8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endParaRPr lang="fr-FR" altLang="fr-FR" sz="1800">
              <a:solidFill>
                <a:srgbClr val="FFFFFF"/>
              </a:solidFill>
              <a:latin typeface="Source Sans Pro"/>
              <a:ea typeface="Source Sans Pro"/>
              <a:cs typeface="Source Sans Pro"/>
              <a:sym typeface="Source Sans Pro"/>
            </a:endParaRPr>
          </a:p>
        </p:txBody>
      </p:sp>
      <p:sp>
        <p:nvSpPr>
          <p:cNvPr id="1027" name="Shape 7"/>
          <p:cNvSpPr>
            <a:spLocks noChangeArrowheads="1"/>
          </p:cNvSpPr>
          <p:nvPr/>
        </p:nvSpPr>
        <p:spPr bwMode="auto">
          <a:xfrm>
            <a:off x="935038" y="217488"/>
            <a:ext cx="8207375" cy="300037"/>
          </a:xfrm>
          <a:prstGeom prst="rect">
            <a:avLst/>
          </a:prstGeom>
          <a:solidFill>
            <a:srgbClr val="00A2E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endParaRPr lang="fr-FR" altLang="fr-FR" sz="1800">
              <a:solidFill>
                <a:srgbClr val="FFFFFF"/>
              </a:solidFill>
              <a:latin typeface="Source Sans Pro"/>
              <a:ea typeface="Source Sans Pro"/>
              <a:cs typeface="Source Sans Pro"/>
              <a:sym typeface="Source Sans Pro"/>
            </a:endParaRPr>
          </a:p>
        </p:txBody>
      </p:sp>
      <p:sp>
        <p:nvSpPr>
          <p:cNvPr id="1028" name="Shape 8"/>
          <p:cNvSpPr txBox="1">
            <a:spLocks noGrp="1"/>
          </p:cNvSpPr>
          <p:nvPr>
            <p:ph type="title"/>
          </p:nvPr>
        </p:nvSpPr>
        <p:spPr bwMode="auto">
          <a:xfrm>
            <a:off x="1008063" y="217488"/>
            <a:ext cx="784860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p>
            <a:pPr lvl="0"/>
            <a:endParaRPr lang="fr-FR" altLang="fr-FR" smtClean="0">
              <a:sym typeface="Arial" pitchFamily="34" charset="0"/>
            </a:endParaRPr>
          </a:p>
        </p:txBody>
      </p:sp>
      <p:sp>
        <p:nvSpPr>
          <p:cNvPr id="1029" name="Shape 9"/>
          <p:cNvSpPr txBox="1">
            <a:spLocks noGrp="1"/>
          </p:cNvSpPr>
          <p:nvPr>
            <p:ph type="body" idx="1"/>
          </p:nvPr>
        </p:nvSpPr>
        <p:spPr bwMode="auto">
          <a:xfrm>
            <a:off x="647700" y="1208088"/>
            <a:ext cx="8208963" cy="389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fr-FR" altLang="fr-FR" smtClean="0">
              <a:sym typeface="Arial" pitchFamily="34" charset="0"/>
            </a:endParaRPr>
          </a:p>
        </p:txBody>
      </p:sp>
      <p:sp>
        <p:nvSpPr>
          <p:cNvPr id="1030" name="Shape 10"/>
          <p:cNvSpPr txBox="1">
            <a:spLocks noGrp="1"/>
          </p:cNvSpPr>
          <p:nvPr>
            <p:ph type="dt" idx="10"/>
          </p:nvPr>
        </p:nvSpPr>
        <p:spPr bwMode="auto">
          <a:xfrm>
            <a:off x="8893175" y="0"/>
            <a:ext cx="249238"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lvl1pPr algn="ctr">
              <a:defRPr sz="100">
                <a:solidFill>
                  <a:srgbClr val="FFFFFF"/>
                </a:solidFill>
                <a:latin typeface="Source Sans Pro"/>
                <a:ea typeface="Source Sans Pro"/>
                <a:cs typeface="Source Sans Pro"/>
                <a:sym typeface="Source Sans Pro"/>
              </a:defRPr>
            </a:lvl1pPr>
          </a:lstStyle>
          <a:p>
            <a:endParaRPr lang="fr-FR" altLang="fr-FR"/>
          </a:p>
        </p:txBody>
      </p:sp>
      <p:sp>
        <p:nvSpPr>
          <p:cNvPr id="1031" name="Shape 11"/>
          <p:cNvSpPr txBox="1">
            <a:spLocks noGrp="1"/>
          </p:cNvSpPr>
          <p:nvPr>
            <p:ph type="ftr" idx="11"/>
          </p:nvPr>
        </p:nvSpPr>
        <p:spPr bwMode="auto">
          <a:xfrm>
            <a:off x="8893175" y="0"/>
            <a:ext cx="250825"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lvl1pPr>
              <a:defRPr sz="100">
                <a:solidFill>
                  <a:srgbClr val="FFFFFF"/>
                </a:solidFill>
                <a:latin typeface="Source Sans Pro"/>
                <a:ea typeface="Source Sans Pro"/>
                <a:cs typeface="Source Sans Pro"/>
                <a:sym typeface="Source Sans Pro"/>
              </a:defRPr>
            </a:lvl1pPr>
          </a:lstStyle>
          <a:p>
            <a:endParaRPr lang="fr-FR" altLang="fr-FR"/>
          </a:p>
        </p:txBody>
      </p:sp>
      <p:sp>
        <p:nvSpPr>
          <p:cNvPr id="1032" name="Shape 12"/>
          <p:cNvSpPr txBox="1">
            <a:spLocks noGrp="1"/>
          </p:cNvSpPr>
          <p:nvPr>
            <p:ph type="sldNum" idx="12"/>
          </p:nvPr>
        </p:nvSpPr>
        <p:spPr bwMode="auto">
          <a:xfrm>
            <a:off x="8459788" y="4837113"/>
            <a:ext cx="39687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r">
              <a:buSzPct val="25000"/>
              <a:defRPr sz="1000">
                <a:solidFill>
                  <a:srgbClr val="2C256B"/>
                </a:solidFill>
                <a:latin typeface="Source Sans Pro"/>
                <a:ea typeface="Source Sans Pro"/>
                <a:cs typeface="Source Sans Pro"/>
                <a:sym typeface="Source Sans Pro"/>
              </a:defRPr>
            </a:lvl1pPr>
          </a:lstStyle>
          <a:p>
            <a:fld id="{7C44D85E-6AD3-4E4F-8A09-D3823943345B}" type="slidenum">
              <a:rPr lang="fr-FR" altLang="fr-FR"/>
              <a:pPr/>
              <a:t>‹N°›</a:t>
            </a:fld>
            <a:endParaRPr lang="fr-FR" altLang="fr-FR"/>
          </a:p>
        </p:txBody>
      </p:sp>
      <p:pic>
        <p:nvPicPr>
          <p:cNvPr id="1033" name="Shape 13"/>
          <p:cNvPicPr preferRelativeResize="0">
            <a:picLocks noChangeAspect="1" noChangeArrowheads="1"/>
          </p:cNvPicPr>
          <p:nvPr/>
        </p:nvPicPr>
        <p:blipFill>
          <a:blip r:embed="rId9">
            <a:extLst>
              <a:ext uri="{28A0092B-C50C-407E-A947-70E740481C1C}">
                <a14:useLocalDpi xmlns:a14="http://schemas.microsoft.com/office/drawing/2010/main" val="0"/>
              </a:ext>
            </a:extLst>
          </a:blip>
          <a:srcRect l="4776" t="10040" r="9818" b="23706"/>
          <a:stretch>
            <a:fillRect/>
          </a:stretch>
        </p:blipFill>
        <p:spPr bwMode="auto">
          <a:xfrm>
            <a:off x="6337300" y="5141913"/>
            <a:ext cx="2627313"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Shape 14"/>
          <p:cNvSpPr>
            <a:spLocks noChangeArrowheads="1"/>
          </p:cNvSpPr>
          <p:nvPr/>
        </p:nvSpPr>
        <p:spPr bwMode="auto">
          <a:xfrm>
            <a:off x="647700" y="5203825"/>
            <a:ext cx="1908175" cy="419100"/>
          </a:xfrm>
          <a:prstGeom prst="rect">
            <a:avLst/>
          </a:prstGeom>
          <a:solidFill>
            <a:schemeClr val="tx2"/>
          </a:solidFill>
          <a:ln w="9525">
            <a:solidFill>
              <a:schemeClr val="accent2"/>
            </a:solidFill>
            <a:prstDash val="dash"/>
            <a:round/>
            <a:headEnd/>
            <a:tailEnd/>
          </a:ln>
        </p:spPr>
        <p:txBody>
          <a:bodyPr lIns="0" tIns="36000" rIns="0" bIns="360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fr-FR" altLang="fr-FR" sz="800">
                <a:solidFill>
                  <a:srgbClr val="0062AE"/>
                </a:solidFill>
                <a:latin typeface="Source Sans Pro"/>
                <a:ea typeface="Source Sans Pro"/>
                <a:cs typeface="Source Sans Pro"/>
                <a:sym typeface="Source Sans Pro"/>
              </a:rPr>
              <a:t>Logo </a:t>
            </a:r>
          </a:p>
          <a:p>
            <a:pPr algn="ctr" eaLnBrk="1" hangingPunct="1">
              <a:buSzPct val="25000"/>
            </a:pPr>
            <a:r>
              <a:rPr lang="fr-FR" altLang="fr-FR" sz="800">
                <a:solidFill>
                  <a:srgbClr val="0062AE"/>
                </a:solidFill>
                <a:latin typeface="Source Sans Pro"/>
                <a:ea typeface="Source Sans Pro"/>
                <a:cs typeface="Source Sans Pro"/>
                <a:sym typeface="Source Sans Pro"/>
              </a:rPr>
              <a:t>(Pour insérer ou modifier le logo, sélectionner le menu Affichage / Masque des diapositives – 1</a:t>
            </a:r>
            <a:r>
              <a:rPr lang="fr-FR" altLang="fr-FR" sz="800" baseline="30000">
                <a:solidFill>
                  <a:srgbClr val="0062AE"/>
                </a:solidFill>
                <a:latin typeface="Source Sans Pro"/>
                <a:ea typeface="Source Sans Pro"/>
                <a:cs typeface="Source Sans Pro"/>
                <a:sym typeface="Source Sans Pro"/>
              </a:rPr>
              <a:t>ère</a:t>
            </a:r>
            <a:r>
              <a:rPr lang="fr-FR" altLang="fr-FR" sz="800">
                <a:solidFill>
                  <a:srgbClr val="0062AE"/>
                </a:solidFill>
                <a:latin typeface="Source Sans Pro"/>
                <a:ea typeface="Source Sans Pro"/>
                <a:cs typeface="Source Sans Pro"/>
                <a:sym typeface="Source Sans Pro"/>
              </a:rPr>
              <a:t> diapo)</a:t>
            </a:r>
          </a:p>
        </p:txBody>
      </p:sp>
    </p:spTree>
  </p:cSld>
  <p:clrMap bg1="lt1" tx1="dk1" bg2="dk2"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3" r:id="rId7"/>
  </p:sldLayoutIdLst>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pitchFamily="34" charset="0"/>
        </a:defRPr>
      </a:lvl1pPr>
      <a:lvl2pPr algn="l" rtl="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2pPr>
      <a:lvl3pPr algn="l" rtl="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3pPr>
      <a:lvl4pPr algn="l" rtl="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4pPr>
      <a:lvl5pPr algn="l" rtl="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5pPr>
      <a:lvl6pPr marL="457200" algn="l" rtl="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914400" algn="l" rtl="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1371600" algn="l" rtl="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1828800" algn="l" rtl="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p:titleStyle>
    <p:bodyStyle>
      <a:defPPr marR="0" lvl="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pitchFamily="34" charset="0"/>
        </a:defRPr>
      </a:lvl1pPr>
      <a:lvl2pPr lvl="1" algn="l" rtl="0" eaLnBrk="0" fontAlgn="base" hangingPunct="0">
        <a:spcBef>
          <a:spcPct val="0"/>
        </a:spcBef>
        <a:spcAft>
          <a:spcPct val="0"/>
        </a:spcAft>
        <a:defRPr sz="1400">
          <a:solidFill>
            <a:srgbClr val="000000"/>
          </a:solidFill>
          <a:latin typeface="Arial"/>
          <a:ea typeface="Arial"/>
          <a:cs typeface="Arial"/>
          <a:sym typeface="Arial" pitchFamily="34" charset="0"/>
        </a:defRPr>
      </a:lvl2pPr>
      <a:lvl3pPr lvl="2" algn="l" rtl="0" eaLnBrk="0" fontAlgn="base" hangingPunct="0">
        <a:spcBef>
          <a:spcPct val="0"/>
        </a:spcBef>
        <a:spcAft>
          <a:spcPct val="0"/>
        </a:spcAft>
        <a:defRPr sz="1400">
          <a:solidFill>
            <a:srgbClr val="000000"/>
          </a:solidFill>
          <a:latin typeface="Arial"/>
          <a:ea typeface="Arial"/>
          <a:cs typeface="Arial"/>
          <a:sym typeface="Arial" pitchFamily="34" charset="0"/>
        </a:defRPr>
      </a:lvl3pPr>
      <a:lvl4pPr lvl="3" algn="l" rtl="0" eaLnBrk="0" fontAlgn="base" hangingPunct="0">
        <a:spcBef>
          <a:spcPct val="0"/>
        </a:spcBef>
        <a:spcAft>
          <a:spcPct val="0"/>
        </a:spcAft>
        <a:defRPr sz="1400">
          <a:solidFill>
            <a:srgbClr val="000000"/>
          </a:solidFill>
          <a:latin typeface="Arial"/>
          <a:ea typeface="Arial"/>
          <a:cs typeface="Arial"/>
          <a:sym typeface="Arial" pitchFamily="34" charset="0"/>
        </a:defRPr>
      </a:lvl4pPr>
      <a:lvl5pPr lvl="4" algn="l" rtl="0" eaLnBrk="0" fontAlgn="base" hangingPunct="0">
        <a:spcBef>
          <a:spcPct val="0"/>
        </a:spcBef>
        <a:spcAft>
          <a:spcPct val="0"/>
        </a:spcAft>
        <a:defRPr sz="1400">
          <a:solidFill>
            <a:srgbClr val="000000"/>
          </a:solidFill>
          <a:latin typeface="Arial"/>
          <a:ea typeface="Arial"/>
          <a:cs typeface="Arial"/>
          <a:sym typeface="Arial" pitchFamily="34" charset="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hape 72"/>
          <p:cNvSpPr txBox="1">
            <a:spLocks noGrp="1"/>
          </p:cNvSpPr>
          <p:nvPr>
            <p:ph type="body" idx="1"/>
          </p:nvPr>
        </p:nvSpPr>
        <p:spPr>
          <a:xfrm>
            <a:off x="647700" y="817563"/>
            <a:ext cx="8208963" cy="2279650"/>
          </a:xfrm>
        </p:spPr>
        <p:txBody>
          <a:bodyPr lIns="0" tIns="0" rIns="0" bIns="0"/>
          <a:lstStyle/>
          <a:p>
            <a:pPr algn="ctr" eaLnBrk="1" hangingPunct="1">
              <a:spcBef>
                <a:spcPct val="0"/>
              </a:spcBef>
              <a:spcAft>
                <a:spcPct val="0"/>
              </a:spcAft>
              <a:buSzPct val="25000"/>
            </a:pPr>
            <a:r>
              <a:rPr lang="fr-FR" altLang="fr-FR" sz="4800" dirty="0" smtClean="0">
                <a:solidFill>
                  <a:srgbClr val="FFFFFF"/>
                </a:solidFill>
              </a:rPr>
              <a:t>ASSOCIATIONS </a:t>
            </a:r>
          </a:p>
          <a:p>
            <a:pPr algn="ctr" eaLnBrk="1" hangingPunct="1">
              <a:spcBef>
                <a:spcPct val="0"/>
              </a:spcBef>
              <a:spcAft>
                <a:spcPct val="0"/>
              </a:spcAft>
              <a:buSzPct val="25000"/>
            </a:pPr>
            <a:r>
              <a:rPr lang="fr-FR" altLang="fr-FR" sz="4800" dirty="0" smtClean="0">
                <a:solidFill>
                  <a:srgbClr val="FFFFFF"/>
                </a:solidFill>
              </a:rPr>
              <a:t>RADIOTHERAPIE CHIMIOTHÉRAPIE</a:t>
            </a:r>
            <a:endParaRPr lang="fr-FR" altLang="fr-FR" sz="4800" b="1" dirty="0" smtClean="0">
              <a:solidFill>
                <a:srgbClr val="F1F4F5"/>
              </a:solidFill>
              <a:latin typeface="Montserrat"/>
              <a:ea typeface="Montserrat"/>
              <a:cs typeface="Montserrat"/>
              <a:sym typeface="Montserrat"/>
            </a:endParaRPr>
          </a:p>
        </p:txBody>
      </p:sp>
      <p:sp>
        <p:nvSpPr>
          <p:cNvPr id="10243" name="Shape 73"/>
          <p:cNvSpPr txBox="1">
            <a:spLocks noGrp="1"/>
          </p:cNvSpPr>
          <p:nvPr>
            <p:ph type="body" idx="2"/>
          </p:nvPr>
        </p:nvSpPr>
        <p:spPr>
          <a:xfrm>
            <a:off x="647700" y="3397250"/>
            <a:ext cx="8208963" cy="1711325"/>
          </a:xfrm>
        </p:spPr>
        <p:txBody>
          <a:bodyPr lIns="0" tIns="0" rIns="0" bIns="0"/>
          <a:lstStyle/>
          <a:p>
            <a:pPr eaLnBrk="1" hangingPunct="1">
              <a:spcBef>
                <a:spcPct val="0"/>
              </a:spcBef>
              <a:spcAft>
                <a:spcPct val="0"/>
              </a:spcAft>
              <a:buSzPct val="25000"/>
            </a:pPr>
            <a:r>
              <a:rPr lang="fr-FR" altLang="fr-FR" dirty="0" smtClean="0">
                <a:solidFill>
                  <a:srgbClr val="FFFFFF"/>
                </a:solidFill>
                <a:latin typeface="Open Sans"/>
                <a:ea typeface="Open Sans"/>
                <a:cs typeface="Open Sans"/>
                <a:sym typeface="Open Sans"/>
              </a:rPr>
              <a:t>29 Juin 2017</a:t>
            </a:r>
          </a:p>
          <a:p>
            <a:pPr eaLnBrk="1" hangingPunct="1">
              <a:spcBef>
                <a:spcPct val="0"/>
              </a:spcBef>
              <a:spcAft>
                <a:spcPct val="0"/>
              </a:spcAft>
              <a:buSzPct val="25000"/>
            </a:pPr>
            <a:endParaRPr lang="fr-FR" altLang="fr-FR" sz="1600" dirty="0" smtClean="0">
              <a:solidFill>
                <a:srgbClr val="FFFFFF"/>
              </a:solidFill>
              <a:latin typeface="Open Sans"/>
              <a:ea typeface="Open Sans"/>
              <a:cs typeface="Open Sans"/>
              <a:sym typeface="Open Sans"/>
            </a:endParaRPr>
          </a:p>
          <a:p>
            <a:pPr eaLnBrk="1" hangingPunct="1">
              <a:spcBef>
                <a:spcPct val="0"/>
              </a:spcBef>
              <a:spcAft>
                <a:spcPct val="0"/>
              </a:spcAft>
              <a:buSzPct val="25000"/>
            </a:pPr>
            <a:r>
              <a:rPr lang="fr-FR" altLang="fr-FR" sz="1600" dirty="0" smtClean="0">
                <a:solidFill>
                  <a:srgbClr val="FFFFFF"/>
                </a:solidFill>
                <a:latin typeface="Open Sans"/>
                <a:ea typeface="Open Sans"/>
                <a:cs typeface="Open Sans"/>
                <a:sym typeface="Open Sans"/>
              </a:rPr>
              <a:t>Dr Antoine SMULEVICI</a:t>
            </a:r>
          </a:p>
          <a:p>
            <a:pPr eaLnBrk="1" hangingPunct="1">
              <a:spcBef>
                <a:spcPct val="0"/>
              </a:spcBef>
              <a:spcAft>
                <a:spcPct val="0"/>
              </a:spcAft>
              <a:buSzPct val="25000"/>
            </a:pPr>
            <a:r>
              <a:rPr lang="fr-FR" altLang="fr-FR" sz="1600" dirty="0" smtClean="0">
                <a:solidFill>
                  <a:srgbClr val="FFFFFF"/>
                </a:solidFill>
                <a:latin typeface="Open Sans"/>
                <a:ea typeface="Open Sans"/>
                <a:cs typeface="Open Sans"/>
                <a:sym typeface="Open Sans"/>
              </a:rPr>
              <a:t>Service d’</a:t>
            </a:r>
            <a:r>
              <a:rPr lang="fr-FR" altLang="fr-FR" sz="1600" dirty="0" err="1" smtClean="0">
                <a:solidFill>
                  <a:srgbClr val="FFFFFF"/>
                </a:solidFill>
                <a:latin typeface="Open Sans"/>
                <a:ea typeface="Open Sans"/>
                <a:cs typeface="Open Sans"/>
                <a:sym typeface="Open Sans"/>
              </a:rPr>
              <a:t>Onco</a:t>
            </a:r>
            <a:r>
              <a:rPr lang="fr-FR" altLang="fr-FR" sz="1600" dirty="0" smtClean="0">
                <a:solidFill>
                  <a:srgbClr val="FFFFFF"/>
                </a:solidFill>
                <a:latin typeface="Open Sans"/>
                <a:ea typeface="Open Sans"/>
                <a:cs typeface="Open Sans"/>
                <a:sym typeface="Open Sans"/>
              </a:rPr>
              <a:t>-radiothérapie</a:t>
            </a:r>
          </a:p>
          <a:p>
            <a:pPr eaLnBrk="1" hangingPunct="1">
              <a:spcBef>
                <a:spcPct val="0"/>
              </a:spcBef>
              <a:spcAft>
                <a:spcPct val="0"/>
              </a:spcAft>
              <a:buSzPct val="25000"/>
            </a:pPr>
            <a:r>
              <a:rPr lang="fr-FR" altLang="fr-FR" sz="1600" dirty="0" smtClean="0">
                <a:solidFill>
                  <a:srgbClr val="FFFFFF"/>
                </a:solidFill>
                <a:latin typeface="Open Sans"/>
                <a:ea typeface="Open Sans"/>
                <a:cs typeface="Open Sans"/>
                <a:sym typeface="Open Sans"/>
              </a:rPr>
              <a:t>Hôpital européen Georges-Pompidou</a:t>
            </a:r>
          </a:p>
        </p:txBody>
      </p:sp>
      <p:pic>
        <p:nvPicPr>
          <p:cNvPr id="10244" name="Shape 74" descr="http://hopitaux-parisouest.aphp.fr/wp-content/blogs.dir/129/files/2014/04/HUPO_GROUPE_2-site-300x100.pn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5124450"/>
            <a:ext cx="2065337" cy="5730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51122" y="2915987"/>
            <a:ext cx="5952719" cy="211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Titre 1"/>
          <p:cNvSpPr txBox="1">
            <a:spLocks noGrp="1"/>
          </p:cNvSpPr>
          <p:nvPr>
            <p:ph type="title"/>
          </p:nvPr>
        </p:nvSpPr>
        <p:spPr>
          <a:xfrm>
            <a:off x="1008063" y="217488"/>
            <a:ext cx="7848600" cy="300037"/>
          </a:xfrm>
        </p:spPr>
        <p:txBody>
          <a:bodyPr/>
          <a:lstStyle/>
          <a:p>
            <a:pPr eaLnBrk="1" hangingPunct="1">
              <a:spcBef>
                <a:spcPct val="0"/>
              </a:spcBef>
              <a:buClr>
                <a:srgbClr val="FFFFFF"/>
              </a:buClr>
            </a:pPr>
            <a:endParaRPr lang="fr-FR" altLang="fr-FR" dirty="0" smtClean="0">
              <a:solidFill>
                <a:srgbClr val="FFFFFF"/>
              </a:solidFill>
            </a:endParaRPr>
          </a:p>
        </p:txBody>
      </p:sp>
      <p:pic>
        <p:nvPicPr>
          <p:cNvPr id="14339" name="Shape 74" descr="http://hopitaux-parisouest.aphp.fr/wp-content/blogs.dir/129/files/2014/04/HUPO_GROUPE_2-site-300x100.png"/>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5124450"/>
            <a:ext cx="2065337" cy="5730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4340" name="Espace réservé du texte 5"/>
          <p:cNvSpPr txBox="1">
            <a:spLocks noGrp="1"/>
          </p:cNvSpPr>
          <p:nvPr>
            <p:ph type="body" idx="1"/>
          </p:nvPr>
        </p:nvSpPr>
        <p:spPr>
          <a:xfrm>
            <a:off x="647700" y="1416677"/>
            <a:ext cx="8208963" cy="3707774"/>
          </a:xfrm>
        </p:spPr>
        <p:txBody>
          <a:bodyPr/>
          <a:lstStyle/>
          <a:p>
            <a:pPr marL="411163" indent="-285750" eaLnBrk="1" hangingPunct="1">
              <a:spcBef>
                <a:spcPts val="0"/>
              </a:spcBef>
              <a:spcAft>
                <a:spcPts val="600"/>
              </a:spcAft>
              <a:buSzPct val="110000"/>
            </a:pPr>
            <a:r>
              <a:rPr lang="fr-FR" altLang="fr-FR" dirty="0" err="1"/>
              <a:t>Cisplatine</a:t>
            </a:r>
            <a:r>
              <a:rPr lang="fr-FR" altLang="fr-FR" dirty="0"/>
              <a:t> (agent </a:t>
            </a:r>
            <a:r>
              <a:rPr lang="fr-FR" altLang="fr-FR" dirty="0" err="1"/>
              <a:t>alkylant</a:t>
            </a:r>
            <a:r>
              <a:rPr lang="fr-FR" altLang="fr-FR" dirty="0"/>
              <a:t>): </a:t>
            </a:r>
            <a:endParaRPr lang="fr-FR" altLang="fr-FR" dirty="0" smtClean="0"/>
          </a:p>
          <a:p>
            <a:pPr marL="555163" lvl="1" indent="-285750" eaLnBrk="1" hangingPunct="1">
              <a:spcAft>
                <a:spcPts val="600"/>
              </a:spcAft>
              <a:buSzPct val="110000"/>
            </a:pPr>
            <a:r>
              <a:rPr lang="fr-FR" altLang="fr-FR" dirty="0" smtClean="0"/>
              <a:t>création </a:t>
            </a:r>
            <a:r>
              <a:rPr lang="fr-FR" altLang="fr-FR" dirty="0"/>
              <a:t>d’adduit </a:t>
            </a:r>
            <a:r>
              <a:rPr lang="fr-FR" altLang="fr-FR" dirty="0" smtClean="0"/>
              <a:t>d’ADN</a:t>
            </a:r>
          </a:p>
          <a:p>
            <a:pPr marL="555163" lvl="1" indent="-285750" eaLnBrk="1" hangingPunct="1">
              <a:spcAft>
                <a:spcPts val="600"/>
              </a:spcAft>
              <a:buSzPct val="110000"/>
            </a:pPr>
            <a:r>
              <a:rPr lang="fr-FR" altLang="fr-FR" dirty="0"/>
              <a:t>ORL</a:t>
            </a:r>
          </a:p>
          <a:p>
            <a:pPr marL="555163" lvl="1" indent="-285750" eaLnBrk="1" hangingPunct="1">
              <a:spcAft>
                <a:spcPts val="600"/>
              </a:spcAft>
              <a:buSzPct val="110000"/>
            </a:pPr>
            <a:r>
              <a:rPr lang="fr-FR" altLang="fr-FR" dirty="0"/>
              <a:t>Gynécologie</a:t>
            </a:r>
          </a:p>
          <a:p>
            <a:pPr marL="555163" lvl="1" indent="-285750" eaLnBrk="1" hangingPunct="1">
              <a:spcAft>
                <a:spcPts val="600"/>
              </a:spcAft>
              <a:buSzPct val="110000"/>
            </a:pPr>
            <a:r>
              <a:rPr lang="fr-FR" altLang="fr-FR" dirty="0"/>
              <a:t>Urologie (en association)</a:t>
            </a:r>
          </a:p>
          <a:p>
            <a:pPr marL="555163" lvl="1" indent="-285750" eaLnBrk="1" hangingPunct="1">
              <a:spcAft>
                <a:spcPts val="600"/>
              </a:spcAft>
              <a:buSzPct val="110000"/>
            </a:pPr>
            <a:r>
              <a:rPr lang="fr-FR" altLang="fr-FR" dirty="0"/>
              <a:t>Bronchique (en association)</a:t>
            </a:r>
          </a:p>
          <a:p>
            <a:pPr marL="555163" lvl="1" indent="-285750" eaLnBrk="1" hangingPunct="1">
              <a:spcAft>
                <a:spcPts val="600"/>
              </a:spcAft>
              <a:buSzPct val="110000"/>
            </a:pPr>
            <a:endParaRPr lang="fr-FR" altLang="fr-FR" dirty="0"/>
          </a:p>
          <a:p>
            <a:pPr marL="411163" indent="-285750" eaLnBrk="1" hangingPunct="1">
              <a:buSzPct val="110000"/>
            </a:pPr>
            <a:endParaRPr lang="fr-FR" altLang="fr-FR" dirty="0" smtClean="0"/>
          </a:p>
        </p:txBody>
      </p:sp>
      <p:sp>
        <p:nvSpPr>
          <p:cNvPr id="14341" name="Espace réservé du texte 6"/>
          <p:cNvSpPr txBox="1">
            <a:spLocks noGrp="1"/>
          </p:cNvSpPr>
          <p:nvPr>
            <p:ph type="body" idx="2"/>
          </p:nvPr>
        </p:nvSpPr>
        <p:spPr>
          <a:xfrm>
            <a:off x="647700" y="714532"/>
            <a:ext cx="8208963" cy="600075"/>
          </a:xfrm>
        </p:spPr>
        <p:txBody>
          <a:bodyPr/>
          <a:lstStyle/>
          <a:p>
            <a:pPr marL="269875" indent="-3175" eaLnBrk="1" hangingPunct="1">
              <a:spcBef>
                <a:spcPct val="0"/>
              </a:spcBef>
              <a:spcAft>
                <a:spcPct val="0"/>
              </a:spcAft>
              <a:buSzPct val="110000"/>
            </a:pPr>
            <a:r>
              <a:rPr lang="fr-FR" altLang="fr-FR" dirty="0" smtClean="0"/>
              <a:t>Mécanismes </a:t>
            </a:r>
            <a:r>
              <a:rPr lang="fr-FR" altLang="fr-FR" dirty="0"/>
              <a:t>de cytotoxicité</a:t>
            </a:r>
            <a:endParaRPr lang="fr-FR" altLang="fr-FR" dirty="0" smtClean="0"/>
          </a:p>
        </p:txBody>
      </p:sp>
      <p:pic>
        <p:nvPicPr>
          <p:cNvPr id="6" name="Espace réservé du contenu 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388940" y="2106031"/>
            <a:ext cx="1333500"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lèche courbée vers le bas 7"/>
          <p:cNvSpPr/>
          <p:nvPr/>
        </p:nvSpPr>
        <p:spPr>
          <a:xfrm rot="20458025" flipH="1">
            <a:off x="5806217" y="1867621"/>
            <a:ext cx="1616536" cy="950559"/>
          </a:xfrm>
          <a:prstGeom prst="curvedDownArrow">
            <a:avLst>
              <a:gd name="adj1" fmla="val 15155"/>
              <a:gd name="adj2" fmla="val 41305"/>
              <a:gd name="adj3" fmla="val 25000"/>
            </a:avLst>
          </a:prstGeom>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kern="0">
              <a:solidFill>
                <a:schemeClr val="tx1"/>
              </a:solidFill>
              <a:sym typeface="Arial"/>
              <a:rtl val="0"/>
            </a:endParaRPr>
          </a:p>
        </p:txBody>
      </p:sp>
    </p:spTree>
    <p:extLst>
      <p:ext uri="{BB962C8B-B14F-4D97-AF65-F5344CB8AC3E}">
        <p14:creationId xmlns:p14="http://schemas.microsoft.com/office/powerpoint/2010/main" val="117981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4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34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340">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340">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340">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txBox="1">
            <a:spLocks noGrp="1"/>
          </p:cNvSpPr>
          <p:nvPr>
            <p:ph type="title"/>
          </p:nvPr>
        </p:nvSpPr>
        <p:spPr>
          <a:xfrm>
            <a:off x="1008063" y="217488"/>
            <a:ext cx="7848600" cy="300037"/>
          </a:xfrm>
        </p:spPr>
        <p:txBody>
          <a:bodyPr/>
          <a:lstStyle/>
          <a:p>
            <a:pPr eaLnBrk="1" hangingPunct="1">
              <a:spcBef>
                <a:spcPct val="0"/>
              </a:spcBef>
              <a:buClr>
                <a:srgbClr val="FFFFFF"/>
              </a:buClr>
            </a:pPr>
            <a:r>
              <a:rPr lang="fr-FR" altLang="fr-FR" smtClean="0">
                <a:solidFill>
                  <a:srgbClr val="FFFFFF"/>
                </a:solidFill>
              </a:rPr>
              <a:t>Radiobiologie</a:t>
            </a:r>
          </a:p>
        </p:txBody>
      </p:sp>
      <p:pic>
        <p:nvPicPr>
          <p:cNvPr id="14339" name="Shape 74" descr="http://hopitaux-parisouest.aphp.fr/wp-content/blogs.dir/129/files/2014/04/HUPO_GROUPE_2-site-300x100.pn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5124450"/>
            <a:ext cx="2065337" cy="5730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4340" name="Espace réservé du texte 5"/>
          <p:cNvSpPr txBox="1">
            <a:spLocks noGrp="1"/>
          </p:cNvSpPr>
          <p:nvPr>
            <p:ph type="body" idx="1"/>
          </p:nvPr>
        </p:nvSpPr>
        <p:spPr>
          <a:xfrm>
            <a:off x="647700" y="1416677"/>
            <a:ext cx="8208963" cy="3707774"/>
          </a:xfrm>
        </p:spPr>
        <p:txBody>
          <a:bodyPr/>
          <a:lstStyle/>
          <a:p>
            <a:pPr marL="411163" indent="-285750" eaLnBrk="1" hangingPunct="1">
              <a:spcBef>
                <a:spcPts val="0"/>
              </a:spcBef>
              <a:spcAft>
                <a:spcPts val="600"/>
              </a:spcAft>
              <a:buSzPct val="110000"/>
            </a:pPr>
            <a:r>
              <a:rPr lang="fr-FR" altLang="fr-FR" dirty="0" smtClean="0"/>
              <a:t>FLUOROURACILE </a:t>
            </a:r>
            <a:r>
              <a:rPr lang="fr-FR" altLang="fr-FR" dirty="0"/>
              <a:t>et </a:t>
            </a:r>
            <a:r>
              <a:rPr lang="fr-FR" altLang="fr-FR" dirty="0" smtClean="0"/>
              <a:t>CAPECITABINE </a:t>
            </a:r>
            <a:r>
              <a:rPr lang="fr-FR" altLang="fr-FR" dirty="0"/>
              <a:t>(</a:t>
            </a:r>
            <a:r>
              <a:rPr lang="fr-FR" altLang="fr-FR" dirty="0" err="1"/>
              <a:t>antimétabolite</a:t>
            </a:r>
            <a:r>
              <a:rPr lang="fr-FR" altLang="fr-FR" dirty="0" smtClean="0"/>
              <a:t>) : </a:t>
            </a:r>
          </a:p>
          <a:p>
            <a:pPr marL="555163" lvl="1" indent="-285750" eaLnBrk="1" hangingPunct="1">
              <a:spcAft>
                <a:spcPts val="600"/>
              </a:spcAft>
              <a:buSzPct val="110000"/>
            </a:pPr>
            <a:r>
              <a:rPr lang="fr-FR" altLang="fr-FR" dirty="0" smtClean="0"/>
              <a:t>analogue </a:t>
            </a:r>
            <a:r>
              <a:rPr lang="fr-FR" altLang="fr-FR" dirty="0"/>
              <a:t>de la </a:t>
            </a:r>
            <a:r>
              <a:rPr lang="fr-FR" altLang="fr-FR" dirty="0" smtClean="0"/>
              <a:t>pyrimidine</a:t>
            </a:r>
          </a:p>
          <a:p>
            <a:pPr marL="555163" lvl="1" indent="-285750" eaLnBrk="1" hangingPunct="1">
              <a:spcAft>
                <a:spcPts val="600"/>
              </a:spcAft>
              <a:buSzPct val="110000"/>
            </a:pPr>
            <a:r>
              <a:rPr lang="fr-FR" altLang="fr-FR" dirty="0" smtClean="0"/>
              <a:t>Digestif ou urologie</a:t>
            </a:r>
          </a:p>
          <a:p>
            <a:pPr marL="555163" lvl="1" indent="-285750" eaLnBrk="1" hangingPunct="1">
              <a:spcAft>
                <a:spcPts val="600"/>
              </a:spcAft>
              <a:buSzPct val="110000"/>
            </a:pPr>
            <a:r>
              <a:rPr lang="fr-FR" altLang="fr-FR" dirty="0" smtClean="0"/>
              <a:t>Généralement en association </a:t>
            </a:r>
            <a:endParaRPr lang="fr-FR" altLang="fr-FR" dirty="0"/>
          </a:p>
        </p:txBody>
      </p:sp>
      <p:sp>
        <p:nvSpPr>
          <p:cNvPr id="14341" name="Espace réservé du texte 6"/>
          <p:cNvSpPr txBox="1">
            <a:spLocks noGrp="1"/>
          </p:cNvSpPr>
          <p:nvPr>
            <p:ph type="body" idx="2"/>
          </p:nvPr>
        </p:nvSpPr>
        <p:spPr>
          <a:xfrm>
            <a:off x="647700" y="714532"/>
            <a:ext cx="8208963" cy="600075"/>
          </a:xfrm>
        </p:spPr>
        <p:txBody>
          <a:bodyPr/>
          <a:lstStyle/>
          <a:p>
            <a:pPr marL="269875" indent="-3175" eaLnBrk="1" hangingPunct="1">
              <a:spcBef>
                <a:spcPct val="0"/>
              </a:spcBef>
              <a:spcAft>
                <a:spcPct val="0"/>
              </a:spcAft>
              <a:buSzPct val="110000"/>
            </a:pPr>
            <a:r>
              <a:rPr lang="fr-FR" altLang="fr-FR" dirty="0" smtClean="0"/>
              <a:t>Mécanismes de cytotoxicité</a:t>
            </a:r>
          </a:p>
        </p:txBody>
      </p:sp>
      <p:pic>
        <p:nvPicPr>
          <p:cNvPr id="6" name="Image 5"/>
          <p:cNvPicPr>
            <a:picLocks noChangeAspect="1"/>
          </p:cNvPicPr>
          <p:nvPr/>
        </p:nvPicPr>
        <p:blipFill rotWithShape="1">
          <a:blip r:embed="rId4"/>
          <a:srcRect l="11177" t="34017" r="53465" b="22368"/>
          <a:stretch/>
        </p:blipFill>
        <p:spPr>
          <a:xfrm>
            <a:off x="4534122" y="1998070"/>
            <a:ext cx="3669722" cy="2544987"/>
          </a:xfrm>
          <a:prstGeom prst="rect">
            <a:avLst/>
          </a:prstGeom>
        </p:spPr>
      </p:pic>
    </p:spTree>
    <p:extLst>
      <p:ext uri="{BB962C8B-B14F-4D97-AF65-F5344CB8AC3E}">
        <p14:creationId xmlns:p14="http://schemas.microsoft.com/office/powerpoint/2010/main" val="1420060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4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34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34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txBox="1">
            <a:spLocks noGrp="1"/>
          </p:cNvSpPr>
          <p:nvPr>
            <p:ph type="title"/>
          </p:nvPr>
        </p:nvSpPr>
        <p:spPr>
          <a:xfrm>
            <a:off x="1008063" y="217488"/>
            <a:ext cx="7848600" cy="300037"/>
          </a:xfrm>
        </p:spPr>
        <p:txBody>
          <a:bodyPr/>
          <a:lstStyle/>
          <a:p>
            <a:pPr eaLnBrk="1" hangingPunct="1">
              <a:spcBef>
                <a:spcPct val="0"/>
              </a:spcBef>
              <a:buClr>
                <a:srgbClr val="FFFFFF"/>
              </a:buClr>
            </a:pPr>
            <a:r>
              <a:rPr lang="fr-FR" altLang="fr-FR" smtClean="0">
                <a:solidFill>
                  <a:srgbClr val="FFFFFF"/>
                </a:solidFill>
              </a:rPr>
              <a:t>Radiobiologie</a:t>
            </a:r>
          </a:p>
        </p:txBody>
      </p:sp>
      <p:pic>
        <p:nvPicPr>
          <p:cNvPr id="14339" name="Shape 74" descr="http://hopitaux-parisouest.aphp.fr/wp-content/blogs.dir/129/files/2014/04/HUPO_GROUPE_2-site-300x100.pn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5124450"/>
            <a:ext cx="2065337" cy="5730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4340" name="Espace réservé du texte 5"/>
          <p:cNvSpPr txBox="1">
            <a:spLocks noGrp="1"/>
          </p:cNvSpPr>
          <p:nvPr>
            <p:ph type="body" idx="1"/>
          </p:nvPr>
        </p:nvSpPr>
        <p:spPr>
          <a:xfrm>
            <a:off x="647700" y="1416677"/>
            <a:ext cx="8208963" cy="3707774"/>
          </a:xfrm>
        </p:spPr>
        <p:txBody>
          <a:bodyPr/>
          <a:lstStyle/>
          <a:p>
            <a:pPr marL="411163" indent="-285750" eaLnBrk="1" hangingPunct="1">
              <a:spcBef>
                <a:spcPts val="0"/>
              </a:spcBef>
              <a:spcAft>
                <a:spcPts val="600"/>
              </a:spcAft>
              <a:buSzPct val="110000"/>
            </a:pPr>
            <a:r>
              <a:rPr lang="fr-FR" altLang="fr-FR" dirty="0" smtClean="0"/>
              <a:t>TAXANES </a:t>
            </a:r>
            <a:r>
              <a:rPr lang="fr-FR" altLang="fr-FR" dirty="0"/>
              <a:t>(inhibiteurs de dépolymérisation des micro tubules</a:t>
            </a:r>
            <a:r>
              <a:rPr lang="fr-FR" altLang="fr-FR" dirty="0" smtClean="0"/>
              <a:t>) : </a:t>
            </a:r>
          </a:p>
          <a:p>
            <a:pPr marL="555163" lvl="1" indent="-285750" eaLnBrk="1" hangingPunct="1">
              <a:spcAft>
                <a:spcPts val="600"/>
              </a:spcAft>
              <a:buSzPct val="110000"/>
            </a:pPr>
            <a:r>
              <a:rPr lang="fr-FR" altLang="fr-FR" dirty="0" smtClean="0"/>
              <a:t>blocage </a:t>
            </a:r>
            <a:r>
              <a:rPr lang="fr-FR" altLang="fr-FR" dirty="0"/>
              <a:t>en phase </a:t>
            </a:r>
            <a:r>
              <a:rPr lang="fr-FR" altLang="fr-FR" dirty="0" smtClean="0"/>
              <a:t>G2/M</a:t>
            </a:r>
          </a:p>
          <a:p>
            <a:pPr marL="555163" lvl="1" indent="-285750" eaLnBrk="1" hangingPunct="1">
              <a:spcAft>
                <a:spcPts val="600"/>
              </a:spcAft>
              <a:buSzPct val="110000"/>
            </a:pPr>
            <a:r>
              <a:rPr lang="fr-FR" altLang="fr-FR" dirty="0" smtClean="0"/>
              <a:t>Monothérapie ou en association</a:t>
            </a:r>
          </a:p>
          <a:p>
            <a:pPr marL="555163" lvl="1" indent="-285750" eaLnBrk="1" hangingPunct="1">
              <a:spcAft>
                <a:spcPts val="600"/>
              </a:spcAft>
              <a:buSzPct val="110000"/>
            </a:pPr>
            <a:r>
              <a:rPr lang="fr-FR" altLang="fr-FR" dirty="0" smtClean="0"/>
              <a:t>bronchique</a:t>
            </a:r>
          </a:p>
          <a:p>
            <a:pPr marL="555163" lvl="1" indent="-285750" eaLnBrk="1" hangingPunct="1">
              <a:spcAft>
                <a:spcPts val="600"/>
              </a:spcAft>
              <a:buSzPct val="110000"/>
            </a:pPr>
            <a:endParaRPr lang="fr-FR" altLang="fr-FR" dirty="0"/>
          </a:p>
        </p:txBody>
      </p:sp>
      <p:sp>
        <p:nvSpPr>
          <p:cNvPr id="14341" name="Espace réservé du texte 6"/>
          <p:cNvSpPr txBox="1">
            <a:spLocks noGrp="1"/>
          </p:cNvSpPr>
          <p:nvPr>
            <p:ph type="body" idx="2"/>
          </p:nvPr>
        </p:nvSpPr>
        <p:spPr>
          <a:xfrm>
            <a:off x="647700" y="714532"/>
            <a:ext cx="8208963" cy="600075"/>
          </a:xfrm>
        </p:spPr>
        <p:txBody>
          <a:bodyPr/>
          <a:lstStyle/>
          <a:p>
            <a:pPr marL="269875" indent="-3175" eaLnBrk="1" hangingPunct="1">
              <a:spcBef>
                <a:spcPct val="0"/>
              </a:spcBef>
              <a:spcAft>
                <a:spcPct val="0"/>
              </a:spcAft>
              <a:buSzPct val="110000"/>
            </a:pPr>
            <a:r>
              <a:rPr lang="fr-FR" altLang="fr-FR" dirty="0" smtClean="0"/>
              <a:t>Mécanismes de cytotoxicité</a:t>
            </a:r>
          </a:p>
        </p:txBody>
      </p:sp>
      <p:pic>
        <p:nvPicPr>
          <p:cNvPr id="6" name="Image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314427" y="1893194"/>
            <a:ext cx="3734869" cy="2982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4621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fade">
                                      <p:cBhvr>
                                        <p:cTn id="7" dur="500"/>
                                        <p:tgtEl>
                                          <p:spTgt spid="1434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340">
                                            <p:txEl>
                                              <p:pRg st="1" end="1"/>
                                            </p:txEl>
                                          </p:spTgt>
                                        </p:tgtEl>
                                        <p:attrNameLst>
                                          <p:attrName>style.visibility</p:attrName>
                                        </p:attrNameLst>
                                      </p:cBhvr>
                                      <p:to>
                                        <p:strVal val="visible"/>
                                      </p:to>
                                    </p:set>
                                    <p:animEffect transition="in" filter="fade">
                                      <p:cBhvr>
                                        <p:cTn id="10" dur="500"/>
                                        <p:tgtEl>
                                          <p:spTgt spid="14340">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4340">
                                            <p:txEl>
                                              <p:pRg st="2" end="2"/>
                                            </p:txEl>
                                          </p:spTgt>
                                        </p:tgtEl>
                                        <p:attrNameLst>
                                          <p:attrName>style.visibility</p:attrName>
                                        </p:attrNameLst>
                                      </p:cBhvr>
                                      <p:to>
                                        <p:strVal val="visible"/>
                                      </p:to>
                                    </p:set>
                                    <p:animEffect transition="in" filter="fade">
                                      <p:cBhvr>
                                        <p:cTn id="13" dur="500"/>
                                        <p:tgtEl>
                                          <p:spTgt spid="14340">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4340">
                                            <p:txEl>
                                              <p:pRg st="3" end="3"/>
                                            </p:txEl>
                                          </p:spTgt>
                                        </p:tgtEl>
                                        <p:attrNameLst>
                                          <p:attrName>style.visibility</p:attrName>
                                        </p:attrNameLst>
                                      </p:cBhvr>
                                      <p:to>
                                        <p:strVal val="visible"/>
                                      </p:to>
                                    </p:set>
                                    <p:animEffect transition="in" filter="fade">
                                      <p:cBhvr>
                                        <p:cTn id="16" dur="500"/>
                                        <p:tgtEl>
                                          <p:spTgt spid="14340">
                                            <p:txEl>
                                              <p:pRg st="3" end="3"/>
                                            </p:txEl>
                                          </p:spTgt>
                                        </p:tgtEl>
                                      </p:cBhvr>
                                    </p:animEffect>
                                  </p:childTnLst>
                                </p:cTn>
                              </p:par>
                              <p:par>
                                <p:cTn id="17" presetID="1"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rotWithShape="1">
          <a:blip r:embed="rId3"/>
          <a:srcRect t="4107"/>
          <a:stretch/>
        </p:blipFill>
        <p:spPr>
          <a:xfrm>
            <a:off x="3053861" y="2279561"/>
            <a:ext cx="3396640" cy="2444778"/>
          </a:xfrm>
          <a:prstGeom prst="rect">
            <a:avLst/>
          </a:prstGeom>
        </p:spPr>
      </p:pic>
      <p:sp>
        <p:nvSpPr>
          <p:cNvPr id="14338" name="Titre 1"/>
          <p:cNvSpPr txBox="1">
            <a:spLocks noGrp="1"/>
          </p:cNvSpPr>
          <p:nvPr>
            <p:ph type="title"/>
          </p:nvPr>
        </p:nvSpPr>
        <p:spPr>
          <a:xfrm>
            <a:off x="1008063" y="217488"/>
            <a:ext cx="7848600" cy="300037"/>
          </a:xfrm>
        </p:spPr>
        <p:txBody>
          <a:bodyPr/>
          <a:lstStyle/>
          <a:p>
            <a:pPr eaLnBrk="1" hangingPunct="1">
              <a:spcBef>
                <a:spcPct val="0"/>
              </a:spcBef>
              <a:buClr>
                <a:srgbClr val="FFFFFF"/>
              </a:buClr>
            </a:pPr>
            <a:r>
              <a:rPr lang="fr-FR" altLang="fr-FR" smtClean="0">
                <a:solidFill>
                  <a:srgbClr val="FFFFFF"/>
                </a:solidFill>
              </a:rPr>
              <a:t>Radiobiologie</a:t>
            </a:r>
          </a:p>
        </p:txBody>
      </p:sp>
      <p:pic>
        <p:nvPicPr>
          <p:cNvPr id="14339" name="Shape 74" descr="http://hopitaux-parisouest.aphp.fr/wp-content/blogs.dir/129/files/2014/04/HUPO_GROUPE_2-site-300x100.png"/>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5124450"/>
            <a:ext cx="2065337" cy="5730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4340" name="Espace réservé du texte 5"/>
          <p:cNvSpPr txBox="1">
            <a:spLocks noGrp="1"/>
          </p:cNvSpPr>
          <p:nvPr>
            <p:ph type="body" idx="1"/>
          </p:nvPr>
        </p:nvSpPr>
        <p:spPr>
          <a:xfrm>
            <a:off x="647700" y="1416677"/>
            <a:ext cx="8208963" cy="3707774"/>
          </a:xfrm>
        </p:spPr>
        <p:txBody>
          <a:bodyPr/>
          <a:lstStyle/>
          <a:p>
            <a:pPr marL="411163" indent="-285750" eaLnBrk="1" hangingPunct="1">
              <a:spcBef>
                <a:spcPts val="0"/>
              </a:spcBef>
              <a:spcAft>
                <a:spcPts val="600"/>
              </a:spcAft>
              <a:buSzPct val="110000"/>
            </a:pPr>
            <a:r>
              <a:rPr lang="fr-FR" altLang="fr-FR" dirty="0" smtClean="0"/>
              <a:t>CETUXIMAB (thérapie ciblée anti </a:t>
            </a:r>
            <a:r>
              <a:rPr lang="fr-FR" altLang="fr-FR" dirty="0"/>
              <a:t>EGFR</a:t>
            </a:r>
            <a:r>
              <a:rPr lang="fr-FR" altLang="fr-FR" dirty="0" smtClean="0"/>
              <a:t>) : </a:t>
            </a:r>
            <a:endParaRPr lang="fr-FR" altLang="fr-FR" dirty="0"/>
          </a:p>
          <a:p>
            <a:pPr marL="555163" lvl="1" indent="-285750" eaLnBrk="1" hangingPunct="1">
              <a:spcAft>
                <a:spcPts val="600"/>
              </a:spcAft>
              <a:buSzPct val="110000"/>
            </a:pPr>
            <a:r>
              <a:rPr lang="fr-FR" altLang="fr-FR" dirty="0" smtClean="0"/>
              <a:t>action </a:t>
            </a:r>
            <a:r>
              <a:rPr lang="fr-FR" altLang="fr-FR" dirty="0"/>
              <a:t>sur la réparation des cassures </a:t>
            </a:r>
            <a:r>
              <a:rPr lang="fr-FR" altLang="fr-FR" dirty="0" smtClean="0"/>
              <a:t>double-brin (inhibition de la translocation nucléaire de l’EGFR)</a:t>
            </a:r>
          </a:p>
        </p:txBody>
      </p:sp>
      <p:sp>
        <p:nvSpPr>
          <p:cNvPr id="14341" name="Espace réservé du texte 6"/>
          <p:cNvSpPr txBox="1">
            <a:spLocks noGrp="1"/>
          </p:cNvSpPr>
          <p:nvPr>
            <p:ph type="body" idx="2"/>
          </p:nvPr>
        </p:nvSpPr>
        <p:spPr>
          <a:xfrm>
            <a:off x="647700" y="714532"/>
            <a:ext cx="8208963" cy="600075"/>
          </a:xfrm>
        </p:spPr>
        <p:txBody>
          <a:bodyPr/>
          <a:lstStyle/>
          <a:p>
            <a:pPr marL="269875" indent="-3175" eaLnBrk="1" hangingPunct="1">
              <a:spcBef>
                <a:spcPct val="0"/>
              </a:spcBef>
              <a:spcAft>
                <a:spcPct val="0"/>
              </a:spcAft>
              <a:buSzPct val="110000"/>
            </a:pPr>
            <a:r>
              <a:rPr lang="fr-FR" altLang="fr-FR" dirty="0" smtClean="0"/>
              <a:t>Mécanismes de cytotoxicité</a:t>
            </a:r>
          </a:p>
        </p:txBody>
      </p:sp>
      <p:sp>
        <p:nvSpPr>
          <p:cNvPr id="2" name="ZoneTexte 1"/>
          <p:cNvSpPr txBox="1"/>
          <p:nvPr/>
        </p:nvSpPr>
        <p:spPr>
          <a:xfrm>
            <a:off x="1377916" y="4724339"/>
            <a:ext cx="6748530" cy="400110"/>
          </a:xfrm>
          <a:prstGeom prst="rect">
            <a:avLst/>
          </a:prstGeom>
          <a:noFill/>
        </p:spPr>
        <p:txBody>
          <a:bodyPr wrap="square" rtlCol="0">
            <a:spAutoFit/>
          </a:bodyPr>
          <a:lstStyle/>
          <a:p>
            <a:r>
              <a:rPr lang="en-US" sz="1000" dirty="0"/>
              <a:t>Molecular Markers for the Prediction of </a:t>
            </a:r>
            <a:r>
              <a:rPr lang="en-US" sz="1000" dirty="0" smtClean="0"/>
              <a:t>Anti-EGFR </a:t>
            </a:r>
            <a:r>
              <a:rPr lang="en-US" sz="1000" dirty="0"/>
              <a:t>Monoclonal Antibody Treatment </a:t>
            </a:r>
            <a:r>
              <a:rPr lang="en-US" sz="1000" dirty="0" smtClean="0"/>
              <a:t>Efficacy </a:t>
            </a:r>
            <a:r>
              <a:rPr lang="en-US" sz="1000" dirty="0"/>
              <a:t>in Metastatic Colorectal </a:t>
            </a:r>
            <a:r>
              <a:rPr lang="en-US" sz="1000" dirty="0" smtClean="0"/>
              <a:t>Cancer, </a:t>
            </a:r>
            <a:r>
              <a:rPr lang="fr-FR" sz="1000" dirty="0"/>
              <a:t>Cheng-Bo </a:t>
            </a:r>
            <a:r>
              <a:rPr lang="fr-FR" sz="1000" dirty="0" smtClean="0"/>
              <a:t>Han, </a:t>
            </a:r>
            <a:r>
              <a:rPr lang="fr-FR" sz="1000" dirty="0" err="1"/>
              <a:t>Jie</a:t>
            </a:r>
            <a:r>
              <a:rPr lang="fr-FR" sz="1000" dirty="0"/>
              <a:t>-Tao </a:t>
            </a:r>
            <a:r>
              <a:rPr lang="fr-FR" sz="1000" dirty="0" smtClean="0"/>
              <a:t>Ma, </a:t>
            </a:r>
            <a:r>
              <a:rPr lang="fr-FR" sz="1000" dirty="0"/>
              <a:t>Fan </a:t>
            </a:r>
            <a:r>
              <a:rPr lang="fr-FR" sz="1000" dirty="0" smtClean="0"/>
              <a:t>Li, </a:t>
            </a:r>
            <a:r>
              <a:rPr lang="fr-FR" sz="1000" dirty="0"/>
              <a:t>Hua-Wei </a:t>
            </a:r>
            <a:r>
              <a:rPr lang="fr-FR" sz="1000" dirty="0" smtClean="0"/>
              <a:t>Zou, </a:t>
            </a:r>
            <a:r>
              <a:rPr lang="en-US" sz="1000" dirty="0"/>
              <a:t>Journal of Cancer Therapy, 2011, 2, </a:t>
            </a:r>
            <a:r>
              <a:rPr lang="en-US" sz="1000" dirty="0" smtClean="0"/>
              <a:t>675-682</a:t>
            </a:r>
            <a:endParaRPr lang="fr-FR" dirty="0"/>
          </a:p>
        </p:txBody>
      </p:sp>
    </p:spTree>
    <p:extLst>
      <p:ext uri="{BB962C8B-B14F-4D97-AF65-F5344CB8AC3E}">
        <p14:creationId xmlns:p14="http://schemas.microsoft.com/office/powerpoint/2010/main" val="28571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4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hape 96"/>
          <p:cNvSpPr txBox="1">
            <a:spLocks noGrp="1"/>
          </p:cNvSpPr>
          <p:nvPr>
            <p:ph type="ctrTitle"/>
          </p:nvPr>
        </p:nvSpPr>
        <p:spPr>
          <a:xfrm>
            <a:off x="685800" y="1758950"/>
            <a:ext cx="7772400" cy="1289050"/>
          </a:xfrm>
        </p:spPr>
        <p:txBody>
          <a:bodyPr/>
          <a:lstStyle/>
          <a:p>
            <a:pPr eaLnBrk="1" hangingPunct="1">
              <a:spcBef>
                <a:spcPct val="0"/>
              </a:spcBef>
              <a:buSzTx/>
              <a:buFont typeface="Source Sans Pro"/>
              <a:buNone/>
            </a:pPr>
            <a:r>
              <a:rPr lang="fr-FR" altLang="fr-FR" sz="7200" b="1" dirty="0">
                <a:solidFill>
                  <a:srgbClr val="7ECEFD"/>
                </a:solidFill>
                <a:latin typeface="Source Sans Pro"/>
                <a:ea typeface="Source Sans Pro"/>
                <a:cs typeface="Source Sans Pro"/>
                <a:sym typeface="Source Sans Pro"/>
              </a:rPr>
              <a:t>3</a:t>
            </a:r>
            <a:r>
              <a:rPr lang="fr-FR" altLang="fr-FR" sz="7200" b="1" dirty="0" smtClean="0">
                <a:solidFill>
                  <a:srgbClr val="7ECEFD"/>
                </a:solidFill>
                <a:latin typeface="Source Sans Pro"/>
                <a:ea typeface="Source Sans Pro"/>
                <a:cs typeface="Source Sans Pro"/>
                <a:sym typeface="Source Sans Pro"/>
              </a:rPr>
              <a:t>.</a:t>
            </a:r>
            <a:br>
              <a:rPr lang="fr-FR" altLang="fr-FR" sz="7200" b="1" dirty="0" smtClean="0">
                <a:solidFill>
                  <a:srgbClr val="7ECEFD"/>
                </a:solidFill>
                <a:latin typeface="Source Sans Pro"/>
                <a:ea typeface="Source Sans Pro"/>
                <a:cs typeface="Source Sans Pro"/>
                <a:sym typeface="Source Sans Pro"/>
              </a:rPr>
            </a:br>
            <a:r>
              <a:rPr lang="fr-FR" altLang="fr-FR" b="1" dirty="0" smtClean="0">
                <a:latin typeface="Source Sans Pro"/>
                <a:ea typeface="Source Sans Pro"/>
                <a:cs typeface="Source Sans Pro"/>
                <a:sym typeface="Source Sans Pro"/>
              </a:rPr>
              <a:t>CONTRE-INDICATIONS</a:t>
            </a:r>
          </a:p>
        </p:txBody>
      </p:sp>
      <p:sp>
        <p:nvSpPr>
          <p:cNvPr id="45059" name="Shape 97"/>
          <p:cNvSpPr txBox="1">
            <a:spLocks noGrp="1"/>
          </p:cNvSpPr>
          <p:nvPr>
            <p:ph type="subTitle" idx="1"/>
          </p:nvPr>
        </p:nvSpPr>
        <p:spPr>
          <a:xfrm>
            <a:off x="685800" y="3155950"/>
            <a:ext cx="7772400" cy="871538"/>
          </a:xfrm>
        </p:spPr>
        <p:txBody>
          <a:bodyPr/>
          <a:lstStyle/>
          <a:p>
            <a:pPr marL="287338" indent="-161925" eaLnBrk="1" hangingPunct="1">
              <a:spcBef>
                <a:spcPct val="0"/>
              </a:spcBef>
              <a:spcAft>
                <a:spcPts val="1000"/>
              </a:spcAft>
              <a:buSzTx/>
              <a:buFont typeface="Noto Sans Symbols"/>
              <a:buNone/>
            </a:pPr>
            <a:endParaRPr lang="fr-FR" altLang="fr-FR" smtClean="0">
              <a:latin typeface="Source Sans Pro"/>
              <a:ea typeface="Source Sans Pro"/>
              <a:cs typeface="Source Sans Pro"/>
              <a:sym typeface="Source Sans Pro"/>
            </a:endParaRPr>
          </a:p>
        </p:txBody>
      </p:sp>
      <p:pic>
        <p:nvPicPr>
          <p:cNvPr id="45060" name="Shape 74" descr="http://hopitaux-parisouest.aphp.fr/wp-content/blogs.dir/129/files/2014/04/HUPO_GROUPE_2-site-300x100.pn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5124450"/>
            <a:ext cx="2065337" cy="5730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re 1"/>
          <p:cNvSpPr txBox="1">
            <a:spLocks noGrp="1"/>
          </p:cNvSpPr>
          <p:nvPr>
            <p:ph type="title"/>
          </p:nvPr>
        </p:nvSpPr>
        <p:spPr>
          <a:xfrm>
            <a:off x="1008063" y="217488"/>
            <a:ext cx="7848600" cy="300037"/>
          </a:xfrm>
        </p:spPr>
        <p:txBody>
          <a:bodyPr/>
          <a:lstStyle/>
          <a:p>
            <a:pPr eaLnBrk="1" hangingPunct="1">
              <a:spcBef>
                <a:spcPct val="0"/>
              </a:spcBef>
              <a:buClr>
                <a:srgbClr val="FFFFFF"/>
              </a:buClr>
            </a:pPr>
            <a:endParaRPr lang="fr-FR" altLang="fr-FR" smtClean="0">
              <a:solidFill>
                <a:srgbClr val="FFFFFF"/>
              </a:solidFill>
            </a:endParaRPr>
          </a:p>
        </p:txBody>
      </p:sp>
      <p:pic>
        <p:nvPicPr>
          <p:cNvPr id="46083" name="Shape 74" descr="http://hopitaux-parisouest.aphp.fr/wp-content/blogs.dir/129/files/2014/04/HUPO_GROUPE_2-site-300x100.pn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5124450"/>
            <a:ext cx="2065337" cy="5730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6084" name="Espace réservé du texte 6"/>
          <p:cNvSpPr txBox="1">
            <a:spLocks noGrp="1"/>
          </p:cNvSpPr>
          <p:nvPr>
            <p:ph type="body" idx="2"/>
          </p:nvPr>
        </p:nvSpPr>
        <p:spPr>
          <a:xfrm>
            <a:off x="647700" y="817563"/>
            <a:ext cx="8208963" cy="600075"/>
          </a:xfrm>
        </p:spPr>
        <p:txBody>
          <a:bodyPr/>
          <a:lstStyle/>
          <a:p>
            <a:pPr marL="269875" indent="-3175" eaLnBrk="1" hangingPunct="1">
              <a:spcBef>
                <a:spcPct val="0"/>
              </a:spcBef>
              <a:spcAft>
                <a:spcPct val="0"/>
              </a:spcAft>
              <a:buSzPct val="110000"/>
            </a:pPr>
            <a:r>
              <a:rPr lang="fr-FR" altLang="fr-FR" dirty="0" smtClean="0"/>
              <a:t>Respecter la radiothérapie</a:t>
            </a:r>
          </a:p>
        </p:txBody>
      </p:sp>
      <p:sp>
        <p:nvSpPr>
          <p:cNvPr id="46085" name="Espace réservé du texte 4"/>
          <p:cNvSpPr txBox="1">
            <a:spLocks noGrp="1"/>
          </p:cNvSpPr>
          <p:nvPr>
            <p:ph type="body" idx="1"/>
          </p:nvPr>
        </p:nvSpPr>
        <p:spPr>
          <a:xfrm>
            <a:off x="647700" y="1477963"/>
            <a:ext cx="8208963" cy="3540125"/>
          </a:xfrm>
        </p:spPr>
        <p:txBody>
          <a:bodyPr/>
          <a:lstStyle/>
          <a:p>
            <a:pPr marL="287338" indent="-161925" eaLnBrk="1" hangingPunct="1">
              <a:buSzPct val="110000"/>
            </a:pPr>
            <a:r>
              <a:rPr lang="fr-FR" altLang="fr-FR" dirty="0" smtClean="0"/>
              <a:t> </a:t>
            </a:r>
            <a:r>
              <a:rPr lang="fr-FR" altLang="fr-FR" dirty="0"/>
              <a:t>B</a:t>
            </a:r>
            <a:r>
              <a:rPr lang="fr-FR" altLang="fr-FR" dirty="0" smtClean="0"/>
              <a:t>ut </a:t>
            </a:r>
            <a:r>
              <a:rPr lang="fr-FR" altLang="fr-FR" dirty="0" err="1" smtClean="0"/>
              <a:t>radiosensibilisant</a:t>
            </a:r>
            <a:r>
              <a:rPr lang="fr-FR" altLang="fr-FR" dirty="0" smtClean="0"/>
              <a:t> </a:t>
            </a:r>
          </a:p>
          <a:p>
            <a:pPr marL="287338" indent="-161925" eaLnBrk="1" hangingPunct="1">
              <a:buSzPct val="110000"/>
            </a:pPr>
            <a:r>
              <a:rPr lang="fr-FR" altLang="fr-FR" dirty="0">
                <a:solidFill>
                  <a:srgbClr val="272D31"/>
                </a:solidFill>
              </a:rPr>
              <a:t> </a:t>
            </a:r>
            <a:r>
              <a:rPr lang="fr-FR" altLang="fr-FR" dirty="0" smtClean="0">
                <a:solidFill>
                  <a:srgbClr val="272D31"/>
                </a:solidFill>
              </a:rPr>
              <a:t>Adapter les doses au terrain et à la tolérance</a:t>
            </a:r>
          </a:p>
          <a:p>
            <a:pPr marL="287338" indent="-161925" eaLnBrk="1" hangingPunct="1">
              <a:buSzPct val="110000"/>
            </a:pPr>
            <a:r>
              <a:rPr lang="fr-FR" altLang="fr-FR" dirty="0" smtClean="0">
                <a:solidFill>
                  <a:srgbClr val="272D31"/>
                </a:solidFill>
              </a:rPr>
              <a:t> Administration théorique/réelle (exemple du </a:t>
            </a:r>
            <a:r>
              <a:rPr lang="fr-FR" altLang="fr-FR" dirty="0" err="1" smtClean="0">
                <a:solidFill>
                  <a:srgbClr val="272D31"/>
                </a:solidFill>
              </a:rPr>
              <a:t>cisplatine</a:t>
            </a:r>
            <a:r>
              <a:rPr lang="fr-FR" altLang="fr-FR" dirty="0" smtClean="0">
                <a:solidFill>
                  <a:srgbClr val="272D31"/>
                </a:solidFill>
              </a:rPr>
              <a:t>)</a:t>
            </a:r>
          </a:p>
        </p:txBody>
      </p:sp>
    </p:spTree>
    <p:extLst>
      <p:ext uri="{BB962C8B-B14F-4D97-AF65-F5344CB8AC3E}">
        <p14:creationId xmlns:p14="http://schemas.microsoft.com/office/powerpoint/2010/main" val="3403096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0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0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608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re 1"/>
          <p:cNvSpPr txBox="1">
            <a:spLocks noGrp="1"/>
          </p:cNvSpPr>
          <p:nvPr>
            <p:ph type="title"/>
          </p:nvPr>
        </p:nvSpPr>
        <p:spPr>
          <a:xfrm>
            <a:off x="1008063" y="217488"/>
            <a:ext cx="7848600" cy="300037"/>
          </a:xfrm>
        </p:spPr>
        <p:txBody>
          <a:bodyPr/>
          <a:lstStyle/>
          <a:p>
            <a:pPr eaLnBrk="1" hangingPunct="1">
              <a:spcBef>
                <a:spcPct val="0"/>
              </a:spcBef>
              <a:buClr>
                <a:srgbClr val="FFFFFF"/>
              </a:buClr>
            </a:pPr>
            <a:endParaRPr lang="fr-FR" altLang="fr-FR" smtClean="0">
              <a:solidFill>
                <a:srgbClr val="FFFFFF"/>
              </a:solidFill>
            </a:endParaRPr>
          </a:p>
        </p:txBody>
      </p:sp>
      <p:pic>
        <p:nvPicPr>
          <p:cNvPr id="46083" name="Shape 74" descr="http://hopitaux-parisouest.aphp.fr/wp-content/blogs.dir/129/files/2014/04/HUPO_GROUPE_2-site-300x100.pn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5124450"/>
            <a:ext cx="2065337" cy="5730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6084" name="Espace réservé du texte 6"/>
          <p:cNvSpPr txBox="1">
            <a:spLocks noGrp="1"/>
          </p:cNvSpPr>
          <p:nvPr>
            <p:ph type="body" idx="2"/>
          </p:nvPr>
        </p:nvSpPr>
        <p:spPr>
          <a:xfrm>
            <a:off x="647700" y="817563"/>
            <a:ext cx="8208963" cy="600075"/>
          </a:xfrm>
        </p:spPr>
        <p:txBody>
          <a:bodyPr/>
          <a:lstStyle/>
          <a:p>
            <a:pPr marL="269875" indent="-3175" eaLnBrk="1" hangingPunct="1">
              <a:spcBef>
                <a:spcPct val="0"/>
              </a:spcBef>
              <a:spcAft>
                <a:spcPct val="0"/>
              </a:spcAft>
              <a:buSzPct val="110000"/>
            </a:pPr>
            <a:r>
              <a:rPr lang="fr-FR" altLang="fr-FR" dirty="0" smtClean="0"/>
              <a:t>Thérapies contre indiquées en association :</a:t>
            </a:r>
          </a:p>
        </p:txBody>
      </p:sp>
      <p:sp>
        <p:nvSpPr>
          <p:cNvPr id="46085" name="Espace réservé du texte 4"/>
          <p:cNvSpPr txBox="1">
            <a:spLocks noGrp="1"/>
          </p:cNvSpPr>
          <p:nvPr>
            <p:ph type="body" idx="1"/>
          </p:nvPr>
        </p:nvSpPr>
        <p:spPr>
          <a:xfrm>
            <a:off x="647700" y="1477963"/>
            <a:ext cx="8208963" cy="3540125"/>
          </a:xfrm>
        </p:spPr>
        <p:txBody>
          <a:bodyPr/>
          <a:lstStyle/>
          <a:p>
            <a:pPr marL="287338" indent="-161925" eaLnBrk="1" hangingPunct="1">
              <a:buSzPct val="110000"/>
            </a:pPr>
            <a:r>
              <a:rPr lang="fr-FR" altLang="fr-FR" dirty="0" smtClean="0"/>
              <a:t> </a:t>
            </a:r>
            <a:r>
              <a:rPr lang="fr-FR" altLang="fr-FR" dirty="0" err="1"/>
              <a:t>A</a:t>
            </a:r>
            <a:r>
              <a:rPr lang="fr-FR" altLang="fr-FR" dirty="0" err="1" smtClean="0"/>
              <a:t>nthracyclines</a:t>
            </a:r>
            <a:r>
              <a:rPr lang="fr-FR" altLang="fr-FR" dirty="0" smtClean="0"/>
              <a:t> : </a:t>
            </a:r>
          </a:p>
          <a:p>
            <a:pPr marL="431800" lvl="1" indent="-65088" eaLnBrk="1" hangingPunct="1">
              <a:spcBef>
                <a:spcPct val="0"/>
              </a:spcBef>
            </a:pPr>
            <a:r>
              <a:rPr lang="fr-FR" altLang="fr-FR" dirty="0">
                <a:solidFill>
                  <a:srgbClr val="272D31"/>
                </a:solidFill>
              </a:rPr>
              <a:t> </a:t>
            </a:r>
            <a:r>
              <a:rPr lang="fr-FR" altLang="fr-FR" dirty="0" err="1" smtClean="0">
                <a:solidFill>
                  <a:srgbClr val="272D31"/>
                </a:solidFill>
              </a:rPr>
              <a:t>Radiosensibilisation</a:t>
            </a:r>
            <a:endParaRPr lang="fr-FR" altLang="fr-FR" dirty="0" smtClean="0">
              <a:solidFill>
                <a:srgbClr val="272D31"/>
              </a:solidFill>
            </a:endParaRPr>
          </a:p>
          <a:p>
            <a:pPr marL="431800" lvl="1" indent="-65088" eaLnBrk="1" hangingPunct="1">
              <a:spcBef>
                <a:spcPct val="0"/>
              </a:spcBef>
            </a:pPr>
            <a:r>
              <a:rPr lang="fr-FR" altLang="fr-FR" dirty="0">
                <a:solidFill>
                  <a:srgbClr val="272D31"/>
                </a:solidFill>
              </a:rPr>
              <a:t> </a:t>
            </a:r>
            <a:r>
              <a:rPr lang="fr-FR" altLang="fr-FR" dirty="0" smtClean="0">
                <a:solidFill>
                  <a:srgbClr val="272D31"/>
                </a:solidFill>
              </a:rPr>
              <a:t>Toxicité cardiaque cumulée en fonction du territoire irradié</a:t>
            </a:r>
            <a:endParaRPr lang="fr-FR" altLang="fr-FR" dirty="0">
              <a:solidFill>
                <a:srgbClr val="272D31"/>
              </a:solidFill>
            </a:endParaRPr>
          </a:p>
          <a:p>
            <a:pPr marL="287338" indent="-161925" eaLnBrk="1" hangingPunct="1">
              <a:buSzPct val="110000"/>
            </a:pPr>
            <a:r>
              <a:rPr lang="fr-FR" altLang="fr-FR" dirty="0" smtClean="0">
                <a:sym typeface="Wingdings" pitchFamily="2" charset="2"/>
              </a:rPr>
              <a:t> </a:t>
            </a:r>
            <a:r>
              <a:rPr lang="fr-FR" altLang="fr-FR" dirty="0" err="1" smtClean="0">
                <a:sym typeface="Wingdings" pitchFamily="2" charset="2"/>
              </a:rPr>
              <a:t>Bevacizumab</a:t>
            </a:r>
            <a:r>
              <a:rPr lang="fr-FR" altLang="fr-FR" dirty="0" smtClean="0">
                <a:sym typeface="Wingdings" pitchFamily="2" charset="2"/>
              </a:rPr>
              <a:t> : </a:t>
            </a:r>
          </a:p>
          <a:p>
            <a:pPr marL="431800" lvl="1" indent="-65088" eaLnBrk="1" hangingPunct="1">
              <a:spcBef>
                <a:spcPct val="0"/>
              </a:spcBef>
            </a:pPr>
            <a:r>
              <a:rPr lang="fr-FR" altLang="fr-FR" dirty="0" smtClean="0">
                <a:solidFill>
                  <a:srgbClr val="272D31"/>
                </a:solidFill>
                <a:sym typeface="Wingdings" pitchFamily="2" charset="2"/>
              </a:rPr>
              <a:t> Risque hémorragique</a:t>
            </a:r>
          </a:p>
          <a:p>
            <a:pPr marL="431800" lvl="1" indent="-65088" eaLnBrk="1" hangingPunct="1">
              <a:spcBef>
                <a:spcPct val="0"/>
              </a:spcBef>
            </a:pPr>
            <a:r>
              <a:rPr lang="fr-FR" altLang="fr-FR" dirty="0" smtClean="0">
                <a:solidFill>
                  <a:srgbClr val="272D31"/>
                </a:solidFill>
                <a:sym typeface="Wingdings" pitchFamily="2" charset="2"/>
              </a:rPr>
              <a:t> Arrêt variable (de 14 jours à 1 mois)</a:t>
            </a:r>
          </a:p>
          <a:p>
            <a:pPr marL="287338" indent="-161925" eaLnBrk="1" hangingPunct="1">
              <a:buSzPct val="110000"/>
            </a:pPr>
            <a:r>
              <a:rPr lang="fr-FR" altLang="fr-FR" dirty="0" smtClean="0">
                <a:sym typeface="Wingdings" pitchFamily="2" charset="2"/>
              </a:rPr>
              <a:t> </a:t>
            </a:r>
            <a:r>
              <a:rPr lang="fr-FR" altLang="fr-FR" dirty="0" err="1" smtClean="0">
                <a:sym typeface="Wingdings" pitchFamily="2" charset="2"/>
              </a:rPr>
              <a:t>Sunitinib</a:t>
            </a:r>
            <a:r>
              <a:rPr lang="fr-FR" altLang="fr-FR" dirty="0" smtClean="0">
                <a:sym typeface="Wingdings" pitchFamily="2" charset="2"/>
              </a:rPr>
              <a:t> : </a:t>
            </a:r>
          </a:p>
          <a:p>
            <a:pPr marL="431800" lvl="1" indent="-65088" eaLnBrk="1" hangingPunct="1">
              <a:spcBef>
                <a:spcPct val="0"/>
              </a:spcBef>
            </a:pPr>
            <a:r>
              <a:rPr lang="fr-FR" altLang="fr-FR" dirty="0" smtClean="0">
                <a:solidFill>
                  <a:srgbClr val="272D31"/>
                </a:solidFill>
                <a:sym typeface="Wingdings" pitchFamily="2" charset="2"/>
              </a:rPr>
              <a:t> Risque de perforation digestive</a:t>
            </a:r>
            <a:endParaRPr lang="fr-FR" altLang="fr-FR" dirty="0" smtClean="0">
              <a:solidFill>
                <a:srgbClr val="272D3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0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08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608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608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608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608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6085">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608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txBox="1">
            <a:spLocks noGrp="1"/>
          </p:cNvSpPr>
          <p:nvPr>
            <p:ph type="title"/>
          </p:nvPr>
        </p:nvSpPr>
        <p:spPr>
          <a:xfrm>
            <a:off x="1008063" y="217488"/>
            <a:ext cx="7848600" cy="300037"/>
          </a:xfrm>
        </p:spPr>
        <p:txBody>
          <a:bodyPr/>
          <a:lstStyle/>
          <a:p>
            <a:pPr eaLnBrk="1" hangingPunct="1">
              <a:spcBef>
                <a:spcPct val="0"/>
              </a:spcBef>
              <a:buClr>
                <a:srgbClr val="FFFFFF"/>
              </a:buClr>
            </a:pPr>
            <a:endParaRPr lang="fr-FR" altLang="fr-FR" smtClean="0">
              <a:solidFill>
                <a:srgbClr val="FFFFFF"/>
              </a:solidFill>
            </a:endParaRPr>
          </a:p>
        </p:txBody>
      </p:sp>
      <p:sp>
        <p:nvSpPr>
          <p:cNvPr id="11267" name="Espace réservé du texte 2"/>
          <p:cNvSpPr txBox="1">
            <a:spLocks noGrp="1"/>
          </p:cNvSpPr>
          <p:nvPr>
            <p:ph type="body" idx="1"/>
          </p:nvPr>
        </p:nvSpPr>
        <p:spPr>
          <a:xfrm>
            <a:off x="647700" y="1477963"/>
            <a:ext cx="8208963" cy="3540125"/>
          </a:xfrm>
        </p:spPr>
        <p:txBody>
          <a:bodyPr/>
          <a:lstStyle/>
          <a:p>
            <a:pPr marL="125413" indent="0" eaLnBrk="1" hangingPunct="1">
              <a:buSzPct val="110000"/>
              <a:buNone/>
            </a:pPr>
            <a:r>
              <a:rPr lang="fr-FR" altLang="fr-FR" dirty="0" smtClean="0"/>
              <a:t>1. Rappels : ADN, cycle cellulaire et radiothérapie</a:t>
            </a:r>
          </a:p>
          <a:p>
            <a:pPr marL="125413" indent="0" eaLnBrk="1" hangingPunct="1">
              <a:buSzPct val="110000"/>
              <a:buNone/>
            </a:pPr>
            <a:r>
              <a:rPr lang="fr-FR" altLang="fr-FR" dirty="0" smtClean="0"/>
              <a:t>2. Mécanismes d’action </a:t>
            </a:r>
          </a:p>
          <a:p>
            <a:pPr marL="125413" indent="0" eaLnBrk="1" hangingPunct="1">
              <a:buSzPct val="110000"/>
              <a:buNone/>
            </a:pPr>
            <a:r>
              <a:rPr lang="fr-FR" altLang="fr-FR" dirty="0" smtClean="0"/>
              <a:t>3. Contre indication aux associations RT-CT</a:t>
            </a:r>
          </a:p>
          <a:p>
            <a:pPr marL="287338" indent="-161925" eaLnBrk="1" hangingPunct="1">
              <a:buSzPct val="110000"/>
            </a:pPr>
            <a:endParaRPr lang="fr-FR" altLang="fr-FR" dirty="0" smtClean="0"/>
          </a:p>
        </p:txBody>
      </p:sp>
      <p:sp>
        <p:nvSpPr>
          <p:cNvPr id="11268" name="Espace réservé du texte 3"/>
          <p:cNvSpPr txBox="1">
            <a:spLocks noGrp="1"/>
          </p:cNvSpPr>
          <p:nvPr>
            <p:ph type="body" idx="2"/>
          </p:nvPr>
        </p:nvSpPr>
        <p:spPr>
          <a:xfrm>
            <a:off x="647700" y="817563"/>
            <a:ext cx="8208963" cy="600075"/>
          </a:xfrm>
        </p:spPr>
        <p:txBody>
          <a:bodyPr/>
          <a:lstStyle/>
          <a:p>
            <a:pPr marL="269875" indent="-3175" eaLnBrk="1" hangingPunct="1">
              <a:spcBef>
                <a:spcPct val="0"/>
              </a:spcBef>
              <a:spcAft>
                <a:spcPct val="0"/>
              </a:spcAft>
              <a:buSzPct val="110000"/>
            </a:pPr>
            <a:r>
              <a:rPr lang="fr-FR" altLang="fr-FR" smtClean="0"/>
              <a:t>Plan</a:t>
            </a:r>
          </a:p>
        </p:txBody>
      </p:sp>
      <p:pic>
        <p:nvPicPr>
          <p:cNvPr id="11269" name="Shape 74" descr="http://hopitaux-parisouest.aphp.fr/wp-content/blogs.dir/129/files/2014/04/HUPO_GROUPE_2-site-300x100.pn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5124450"/>
            <a:ext cx="2065337" cy="5730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hape 96"/>
          <p:cNvSpPr txBox="1">
            <a:spLocks noGrp="1"/>
          </p:cNvSpPr>
          <p:nvPr>
            <p:ph type="ctrTitle"/>
          </p:nvPr>
        </p:nvSpPr>
        <p:spPr>
          <a:xfrm>
            <a:off x="685800" y="736902"/>
            <a:ext cx="7772400" cy="2854817"/>
          </a:xfrm>
        </p:spPr>
        <p:txBody>
          <a:bodyPr/>
          <a:lstStyle/>
          <a:p>
            <a:pPr eaLnBrk="1" hangingPunct="1">
              <a:spcBef>
                <a:spcPct val="0"/>
              </a:spcBef>
              <a:buSzTx/>
              <a:buFont typeface="Source Sans Pro"/>
              <a:buNone/>
            </a:pPr>
            <a:r>
              <a:rPr lang="fr-FR" altLang="fr-FR" sz="7200" b="1" dirty="0" smtClean="0">
                <a:solidFill>
                  <a:srgbClr val="7ECEFD"/>
                </a:solidFill>
                <a:latin typeface="Source Sans Pro"/>
                <a:ea typeface="Source Sans Pro"/>
                <a:cs typeface="Source Sans Pro"/>
                <a:sym typeface="Source Sans Pro"/>
              </a:rPr>
              <a:t>1.</a:t>
            </a:r>
            <a:br>
              <a:rPr lang="fr-FR" altLang="fr-FR" sz="7200" b="1" dirty="0" smtClean="0">
                <a:solidFill>
                  <a:srgbClr val="7ECEFD"/>
                </a:solidFill>
                <a:latin typeface="Source Sans Pro"/>
                <a:ea typeface="Source Sans Pro"/>
                <a:cs typeface="Source Sans Pro"/>
                <a:sym typeface="Source Sans Pro"/>
              </a:rPr>
            </a:br>
            <a:r>
              <a:rPr lang="fr-FR" altLang="fr-FR" b="1" dirty="0" smtClean="0">
                <a:solidFill>
                  <a:schemeClr val="bg1"/>
                </a:solidFill>
                <a:latin typeface="Source Sans Pro"/>
                <a:ea typeface="Source Sans Pro"/>
                <a:cs typeface="Source Sans Pro"/>
                <a:sym typeface="Source Sans Pro"/>
              </a:rPr>
              <a:t>ADN, CYCLE CELLULAIRE ET RADIOTHERAPIE</a:t>
            </a:r>
            <a:endParaRPr lang="fr-FR" altLang="fr-FR" sz="7200" b="1" dirty="0" smtClean="0">
              <a:solidFill>
                <a:schemeClr val="bg1"/>
              </a:solidFill>
              <a:latin typeface="Source Sans Pro"/>
              <a:ea typeface="Source Sans Pro"/>
              <a:cs typeface="Source Sans Pro"/>
              <a:sym typeface="Source Sans Pro"/>
            </a:endParaRPr>
          </a:p>
        </p:txBody>
      </p:sp>
      <p:sp>
        <p:nvSpPr>
          <p:cNvPr id="12291" name="Shape 97"/>
          <p:cNvSpPr txBox="1">
            <a:spLocks noGrp="1"/>
          </p:cNvSpPr>
          <p:nvPr>
            <p:ph type="subTitle" idx="1"/>
          </p:nvPr>
        </p:nvSpPr>
        <p:spPr>
          <a:xfrm>
            <a:off x="685800" y="3591719"/>
            <a:ext cx="7772400" cy="871538"/>
          </a:xfrm>
        </p:spPr>
        <p:txBody>
          <a:bodyPr/>
          <a:lstStyle/>
          <a:p>
            <a:pPr marL="287338" indent="-161925" eaLnBrk="1" hangingPunct="1">
              <a:spcBef>
                <a:spcPct val="0"/>
              </a:spcBef>
              <a:spcAft>
                <a:spcPts val="1000"/>
              </a:spcAft>
              <a:buSzTx/>
              <a:buFont typeface="Noto Sans Symbols"/>
              <a:buNone/>
            </a:pPr>
            <a:r>
              <a:rPr lang="fr-FR" altLang="fr-FR" dirty="0" smtClean="0">
                <a:latin typeface="Source Sans Pro"/>
                <a:ea typeface="Source Sans Pro"/>
                <a:cs typeface="Source Sans Pro"/>
                <a:sym typeface="Source Sans Pro"/>
              </a:rPr>
              <a:t>rappels</a:t>
            </a:r>
          </a:p>
        </p:txBody>
      </p:sp>
      <p:pic>
        <p:nvPicPr>
          <p:cNvPr id="5" name="Shape 74" descr="http://hopitaux-parisouest.aphp.fr/wp-content/blogs.dir/129/files/2014/04/HUPO_GROUPE_2-site-300x100.pn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5124450"/>
            <a:ext cx="2065337" cy="5730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txBox="1">
            <a:spLocks noGrp="1"/>
          </p:cNvSpPr>
          <p:nvPr>
            <p:ph type="title"/>
          </p:nvPr>
        </p:nvSpPr>
        <p:spPr>
          <a:xfrm>
            <a:off x="1008063" y="217488"/>
            <a:ext cx="7848600" cy="300037"/>
          </a:xfrm>
        </p:spPr>
        <p:txBody>
          <a:bodyPr/>
          <a:lstStyle/>
          <a:p>
            <a:pPr eaLnBrk="1" hangingPunct="1">
              <a:spcBef>
                <a:spcPct val="0"/>
              </a:spcBef>
              <a:buClr>
                <a:srgbClr val="FFFFFF"/>
              </a:buClr>
            </a:pPr>
            <a:endParaRPr lang="fr-FR" altLang="fr-FR" dirty="0" smtClean="0">
              <a:solidFill>
                <a:srgbClr val="FFFFFF"/>
              </a:solidFill>
            </a:endParaRPr>
          </a:p>
        </p:txBody>
      </p:sp>
      <p:pic>
        <p:nvPicPr>
          <p:cNvPr id="13315" name="Shape 74" descr="http://hopitaux-parisouest.aphp.fr/wp-content/blogs.dir/129/files/2014/04/HUPO_GROUPE_2-site-300x100.pn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5124450"/>
            <a:ext cx="2065337" cy="5730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3316" name="Espace réservé du texte 6"/>
          <p:cNvSpPr txBox="1">
            <a:spLocks noGrp="1"/>
          </p:cNvSpPr>
          <p:nvPr>
            <p:ph type="body" idx="2"/>
          </p:nvPr>
        </p:nvSpPr>
        <p:spPr>
          <a:xfrm>
            <a:off x="647700" y="817563"/>
            <a:ext cx="8208963" cy="600075"/>
          </a:xfrm>
        </p:spPr>
        <p:txBody>
          <a:bodyPr/>
          <a:lstStyle/>
          <a:p>
            <a:pPr marL="269875" indent="-3175" eaLnBrk="1" hangingPunct="1">
              <a:spcBef>
                <a:spcPct val="0"/>
              </a:spcBef>
              <a:spcAft>
                <a:spcPct val="0"/>
              </a:spcAft>
              <a:buSzPct val="110000"/>
            </a:pPr>
            <a:r>
              <a:rPr lang="fr-FR" altLang="fr-FR" dirty="0" smtClean="0"/>
              <a:t>ADN et Cycle cellulaire</a:t>
            </a:r>
          </a:p>
        </p:txBody>
      </p:sp>
      <p:pic>
        <p:nvPicPr>
          <p:cNvPr id="13318" name="Espace réservé du contenu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7549" y="1484313"/>
            <a:ext cx="4798775" cy="3358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Espace réservé du contenu 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946323" y="1748870"/>
            <a:ext cx="4179499" cy="2829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txBox="1">
            <a:spLocks noGrp="1"/>
          </p:cNvSpPr>
          <p:nvPr>
            <p:ph type="title"/>
          </p:nvPr>
        </p:nvSpPr>
        <p:spPr>
          <a:xfrm>
            <a:off x="1008063" y="217488"/>
            <a:ext cx="7848600" cy="300037"/>
          </a:xfrm>
        </p:spPr>
        <p:txBody>
          <a:bodyPr/>
          <a:lstStyle/>
          <a:p>
            <a:pPr eaLnBrk="1" hangingPunct="1">
              <a:spcBef>
                <a:spcPct val="0"/>
              </a:spcBef>
              <a:buClr>
                <a:srgbClr val="FFFFFF"/>
              </a:buClr>
            </a:pPr>
            <a:endParaRPr lang="fr-FR" altLang="fr-FR" dirty="0" smtClean="0">
              <a:solidFill>
                <a:srgbClr val="FFFFFF"/>
              </a:solidFill>
            </a:endParaRPr>
          </a:p>
        </p:txBody>
      </p:sp>
      <p:pic>
        <p:nvPicPr>
          <p:cNvPr id="13315" name="Shape 74" descr="http://hopitaux-parisouest.aphp.fr/wp-content/blogs.dir/129/files/2014/04/HUPO_GROUPE_2-site-300x100.pn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5124450"/>
            <a:ext cx="2065337" cy="5730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3316" name="Espace réservé du texte 6"/>
          <p:cNvSpPr txBox="1">
            <a:spLocks noGrp="1"/>
          </p:cNvSpPr>
          <p:nvPr>
            <p:ph type="body" idx="2"/>
          </p:nvPr>
        </p:nvSpPr>
        <p:spPr>
          <a:xfrm>
            <a:off x="647700" y="817563"/>
            <a:ext cx="8208963" cy="600075"/>
          </a:xfrm>
        </p:spPr>
        <p:txBody>
          <a:bodyPr/>
          <a:lstStyle/>
          <a:p>
            <a:pPr marL="269875" indent="-3175" eaLnBrk="1" hangingPunct="1">
              <a:spcBef>
                <a:spcPct val="0"/>
              </a:spcBef>
              <a:spcAft>
                <a:spcPct val="0"/>
              </a:spcAft>
              <a:buSzPct val="110000"/>
            </a:pPr>
            <a:r>
              <a:rPr lang="fr-FR" altLang="fr-FR" dirty="0" smtClean="0"/>
              <a:t>ADN et Cycle cellulaire</a:t>
            </a:r>
          </a:p>
        </p:txBody>
      </p:sp>
      <p:pic>
        <p:nvPicPr>
          <p:cNvPr id="13317" name="Image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361881" y="1373343"/>
            <a:ext cx="4420238" cy="3529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6198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33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txBox="1">
            <a:spLocks noGrp="1"/>
          </p:cNvSpPr>
          <p:nvPr>
            <p:ph type="title"/>
          </p:nvPr>
        </p:nvSpPr>
        <p:spPr>
          <a:xfrm>
            <a:off x="1008063" y="217488"/>
            <a:ext cx="7848600" cy="300037"/>
          </a:xfrm>
        </p:spPr>
        <p:txBody>
          <a:bodyPr/>
          <a:lstStyle/>
          <a:p>
            <a:pPr eaLnBrk="1" hangingPunct="1">
              <a:spcBef>
                <a:spcPct val="0"/>
              </a:spcBef>
              <a:buClr>
                <a:srgbClr val="FFFFFF"/>
              </a:buClr>
            </a:pPr>
            <a:endParaRPr lang="fr-FR" altLang="fr-FR" dirty="0" smtClean="0">
              <a:solidFill>
                <a:srgbClr val="FFFFFF"/>
              </a:solidFill>
            </a:endParaRPr>
          </a:p>
        </p:txBody>
      </p:sp>
      <p:pic>
        <p:nvPicPr>
          <p:cNvPr id="14339" name="Shape 74" descr="http://hopitaux-parisouest.aphp.fr/wp-content/blogs.dir/129/files/2014/04/HUPO_GROUPE_2-site-300x100.pn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5124450"/>
            <a:ext cx="2065337" cy="5730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4340" name="Espace réservé du texte 5"/>
          <p:cNvSpPr txBox="1">
            <a:spLocks noGrp="1"/>
          </p:cNvSpPr>
          <p:nvPr>
            <p:ph type="body" idx="1"/>
          </p:nvPr>
        </p:nvSpPr>
        <p:spPr>
          <a:xfrm>
            <a:off x="647701" y="1682750"/>
            <a:ext cx="5718224" cy="3335338"/>
          </a:xfrm>
        </p:spPr>
        <p:txBody>
          <a:bodyPr/>
          <a:lstStyle/>
          <a:p>
            <a:pPr marL="287338" indent="-161925" eaLnBrk="1" hangingPunct="1">
              <a:spcBef>
                <a:spcPct val="0"/>
              </a:spcBef>
              <a:buSzPct val="110000"/>
            </a:pPr>
            <a:r>
              <a:rPr lang="fr-FR" altLang="fr-FR" dirty="0" smtClean="0"/>
              <a:t> </a:t>
            </a:r>
            <a:r>
              <a:rPr lang="fr-FR" altLang="fr-FR" sz="2000" dirty="0" smtClean="0"/>
              <a:t>Ruptures </a:t>
            </a:r>
            <a:r>
              <a:rPr lang="fr-FR" altLang="fr-FR" sz="2000" dirty="0"/>
              <a:t>de </a:t>
            </a:r>
            <a:r>
              <a:rPr lang="fr-FR" altLang="fr-FR" sz="2000" dirty="0" smtClean="0"/>
              <a:t>brins simple </a:t>
            </a:r>
            <a:r>
              <a:rPr lang="fr-FR" altLang="fr-FR" sz="2000" dirty="0"/>
              <a:t>ou </a:t>
            </a:r>
            <a:r>
              <a:rPr lang="fr-FR" altLang="fr-FR" sz="2000" dirty="0" smtClean="0"/>
              <a:t>double </a:t>
            </a:r>
            <a:r>
              <a:rPr lang="fr-FR" altLang="fr-FR" sz="2000" dirty="0"/>
              <a:t>+++</a:t>
            </a:r>
          </a:p>
          <a:p>
            <a:pPr marL="789550" lvl="2" indent="-65088" eaLnBrk="1" hangingPunct="1">
              <a:spcBef>
                <a:spcPct val="0"/>
              </a:spcBef>
            </a:pPr>
            <a:r>
              <a:rPr lang="fr-FR" altLang="fr-FR" dirty="0">
                <a:solidFill>
                  <a:srgbClr val="272D31"/>
                </a:solidFill>
              </a:rPr>
              <a:t>1 Gy -&gt; 1000 ruptures simples et </a:t>
            </a:r>
            <a:r>
              <a:rPr lang="fr-FR" altLang="fr-FR" dirty="0" smtClean="0">
                <a:solidFill>
                  <a:srgbClr val="272D31"/>
                </a:solidFill>
              </a:rPr>
              <a:t>50 </a:t>
            </a:r>
            <a:r>
              <a:rPr lang="fr-FR" altLang="fr-FR" dirty="0">
                <a:solidFill>
                  <a:srgbClr val="272D31"/>
                </a:solidFill>
              </a:rPr>
              <a:t>à 100 ruptures doubles par cellule</a:t>
            </a:r>
          </a:p>
          <a:p>
            <a:pPr marL="287338" indent="-161925" eaLnBrk="1" hangingPunct="1">
              <a:spcBef>
                <a:spcPct val="0"/>
              </a:spcBef>
              <a:buSzPct val="110000"/>
            </a:pPr>
            <a:r>
              <a:rPr lang="fr-FR" altLang="fr-FR" sz="2000" dirty="0" smtClean="0"/>
              <a:t> Altérations </a:t>
            </a:r>
            <a:r>
              <a:rPr lang="fr-FR" altLang="fr-FR" sz="2000" dirty="0"/>
              <a:t>des bases</a:t>
            </a:r>
          </a:p>
          <a:p>
            <a:pPr marL="287338" indent="-161925" eaLnBrk="1" hangingPunct="1">
              <a:spcBef>
                <a:spcPct val="0"/>
              </a:spcBef>
              <a:buSzPct val="110000"/>
            </a:pPr>
            <a:r>
              <a:rPr lang="fr-FR" altLang="fr-FR" sz="2000" dirty="0" smtClean="0"/>
              <a:t> Destruction </a:t>
            </a:r>
            <a:r>
              <a:rPr lang="fr-FR" altLang="fr-FR" sz="2000" dirty="0"/>
              <a:t>des sucres</a:t>
            </a:r>
          </a:p>
          <a:p>
            <a:pPr marL="287338" indent="-161925" eaLnBrk="1" hangingPunct="1">
              <a:spcBef>
                <a:spcPct val="0"/>
              </a:spcBef>
              <a:spcAft>
                <a:spcPts val="1200"/>
              </a:spcAft>
              <a:buSzPct val="110000"/>
            </a:pPr>
            <a:r>
              <a:rPr lang="fr-FR" altLang="fr-FR" sz="2000" dirty="0" smtClean="0"/>
              <a:t> Pontages </a:t>
            </a:r>
            <a:r>
              <a:rPr lang="fr-FR" altLang="fr-FR" sz="2000" dirty="0"/>
              <a:t>et formations de </a:t>
            </a:r>
            <a:r>
              <a:rPr lang="fr-FR" altLang="fr-FR" sz="2000" dirty="0" smtClean="0"/>
              <a:t>dimères</a:t>
            </a:r>
          </a:p>
          <a:p>
            <a:pPr marL="287338" indent="-161925" eaLnBrk="1" hangingPunct="1">
              <a:spcBef>
                <a:spcPct val="0"/>
              </a:spcBef>
              <a:spcAft>
                <a:spcPts val="0"/>
              </a:spcAft>
              <a:buSzPct val="110000"/>
            </a:pPr>
            <a:r>
              <a:rPr lang="fr-FR" altLang="fr-FR" sz="2000" dirty="0"/>
              <a:t> </a:t>
            </a:r>
            <a:r>
              <a:rPr lang="fr-FR" altLang="fr-FR" sz="2000" dirty="0" smtClean="0"/>
              <a:t>Cassures </a:t>
            </a:r>
            <a:r>
              <a:rPr lang="fr-FR" altLang="fr-FR" sz="2000" dirty="0"/>
              <a:t>chromosomiques ou </a:t>
            </a:r>
            <a:r>
              <a:rPr lang="fr-FR" altLang="fr-FR" sz="2000" dirty="0" smtClean="0"/>
              <a:t>translocations</a:t>
            </a:r>
            <a:endParaRPr lang="fr-FR" altLang="fr-FR" sz="2000" dirty="0"/>
          </a:p>
        </p:txBody>
      </p:sp>
      <p:sp>
        <p:nvSpPr>
          <p:cNvPr id="14341" name="Espace réservé du texte 6"/>
          <p:cNvSpPr txBox="1">
            <a:spLocks noGrp="1"/>
          </p:cNvSpPr>
          <p:nvPr>
            <p:ph type="body" idx="2"/>
          </p:nvPr>
        </p:nvSpPr>
        <p:spPr>
          <a:xfrm>
            <a:off x="647700" y="817563"/>
            <a:ext cx="8208963" cy="600075"/>
          </a:xfrm>
        </p:spPr>
        <p:txBody>
          <a:bodyPr/>
          <a:lstStyle/>
          <a:p>
            <a:pPr marL="269875" indent="-3175" eaLnBrk="1" hangingPunct="1">
              <a:spcBef>
                <a:spcPct val="0"/>
              </a:spcBef>
              <a:spcAft>
                <a:spcPct val="0"/>
              </a:spcAft>
              <a:buSzPct val="110000"/>
            </a:pPr>
            <a:r>
              <a:rPr lang="fr-FR" altLang="fr-FR" dirty="0" smtClean="0"/>
              <a:t>Effets de la radiothérapie sur l’ADN</a:t>
            </a:r>
          </a:p>
        </p:txBody>
      </p:sp>
      <p:pic>
        <p:nvPicPr>
          <p:cNvPr id="1026" name="Picture 2" descr="http://radiotherapie-hegp.fr/images/adn.jpg"/>
          <p:cNvPicPr>
            <a:picLocks noChangeAspect="1" noChangeArrowheads="1"/>
          </p:cNvPicPr>
          <p:nvPr/>
        </p:nvPicPr>
        <p:blipFill rotWithShape="1">
          <a:blip r:embed="rId4">
            <a:extLst>
              <a:ext uri="{28A0092B-C50C-407E-A947-70E740481C1C}">
                <a14:useLocalDpi xmlns:a14="http://schemas.microsoft.com/office/drawing/2010/main" val="0"/>
              </a:ext>
            </a:extLst>
          </a:blip>
          <a:srcRect t="3155" b="4627"/>
          <a:stretch/>
        </p:blipFill>
        <p:spPr bwMode="auto">
          <a:xfrm>
            <a:off x="6365924" y="1417638"/>
            <a:ext cx="2778076" cy="3600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8730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4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340">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340">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340">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34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hape 96"/>
          <p:cNvSpPr txBox="1">
            <a:spLocks noGrp="1"/>
          </p:cNvSpPr>
          <p:nvPr>
            <p:ph type="ctrTitle"/>
          </p:nvPr>
        </p:nvSpPr>
        <p:spPr>
          <a:xfrm>
            <a:off x="685800" y="1758950"/>
            <a:ext cx="7772400" cy="1289050"/>
          </a:xfrm>
        </p:spPr>
        <p:txBody>
          <a:bodyPr/>
          <a:lstStyle/>
          <a:p>
            <a:pPr eaLnBrk="1" hangingPunct="1">
              <a:spcBef>
                <a:spcPct val="0"/>
              </a:spcBef>
              <a:buSzTx/>
              <a:buFont typeface="Source Sans Pro"/>
              <a:buNone/>
            </a:pPr>
            <a:r>
              <a:rPr lang="fr-FR" altLang="fr-FR" sz="7200" b="1" dirty="0">
                <a:solidFill>
                  <a:srgbClr val="7ECEFD"/>
                </a:solidFill>
                <a:latin typeface="Source Sans Pro"/>
                <a:ea typeface="Source Sans Pro"/>
                <a:cs typeface="Source Sans Pro"/>
                <a:sym typeface="Source Sans Pro"/>
              </a:rPr>
              <a:t>2</a:t>
            </a:r>
            <a:r>
              <a:rPr lang="fr-FR" altLang="fr-FR" sz="7200" b="1" dirty="0" smtClean="0">
                <a:solidFill>
                  <a:srgbClr val="7ECEFD"/>
                </a:solidFill>
                <a:latin typeface="Source Sans Pro"/>
                <a:ea typeface="Source Sans Pro"/>
                <a:cs typeface="Source Sans Pro"/>
                <a:sym typeface="Source Sans Pro"/>
              </a:rPr>
              <a:t>.</a:t>
            </a:r>
            <a:br>
              <a:rPr lang="fr-FR" altLang="fr-FR" sz="7200" b="1" dirty="0" smtClean="0">
                <a:solidFill>
                  <a:srgbClr val="7ECEFD"/>
                </a:solidFill>
                <a:latin typeface="Source Sans Pro"/>
                <a:ea typeface="Source Sans Pro"/>
                <a:cs typeface="Source Sans Pro"/>
                <a:sym typeface="Source Sans Pro"/>
              </a:rPr>
            </a:br>
            <a:r>
              <a:rPr lang="fr-FR" altLang="fr-FR" b="1" dirty="0" smtClean="0">
                <a:solidFill>
                  <a:schemeClr val="bg1"/>
                </a:solidFill>
                <a:latin typeface="Source Sans Pro"/>
                <a:ea typeface="Source Sans Pro"/>
                <a:cs typeface="Source Sans Pro"/>
                <a:sym typeface="Source Sans Pro"/>
              </a:rPr>
              <a:t>MÉCANISMES D’ACTION</a:t>
            </a:r>
            <a:endParaRPr lang="fr-FR" altLang="fr-FR" sz="7200" b="1" dirty="0" smtClean="0">
              <a:solidFill>
                <a:schemeClr val="bg1"/>
              </a:solidFill>
              <a:latin typeface="Source Sans Pro"/>
              <a:ea typeface="Source Sans Pro"/>
              <a:cs typeface="Source Sans Pro"/>
              <a:sym typeface="Source Sans Pro"/>
            </a:endParaRPr>
          </a:p>
        </p:txBody>
      </p:sp>
      <p:sp>
        <p:nvSpPr>
          <p:cNvPr id="12291" name="Shape 97"/>
          <p:cNvSpPr txBox="1">
            <a:spLocks noGrp="1"/>
          </p:cNvSpPr>
          <p:nvPr>
            <p:ph type="subTitle" idx="1"/>
          </p:nvPr>
        </p:nvSpPr>
        <p:spPr>
          <a:xfrm>
            <a:off x="685800" y="3155950"/>
            <a:ext cx="7772400" cy="871538"/>
          </a:xfrm>
        </p:spPr>
        <p:txBody>
          <a:bodyPr/>
          <a:lstStyle/>
          <a:p>
            <a:pPr marL="287338" indent="-161925" eaLnBrk="1" hangingPunct="1">
              <a:spcBef>
                <a:spcPct val="0"/>
              </a:spcBef>
              <a:spcAft>
                <a:spcPts val="1000"/>
              </a:spcAft>
              <a:buSzTx/>
              <a:buFont typeface="Noto Sans Symbols"/>
              <a:buNone/>
            </a:pPr>
            <a:endParaRPr lang="fr-FR" altLang="fr-FR" smtClean="0">
              <a:latin typeface="Source Sans Pro"/>
              <a:ea typeface="Source Sans Pro"/>
              <a:cs typeface="Source Sans Pro"/>
              <a:sym typeface="Source Sans Pro"/>
            </a:endParaRPr>
          </a:p>
        </p:txBody>
      </p:sp>
      <p:pic>
        <p:nvPicPr>
          <p:cNvPr id="5" name="Shape 74" descr="http://hopitaux-parisouest.aphp.fr/wp-content/blogs.dir/129/files/2014/04/HUPO_GROUPE_2-site-300x100.pn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5124450"/>
            <a:ext cx="2065337" cy="5730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654459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txBox="1">
            <a:spLocks noGrp="1"/>
          </p:cNvSpPr>
          <p:nvPr>
            <p:ph type="title"/>
          </p:nvPr>
        </p:nvSpPr>
        <p:spPr>
          <a:xfrm>
            <a:off x="1008063" y="217488"/>
            <a:ext cx="7848600" cy="300037"/>
          </a:xfrm>
        </p:spPr>
        <p:txBody>
          <a:bodyPr/>
          <a:lstStyle/>
          <a:p>
            <a:pPr eaLnBrk="1" hangingPunct="1">
              <a:spcBef>
                <a:spcPct val="0"/>
              </a:spcBef>
              <a:buClr>
                <a:srgbClr val="FFFFFF"/>
              </a:buClr>
            </a:pPr>
            <a:endParaRPr lang="fr-FR" altLang="fr-FR" dirty="0" smtClean="0">
              <a:solidFill>
                <a:srgbClr val="FFFFFF"/>
              </a:solidFill>
            </a:endParaRPr>
          </a:p>
        </p:txBody>
      </p:sp>
      <p:pic>
        <p:nvPicPr>
          <p:cNvPr id="14339" name="Shape 74" descr="http://hopitaux-parisouest.aphp.fr/wp-content/blogs.dir/129/files/2014/04/HUPO_GROUPE_2-site-300x100.pn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5124450"/>
            <a:ext cx="2065337" cy="5730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4340" name="Espace réservé du texte 5"/>
          <p:cNvSpPr txBox="1">
            <a:spLocks noGrp="1"/>
          </p:cNvSpPr>
          <p:nvPr>
            <p:ph type="body" idx="1"/>
          </p:nvPr>
        </p:nvSpPr>
        <p:spPr>
          <a:xfrm>
            <a:off x="647700" y="1803042"/>
            <a:ext cx="8208963" cy="3215046"/>
          </a:xfrm>
        </p:spPr>
        <p:txBody>
          <a:bodyPr/>
          <a:lstStyle/>
          <a:p>
            <a:pPr marL="287338" indent="-161925" eaLnBrk="1" hangingPunct="1">
              <a:buSzPct val="110000"/>
            </a:pPr>
            <a:r>
              <a:rPr lang="fr-FR" altLang="fr-FR" dirty="0"/>
              <a:t> Radio sensibilisation</a:t>
            </a:r>
          </a:p>
          <a:p>
            <a:pPr marL="269413" lvl="1" indent="0" eaLnBrk="1" hangingPunct="1">
              <a:buSzPct val="110000"/>
              <a:buNone/>
            </a:pPr>
            <a:r>
              <a:rPr lang="fr-FR" altLang="fr-FR" dirty="0"/>
              <a:t>= augmentation de la sensibilité des tissus à la radiothérapie par l’administration de substances non cytotoxiques aux doses utilisées</a:t>
            </a:r>
          </a:p>
          <a:p>
            <a:pPr marL="287338" indent="-161925" eaLnBrk="1" hangingPunct="1">
              <a:buSzPct val="110000"/>
            </a:pPr>
            <a:r>
              <a:rPr lang="fr-FR" altLang="fr-FR" dirty="0" smtClean="0"/>
              <a:t> Coopération spatiale </a:t>
            </a:r>
          </a:p>
          <a:p>
            <a:pPr marL="269413" lvl="1" indent="0" eaLnBrk="1" hangingPunct="1">
              <a:buSzPct val="110000"/>
              <a:buNone/>
            </a:pPr>
            <a:r>
              <a:rPr lang="fr-FR" altLang="fr-FR" dirty="0" smtClean="0"/>
              <a:t>= action locale + systémique</a:t>
            </a:r>
          </a:p>
          <a:p>
            <a:pPr marL="287338" indent="-161925" eaLnBrk="1" hangingPunct="1">
              <a:buSzPct val="110000"/>
            </a:pPr>
            <a:r>
              <a:rPr lang="fr-FR" altLang="fr-FR" dirty="0" smtClean="0"/>
              <a:t> Additivité et supra additivité</a:t>
            </a:r>
          </a:p>
          <a:p>
            <a:pPr marL="287338" indent="-161925" eaLnBrk="1" hangingPunct="1">
              <a:buSzPct val="110000"/>
            </a:pPr>
            <a:endParaRPr lang="fr-FR" altLang="fr-FR" dirty="0" smtClean="0"/>
          </a:p>
        </p:txBody>
      </p:sp>
      <p:sp>
        <p:nvSpPr>
          <p:cNvPr id="14341" name="Espace réservé du texte 6"/>
          <p:cNvSpPr txBox="1">
            <a:spLocks noGrp="1"/>
          </p:cNvSpPr>
          <p:nvPr>
            <p:ph type="body" idx="2"/>
          </p:nvPr>
        </p:nvSpPr>
        <p:spPr>
          <a:xfrm>
            <a:off x="647700" y="817563"/>
            <a:ext cx="8208963" cy="600075"/>
          </a:xfrm>
        </p:spPr>
        <p:txBody>
          <a:bodyPr/>
          <a:lstStyle/>
          <a:p>
            <a:pPr marL="269875" indent="-3175" eaLnBrk="1" hangingPunct="1">
              <a:spcBef>
                <a:spcPct val="0"/>
              </a:spcBef>
              <a:spcAft>
                <a:spcPct val="0"/>
              </a:spcAft>
              <a:buSzPct val="110000"/>
            </a:pPr>
            <a:r>
              <a:rPr lang="fr-FR" altLang="fr-FR" dirty="0" smtClean="0"/>
              <a:t>Pourquoi associer la chimiothérapie à la radiothérapie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4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4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34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34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txBox="1">
            <a:spLocks noGrp="1"/>
          </p:cNvSpPr>
          <p:nvPr>
            <p:ph type="title"/>
          </p:nvPr>
        </p:nvSpPr>
        <p:spPr>
          <a:xfrm>
            <a:off x="1008063" y="217488"/>
            <a:ext cx="7848600" cy="300037"/>
          </a:xfrm>
        </p:spPr>
        <p:txBody>
          <a:bodyPr/>
          <a:lstStyle/>
          <a:p>
            <a:pPr eaLnBrk="1" hangingPunct="1">
              <a:spcBef>
                <a:spcPct val="0"/>
              </a:spcBef>
              <a:buClr>
                <a:srgbClr val="FFFFFF"/>
              </a:buClr>
            </a:pPr>
            <a:r>
              <a:rPr lang="fr-FR" altLang="fr-FR" smtClean="0">
                <a:solidFill>
                  <a:srgbClr val="FFFFFF"/>
                </a:solidFill>
              </a:rPr>
              <a:t>Radiobiologie</a:t>
            </a:r>
          </a:p>
        </p:txBody>
      </p:sp>
      <p:pic>
        <p:nvPicPr>
          <p:cNvPr id="14339" name="Shape 74" descr="http://hopitaux-parisouest.aphp.fr/wp-content/blogs.dir/129/files/2014/04/HUPO_GROUPE_2-site-300x100.png"/>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5124450"/>
            <a:ext cx="2065337" cy="5730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4340" name="Espace réservé du texte 5"/>
          <p:cNvSpPr txBox="1">
            <a:spLocks noGrp="1"/>
          </p:cNvSpPr>
          <p:nvPr>
            <p:ph type="body" idx="1"/>
          </p:nvPr>
        </p:nvSpPr>
        <p:spPr>
          <a:xfrm>
            <a:off x="647700" y="1622738"/>
            <a:ext cx="8208963" cy="3501712"/>
          </a:xfrm>
        </p:spPr>
        <p:txBody>
          <a:bodyPr/>
          <a:lstStyle/>
          <a:p>
            <a:pPr marL="411163" indent="-285750" eaLnBrk="1" hangingPunct="1">
              <a:spcBef>
                <a:spcPts val="0"/>
              </a:spcBef>
              <a:spcAft>
                <a:spcPts val="600"/>
              </a:spcAft>
              <a:buSzPct val="110000"/>
            </a:pPr>
            <a:r>
              <a:rPr lang="fr-FR" altLang="fr-FR" dirty="0" smtClean="0"/>
              <a:t>Moléculaire :</a:t>
            </a:r>
          </a:p>
          <a:p>
            <a:pPr marL="555163" lvl="1" indent="-285750" eaLnBrk="1" hangingPunct="1">
              <a:spcAft>
                <a:spcPts val="600"/>
              </a:spcAft>
              <a:buSzPct val="110000"/>
            </a:pPr>
            <a:r>
              <a:rPr lang="fr-FR" altLang="fr-FR" dirty="0" smtClean="0"/>
              <a:t>Modification </a:t>
            </a:r>
            <a:r>
              <a:rPr lang="fr-FR" altLang="fr-FR" dirty="0"/>
              <a:t>des lésions radio </a:t>
            </a:r>
            <a:r>
              <a:rPr lang="fr-FR" altLang="fr-FR" dirty="0" smtClean="0"/>
              <a:t>induites</a:t>
            </a:r>
          </a:p>
          <a:p>
            <a:pPr marL="555163" lvl="1" indent="-285750" eaLnBrk="1" hangingPunct="1">
              <a:spcAft>
                <a:spcPts val="600"/>
              </a:spcAft>
              <a:buSzPct val="110000"/>
            </a:pPr>
            <a:r>
              <a:rPr lang="fr-FR" altLang="fr-FR" dirty="0" smtClean="0"/>
              <a:t>Inhibition </a:t>
            </a:r>
            <a:r>
              <a:rPr lang="fr-FR" altLang="fr-FR" dirty="0"/>
              <a:t>de la </a:t>
            </a:r>
            <a:r>
              <a:rPr lang="fr-FR" altLang="fr-FR" dirty="0" smtClean="0"/>
              <a:t>réparation</a:t>
            </a:r>
          </a:p>
          <a:p>
            <a:pPr marL="411163" indent="-285750" eaLnBrk="1" hangingPunct="1">
              <a:spcAft>
                <a:spcPts val="600"/>
              </a:spcAft>
              <a:buSzPct val="110000"/>
            </a:pPr>
            <a:r>
              <a:rPr lang="fr-FR" altLang="fr-FR" dirty="0" smtClean="0"/>
              <a:t>Cellulaire :</a:t>
            </a:r>
          </a:p>
          <a:p>
            <a:pPr marL="555163" lvl="1" indent="-285750" eaLnBrk="1" hangingPunct="1">
              <a:spcAft>
                <a:spcPts val="600"/>
              </a:spcAft>
              <a:buSzPct val="110000"/>
            </a:pPr>
            <a:r>
              <a:rPr lang="fr-FR" altLang="fr-FR" dirty="0" smtClean="0"/>
              <a:t>Synchronisation </a:t>
            </a:r>
            <a:r>
              <a:rPr lang="fr-FR" altLang="fr-FR" dirty="0"/>
              <a:t>en phase radio </a:t>
            </a:r>
            <a:r>
              <a:rPr lang="fr-FR" altLang="fr-FR" dirty="0" smtClean="0"/>
              <a:t>sensible</a:t>
            </a:r>
          </a:p>
          <a:p>
            <a:pPr marL="555163" lvl="1" indent="-285750" eaLnBrk="1" hangingPunct="1">
              <a:spcAft>
                <a:spcPts val="600"/>
              </a:spcAft>
              <a:buSzPct val="110000"/>
            </a:pPr>
            <a:r>
              <a:rPr lang="fr-FR" altLang="fr-FR" dirty="0" smtClean="0"/>
              <a:t>Modification </a:t>
            </a:r>
            <a:r>
              <a:rPr lang="fr-FR" altLang="fr-FR" dirty="0"/>
              <a:t>de </a:t>
            </a:r>
            <a:r>
              <a:rPr lang="fr-FR" altLang="fr-FR" dirty="0" smtClean="0"/>
              <a:t>l’oxygénation</a:t>
            </a:r>
          </a:p>
          <a:p>
            <a:pPr marL="411163" indent="-285750" eaLnBrk="1" hangingPunct="1">
              <a:spcAft>
                <a:spcPts val="600"/>
              </a:spcAft>
              <a:buSzPct val="110000"/>
            </a:pPr>
            <a:r>
              <a:rPr lang="fr-FR" altLang="fr-FR" dirty="0" smtClean="0"/>
              <a:t>Tissulaire :</a:t>
            </a:r>
          </a:p>
          <a:p>
            <a:pPr marL="555163" lvl="1" indent="-285750" eaLnBrk="1" hangingPunct="1">
              <a:spcAft>
                <a:spcPts val="600"/>
              </a:spcAft>
              <a:buSzPct val="110000"/>
            </a:pPr>
            <a:r>
              <a:rPr lang="fr-FR" altLang="fr-FR" dirty="0" err="1" smtClean="0"/>
              <a:t>Réoxygénation</a:t>
            </a:r>
            <a:endParaRPr lang="fr-FR" altLang="fr-FR" dirty="0" smtClean="0"/>
          </a:p>
          <a:p>
            <a:pPr marL="555163" lvl="1" indent="-285750" eaLnBrk="1" hangingPunct="1">
              <a:spcAft>
                <a:spcPts val="600"/>
              </a:spcAft>
              <a:buSzPct val="110000"/>
            </a:pPr>
            <a:r>
              <a:rPr lang="fr-FR" altLang="fr-FR" dirty="0" smtClean="0"/>
              <a:t>Modification </a:t>
            </a:r>
            <a:r>
              <a:rPr lang="fr-FR" altLang="fr-FR" dirty="0"/>
              <a:t>de </a:t>
            </a:r>
            <a:r>
              <a:rPr lang="fr-FR" altLang="fr-FR" dirty="0" smtClean="0"/>
              <a:t>l’</a:t>
            </a:r>
            <a:r>
              <a:rPr lang="fr-FR" altLang="fr-FR" dirty="0" err="1" smtClean="0"/>
              <a:t>angiogénèse</a:t>
            </a:r>
            <a:endParaRPr lang="fr-FR" altLang="fr-FR" dirty="0"/>
          </a:p>
          <a:p>
            <a:pPr marL="411163" indent="-285750" eaLnBrk="1" hangingPunct="1">
              <a:buSzPct val="110000"/>
            </a:pPr>
            <a:endParaRPr lang="fr-FR" altLang="fr-FR" dirty="0" smtClean="0"/>
          </a:p>
        </p:txBody>
      </p:sp>
      <p:sp>
        <p:nvSpPr>
          <p:cNvPr id="14341" name="Espace réservé du texte 6"/>
          <p:cNvSpPr txBox="1">
            <a:spLocks noGrp="1"/>
          </p:cNvSpPr>
          <p:nvPr>
            <p:ph type="body" idx="2"/>
          </p:nvPr>
        </p:nvSpPr>
        <p:spPr>
          <a:xfrm>
            <a:off x="647700" y="817563"/>
            <a:ext cx="8208963" cy="600075"/>
          </a:xfrm>
        </p:spPr>
        <p:txBody>
          <a:bodyPr/>
          <a:lstStyle/>
          <a:p>
            <a:pPr marL="269875" indent="-3175" eaLnBrk="1" hangingPunct="1">
              <a:spcBef>
                <a:spcPct val="0"/>
              </a:spcBef>
              <a:spcAft>
                <a:spcPct val="0"/>
              </a:spcAft>
              <a:buSzPct val="110000"/>
            </a:pPr>
            <a:r>
              <a:rPr lang="fr-FR" altLang="fr-FR" dirty="0"/>
              <a:t>Mécanismes d’interaction de la chimiothérapie avec </a:t>
            </a:r>
            <a:r>
              <a:rPr lang="fr-FR" altLang="fr-FR" dirty="0" smtClean="0"/>
              <a:t>la radiothérapie</a:t>
            </a:r>
          </a:p>
        </p:txBody>
      </p:sp>
    </p:spTree>
    <p:extLst>
      <p:ext uri="{BB962C8B-B14F-4D97-AF65-F5344CB8AC3E}">
        <p14:creationId xmlns:p14="http://schemas.microsoft.com/office/powerpoint/2010/main" val="3220244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4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34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40">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340">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340">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340">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340">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34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asque ppt 2015 GH (FGB) version 2010">
  <a:themeElements>
    <a:clrScheme name="APHP">
      <a:dk1>
        <a:srgbClr val="272D31"/>
      </a:dk1>
      <a:lt1>
        <a:srgbClr val="FFFFFF"/>
      </a:lt1>
      <a:dk2>
        <a:srgbClr val="D2D9DA"/>
      </a:dk2>
      <a:lt2>
        <a:srgbClr val="F1F4F5"/>
      </a:lt2>
      <a:accent1>
        <a:srgbClr val="FFD419"/>
      </a:accent1>
      <a:accent2>
        <a:srgbClr val="C01662"/>
      </a:accent2>
      <a:accent3>
        <a:srgbClr val="36BDE8"/>
      </a:accent3>
      <a:accent4>
        <a:srgbClr val="0062AE"/>
      </a:accent4>
      <a:accent5>
        <a:srgbClr val="2C256B"/>
      </a:accent5>
      <a:accent6>
        <a:srgbClr val="D3D800"/>
      </a:accent6>
      <a:hlink>
        <a:srgbClr val="272D31"/>
      </a:hlink>
      <a:folHlink>
        <a:srgbClr val="272D3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7476</TotalTime>
  <Words>1293</Words>
  <Application>Microsoft Office PowerPoint</Application>
  <PresentationFormat>Affichage à l'écran (16:10)</PresentationFormat>
  <Paragraphs>110</Paragraphs>
  <Slides>16</Slides>
  <Notes>16</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16</vt:i4>
      </vt:variant>
    </vt:vector>
  </HeadingPairs>
  <TitlesOfParts>
    <vt:vector size="23" baseType="lpstr">
      <vt:lpstr>Arial</vt:lpstr>
      <vt:lpstr>Montserrat</vt:lpstr>
      <vt:lpstr>Noto Sans Symbols</vt:lpstr>
      <vt:lpstr>Open Sans</vt:lpstr>
      <vt:lpstr>Source Sans Pro</vt:lpstr>
      <vt:lpstr>Wingdings</vt:lpstr>
      <vt:lpstr>Masque ppt 2015 GH (FGB) version 2010</vt:lpstr>
      <vt:lpstr>Présentation PowerPoint</vt:lpstr>
      <vt:lpstr>Présentation PowerPoint</vt:lpstr>
      <vt:lpstr>1. ADN, CYCLE CELLULAIRE ET RADIOTHERAPIE</vt:lpstr>
      <vt:lpstr>Présentation PowerPoint</vt:lpstr>
      <vt:lpstr>Présentation PowerPoint</vt:lpstr>
      <vt:lpstr>Présentation PowerPoint</vt:lpstr>
      <vt:lpstr>2. MÉCANISMES D’ACTION</vt:lpstr>
      <vt:lpstr>Présentation PowerPoint</vt:lpstr>
      <vt:lpstr>Radiobiologie</vt:lpstr>
      <vt:lpstr>Présentation PowerPoint</vt:lpstr>
      <vt:lpstr>Radiobiologie</vt:lpstr>
      <vt:lpstr>Radiobiologie</vt:lpstr>
      <vt:lpstr>Radiobiologie</vt:lpstr>
      <vt:lpstr>3. CONTRE-INDICATIONS</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SMULEVICI Antoine</dc:creator>
  <cp:lastModifiedBy>SMULEVICI Antoine</cp:lastModifiedBy>
  <cp:revision>137</cp:revision>
  <dcterms:modified xsi:type="dcterms:W3CDTF">2022-05-24T07:56:39Z</dcterms:modified>
</cp:coreProperties>
</file>