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906000"/>
  <p:notesSz cx="7099300" cy="10234600"/>
  <p:embeddedFontLst>
    <p:embeddedFont>
      <p:font typeface="Source Sans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69">
          <p15:clr>
            <a:srgbClr val="A4A3A4"/>
          </p15:clr>
        </p15:guide>
        <p15:guide id="2" orient="horz" pos="3193">
          <p15:clr>
            <a:srgbClr val="A4A3A4"/>
          </p15:clr>
        </p15:guide>
        <p15:guide id="3" pos="5743">
          <p15:clr>
            <a:srgbClr val="A4A3A4"/>
          </p15:clr>
        </p15:guide>
        <p15:guide id="4" pos="2576">
          <p15:clr>
            <a:srgbClr val="A4A3A4"/>
          </p15:clr>
        </p15:guide>
        <p15:guide id="5" pos="680">
          <p15:clr>
            <a:srgbClr val="A4A3A4"/>
          </p15:clr>
        </p15:guide>
        <p15:guide id="6" pos="487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bgIlf3+U71fL4E+qYf+ZRqFr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69" orient="horz"/>
        <p:guide pos="3193" orient="horz"/>
        <p:guide pos="5743"/>
        <p:guide pos="2576"/>
        <p:guide pos="680"/>
        <p:guide pos="487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SansP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SansPro-italic.fntdata"/><Relationship Id="rId6" Type="http://schemas.openxmlformats.org/officeDocument/2006/relationships/slide" Target="slides/slide1.xml"/><Relationship Id="rId18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34.png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3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957263" y="889000"/>
            <a:ext cx="5186362" cy="3592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946574" y="4864995"/>
            <a:ext cx="5206153" cy="431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:notes"/>
          <p:cNvSpPr txBox="1"/>
          <p:nvPr>
            <p:ph idx="3" type="hd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Présentation Radiothérapie CA INCA Philippe Giraud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0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0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1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1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952500" y="685800"/>
            <a:ext cx="495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:notes"/>
          <p:cNvSpPr txBox="1"/>
          <p:nvPr>
            <p:ph idx="3" type="hd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000000"/>
                </a:solidFill>
              </a:rPr>
              <a:t>Présentation Radiothérapie CA INCA Philippe Giraud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4:notes"/>
          <p:cNvSpPr txBox="1"/>
          <p:nvPr>
            <p:ph idx="12" type="sldNum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4:notes"/>
          <p:cNvSpPr txBox="1"/>
          <p:nvPr>
            <p:ph idx="3" type="hd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Présentation Radiothérapie CA INCA Philippe Giraud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8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:notes"/>
          <p:cNvSpPr txBox="1"/>
          <p:nvPr>
            <p:ph idx="1" type="body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9:notes"/>
          <p:cNvSpPr/>
          <p:nvPr>
            <p:ph idx="2" type="sldImg"/>
          </p:nvPr>
        </p:nvSpPr>
        <p:spPr>
          <a:xfrm>
            <a:off x="779463" y="768350"/>
            <a:ext cx="5540375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577850" y="611872"/>
            <a:ext cx="4419507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577850" y="1787856"/>
            <a:ext cx="4419507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1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2"/>
          <p:cNvSpPr/>
          <p:nvPr>
            <p:ph idx="2" type="pic"/>
          </p:nvPr>
        </p:nvSpPr>
        <p:spPr>
          <a:xfrm>
            <a:off x="5514835" y="359394"/>
            <a:ext cx="3962400" cy="531807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595313" y="107950"/>
            <a:ext cx="87122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 rot="5400000">
            <a:off x="2779713" y="-584200"/>
            <a:ext cx="4343400" cy="8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 rot="5400000">
            <a:off x="6021791" y="2330452"/>
            <a:ext cx="5575300" cy="16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" type="body"/>
          </p:nvPr>
        </p:nvSpPr>
        <p:spPr>
          <a:xfrm rot="5400000">
            <a:off x="1430999" y="-467649"/>
            <a:ext cx="5575300" cy="7247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>
            <a:off x="595313" y="107950"/>
            <a:ext cx="87122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595313" y="1600200"/>
            <a:ext cx="8712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2000"/>
              </a:spcBef>
              <a:spcAft>
                <a:spcPts val="0"/>
              </a:spcAft>
              <a:buSzPts val="1980"/>
              <a:buChar char="⚫"/>
              <a:defRPr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ctrTitle"/>
          </p:nvPr>
        </p:nvSpPr>
        <p:spPr>
          <a:xfrm>
            <a:off x="1433166" y="1524001"/>
            <a:ext cx="7039671" cy="1724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DB7D7"/>
              </a:buClr>
              <a:buSzPts val="5060"/>
              <a:buFont typeface="Noto Sans Symbols"/>
              <a:buNone/>
              <a:defRPr sz="4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subTitle"/>
          </p:nvPr>
        </p:nvSpPr>
        <p:spPr>
          <a:xfrm>
            <a:off x="1433165" y="3299014"/>
            <a:ext cx="7039672" cy="916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6DB7D7"/>
              </a:buClr>
              <a:buSzPts val="1980"/>
              <a:buFont typeface="Noto Sans Symbols"/>
              <a:buNone/>
              <a:defRPr sz="1800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 avec image">
  <p:cSld name="Diapositive de titre avec imag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ctrTitle"/>
          </p:nvPr>
        </p:nvSpPr>
        <p:spPr>
          <a:xfrm>
            <a:off x="393835" y="3352804"/>
            <a:ext cx="9118335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subTitle"/>
          </p:nvPr>
        </p:nvSpPr>
        <p:spPr>
          <a:xfrm>
            <a:off x="393835" y="4771031"/>
            <a:ext cx="9118335" cy="972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4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/>
          <p:nvPr>
            <p:ph idx="2" type="pic"/>
          </p:nvPr>
        </p:nvSpPr>
        <p:spPr>
          <a:xfrm>
            <a:off x="401895" y="363538"/>
            <a:ext cx="9102210" cy="2836863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/>
          <p:nvPr>
            <p:ph type="title"/>
          </p:nvPr>
        </p:nvSpPr>
        <p:spPr>
          <a:xfrm>
            <a:off x="595050" y="2403145"/>
            <a:ext cx="872794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4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595050" y="3736007"/>
            <a:ext cx="872794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54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595048" y="107577"/>
            <a:ext cx="871246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595048" y="1600201"/>
            <a:ext cx="416052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5146994" y="1600201"/>
            <a:ext cx="416052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18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type="title"/>
          </p:nvPr>
        </p:nvSpPr>
        <p:spPr>
          <a:xfrm>
            <a:off x="595047" y="107577"/>
            <a:ext cx="8712466" cy="13369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595047" y="1453226"/>
            <a:ext cx="416052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530"/>
              <a:buNone/>
              <a:defRPr b="0" sz="2300">
                <a:solidFill>
                  <a:srgbClr val="6DB7D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9"/>
          <p:cNvSpPr txBox="1"/>
          <p:nvPr>
            <p:ph idx="2" type="body"/>
          </p:nvPr>
        </p:nvSpPr>
        <p:spPr>
          <a:xfrm>
            <a:off x="595047" y="2347417"/>
            <a:ext cx="416052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19"/>
          <p:cNvSpPr txBox="1"/>
          <p:nvPr>
            <p:ph idx="3" type="body"/>
          </p:nvPr>
        </p:nvSpPr>
        <p:spPr>
          <a:xfrm>
            <a:off x="5146993" y="1453226"/>
            <a:ext cx="4160520" cy="750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530"/>
              <a:buNone/>
              <a:defRPr b="0" sz="2300">
                <a:solidFill>
                  <a:srgbClr val="6DB7D7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2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7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9"/>
          <p:cNvSpPr txBox="1"/>
          <p:nvPr>
            <p:ph idx="4" type="body"/>
          </p:nvPr>
        </p:nvSpPr>
        <p:spPr>
          <a:xfrm>
            <a:off x="5146993" y="2347417"/>
            <a:ext cx="4160520" cy="35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spcBef>
                <a:spcPts val="1600"/>
              </a:spcBef>
              <a:spcAft>
                <a:spcPts val="0"/>
              </a:spcAft>
              <a:buSzPts val="2200"/>
              <a:buChar char="⚫"/>
              <a:defRPr sz="2000"/>
            </a:lvl1pPr>
            <a:lvl2pPr indent="-354330" lvl="1" marL="9144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595313" y="107950"/>
            <a:ext cx="87122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577849" y="611872"/>
            <a:ext cx="4160520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5138059" y="368301"/>
            <a:ext cx="4160520" cy="5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2270" lvl="0" marL="457200" algn="l">
              <a:spcBef>
                <a:spcPts val="1999"/>
              </a:spcBef>
              <a:spcAft>
                <a:spcPts val="0"/>
              </a:spcAft>
              <a:buSzPts val="2420"/>
              <a:buChar char="⚫"/>
              <a:defRPr sz="2200"/>
            </a:lvl1pPr>
            <a:lvl2pPr indent="-368300" lvl="1" marL="914400" algn="l">
              <a:spcBef>
                <a:spcPts val="600"/>
              </a:spcBef>
              <a:spcAft>
                <a:spcPts val="0"/>
              </a:spcAft>
              <a:buSzPts val="2200"/>
              <a:buChar char="⚫"/>
              <a:defRPr sz="2000"/>
            </a:lvl2pPr>
            <a:lvl3pPr indent="-354330" lvl="2" marL="13716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3pPr>
            <a:lvl4pPr indent="-354330" lvl="3" marL="18288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4pPr>
            <a:lvl5pPr indent="-354329" lvl="4" marL="2286000" algn="l">
              <a:spcBef>
                <a:spcPts val="600"/>
              </a:spcBef>
              <a:spcAft>
                <a:spcPts val="0"/>
              </a:spcAft>
              <a:buSzPts val="1980"/>
              <a:buChar char="⚫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1"/>
          <p:cNvSpPr txBox="1"/>
          <p:nvPr>
            <p:ph idx="2" type="body"/>
          </p:nvPr>
        </p:nvSpPr>
        <p:spPr>
          <a:xfrm>
            <a:off x="577849" y="1787856"/>
            <a:ext cx="4160520" cy="3720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000"/>
              </a:spcBef>
              <a:spcAft>
                <a:spcPts val="0"/>
              </a:spcAft>
              <a:buSzPts val="198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2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10"/>
              <a:buNone/>
              <a:defRPr sz="11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9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595313" y="107950"/>
            <a:ext cx="87122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595313" y="1600200"/>
            <a:ext cx="87122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9255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6FB7D7"/>
              </a:buClr>
              <a:buSzPts val="2530"/>
              <a:buFont typeface="Noto Sans Symbols"/>
              <a:buChar char="⚫"/>
              <a:defRPr b="0" i="0" sz="23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2269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2420"/>
              <a:buFont typeface="Noto Sans Symbols"/>
              <a:buChar char="⚫"/>
              <a:defRPr b="0" i="0" sz="22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683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2200"/>
              <a:buFont typeface="Noto Sans Symbols"/>
              <a:buChar char="⚫"/>
              <a:defRPr b="0" i="0" sz="20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433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215D7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4329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6FB7D7"/>
              </a:buClr>
              <a:buSzPts val="1980"/>
              <a:buFont typeface="Noto Sans Symbols"/>
              <a:buChar char="⚫"/>
              <a:defRPr b="0" i="0" sz="1800" u="none" cap="none" strike="noStrik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6097588" y="6275388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287338" y="6275388"/>
            <a:ext cx="5243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556625" y="6275388"/>
            <a:ext cx="1073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5" Type="http://schemas.openxmlformats.org/officeDocument/2006/relationships/image" Target="../media/image10.png"/><Relationship Id="rId6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6.jpg"/><Relationship Id="rId4" Type="http://schemas.openxmlformats.org/officeDocument/2006/relationships/image" Target="../media/image6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Relationship Id="rId4" Type="http://schemas.openxmlformats.org/officeDocument/2006/relationships/image" Target="../media/image63.jpg"/><Relationship Id="rId5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jpg"/><Relationship Id="rId10" Type="http://schemas.openxmlformats.org/officeDocument/2006/relationships/image" Target="../media/image3.png"/><Relationship Id="rId13" Type="http://schemas.openxmlformats.org/officeDocument/2006/relationships/image" Target="../media/image5.pn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6.png"/><Relationship Id="rId9" Type="http://schemas.openxmlformats.org/officeDocument/2006/relationships/image" Target="../media/image9.jpg"/><Relationship Id="rId15" Type="http://schemas.openxmlformats.org/officeDocument/2006/relationships/image" Target="../media/image8.png"/><Relationship Id="rId14" Type="http://schemas.openxmlformats.org/officeDocument/2006/relationships/image" Target="../media/image16.jpg"/><Relationship Id="rId16" Type="http://schemas.openxmlformats.org/officeDocument/2006/relationships/image" Target="../media/image14.jpg"/><Relationship Id="rId5" Type="http://schemas.openxmlformats.org/officeDocument/2006/relationships/image" Target="../media/image4.jpg"/><Relationship Id="rId6" Type="http://schemas.openxmlformats.org/officeDocument/2006/relationships/oleObject" Target="../embeddings/oleObject1.bin"/><Relationship Id="rId7" Type="http://schemas.openxmlformats.org/officeDocument/2006/relationships/oleObject" Target="../embeddings/oleObject1.bin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19.png"/><Relationship Id="rId5" Type="http://schemas.openxmlformats.org/officeDocument/2006/relationships/image" Target="../media/image21.jpg"/><Relationship Id="rId6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22.jpg"/><Relationship Id="rId7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4.bin"/><Relationship Id="rId10" Type="http://schemas.openxmlformats.org/officeDocument/2006/relationships/oleObject" Target="../embeddings/oleObject4.bin"/><Relationship Id="rId13" Type="http://schemas.openxmlformats.org/officeDocument/2006/relationships/oleObject" Target="../embeddings/oleObject5.bin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34.png"/><Relationship Id="rId15" Type="http://schemas.openxmlformats.org/officeDocument/2006/relationships/image" Target="../media/image32.png"/><Relationship Id="rId14" Type="http://schemas.openxmlformats.org/officeDocument/2006/relationships/oleObject" Target="../embeddings/oleObject5.bin"/><Relationship Id="rId17" Type="http://schemas.openxmlformats.org/officeDocument/2006/relationships/image" Target="../media/image36.png"/><Relationship Id="rId1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8.png"/><Relationship Id="rId18" Type="http://schemas.openxmlformats.org/officeDocument/2006/relationships/image" Target="../media/image35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3.bin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49.png"/><Relationship Id="rId5" Type="http://schemas.openxmlformats.org/officeDocument/2006/relationships/image" Target="../media/image22.jpg"/><Relationship Id="rId6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56.jpg"/><Relationship Id="rId11" Type="http://schemas.openxmlformats.org/officeDocument/2006/relationships/image" Target="../media/image50.png"/><Relationship Id="rId22" Type="http://schemas.openxmlformats.org/officeDocument/2006/relationships/image" Target="../media/image57.png"/><Relationship Id="rId10" Type="http://schemas.openxmlformats.org/officeDocument/2006/relationships/image" Target="../media/image42.png"/><Relationship Id="rId21" Type="http://schemas.openxmlformats.org/officeDocument/2006/relationships/image" Target="../media/image59.png"/><Relationship Id="rId13" Type="http://schemas.openxmlformats.org/officeDocument/2006/relationships/image" Target="../media/image46.jpg"/><Relationship Id="rId12" Type="http://schemas.openxmlformats.org/officeDocument/2006/relationships/image" Target="../media/image45.jpg"/><Relationship Id="rId23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5" Type="http://schemas.openxmlformats.org/officeDocument/2006/relationships/image" Target="../media/image53.png"/><Relationship Id="rId14" Type="http://schemas.openxmlformats.org/officeDocument/2006/relationships/image" Target="../media/image54.jpg"/><Relationship Id="rId17" Type="http://schemas.openxmlformats.org/officeDocument/2006/relationships/image" Target="../media/image58.jpg"/><Relationship Id="rId16" Type="http://schemas.openxmlformats.org/officeDocument/2006/relationships/image" Target="../media/image52.png"/><Relationship Id="rId5" Type="http://schemas.openxmlformats.org/officeDocument/2006/relationships/image" Target="../media/image39.jpg"/><Relationship Id="rId19" Type="http://schemas.openxmlformats.org/officeDocument/2006/relationships/image" Target="../media/image55.png"/><Relationship Id="rId6" Type="http://schemas.openxmlformats.org/officeDocument/2006/relationships/image" Target="../media/image44.jpg"/><Relationship Id="rId18" Type="http://schemas.openxmlformats.org/officeDocument/2006/relationships/image" Target="../media/image65.jpg"/><Relationship Id="rId7" Type="http://schemas.openxmlformats.org/officeDocument/2006/relationships/image" Target="../media/image48.jpg"/><Relationship Id="rId8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149225" y="95250"/>
            <a:ext cx="9602788" cy="1323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4000" u="none" cap="none" strike="noStrike">
                <a:solidFill>
                  <a:srgbClr val="2F96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de 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4000" u="none" cap="none" strike="noStrike">
                <a:solidFill>
                  <a:srgbClr val="2F96B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Radiothérapie en France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280796" y="5187158"/>
            <a:ext cx="8123238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800" u="none" cap="none" strike="noStrik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 Philippe Giraud</a:t>
            </a:r>
            <a:endParaRPr b="0" i="0" sz="2800" u="none" cap="none" strike="noStrike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18237" y="5811399"/>
            <a:ext cx="8264525" cy="954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Université de Paris, Service d’Oncologie Radiothérapie,</a:t>
            </a:r>
            <a:br>
              <a:rPr b="0" i="1" lang="fr-FR" sz="16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1" lang="fr-FR" sz="16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Hôpital Européen Georges Pompidou, Paris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600" u="none" cap="none" strike="noStrike">
              <a:solidFill>
                <a:srgbClr val="244A5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6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Président de la Société Française de Radiothérapie Oncologique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2996650" y="1891510"/>
            <a:ext cx="4703763" cy="3063875"/>
            <a:chOff x="3199284" y="2193289"/>
            <a:chExt cx="5184575" cy="3251935"/>
          </a:xfrm>
        </p:grpSpPr>
        <p:pic>
          <p:nvPicPr>
            <p:cNvPr descr="CK blue_motion_low" id="101" name="Google Shape;10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43724" y="2911459"/>
              <a:ext cx="3240135" cy="2533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Mcurie" id="102" name="Google Shape;10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99284" y="2193289"/>
              <a:ext cx="2448272" cy="28889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68811" r="0" t="98"/>
          <a:stretch/>
        </p:blipFill>
        <p:spPr>
          <a:xfrm>
            <a:off x="8773510" y="5487490"/>
            <a:ext cx="1088598" cy="1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135" y="5795248"/>
            <a:ext cx="1816331" cy="104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 d’écran 2016-10-15 à 22.11.44.png" id="540" name="Google Shape;540;p10"/>
          <p:cNvPicPr preferRelativeResize="0"/>
          <p:nvPr/>
        </p:nvPicPr>
        <p:blipFill rotWithShape="1">
          <a:blip r:embed="rId3">
            <a:alphaModFix/>
          </a:blip>
          <a:srcRect b="9549" l="17302" r="48466" t="13983"/>
          <a:stretch/>
        </p:blipFill>
        <p:spPr>
          <a:xfrm>
            <a:off x="6402786" y="1501013"/>
            <a:ext cx="3390882" cy="4734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0"/>
          <p:cNvPicPr preferRelativeResize="0"/>
          <p:nvPr/>
        </p:nvPicPr>
        <p:blipFill rotWithShape="1">
          <a:blip r:embed="rId4">
            <a:alphaModFix/>
          </a:blip>
          <a:srcRect b="4264" l="1256" r="1433" t="14717"/>
          <a:stretch/>
        </p:blipFill>
        <p:spPr>
          <a:xfrm>
            <a:off x="317310" y="2254930"/>
            <a:ext cx="5976956" cy="330249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0"/>
          <p:cNvSpPr/>
          <p:nvPr/>
        </p:nvSpPr>
        <p:spPr>
          <a:xfrm>
            <a:off x="311033" y="489257"/>
            <a:ext cx="942904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de la radiothérapie en France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1"/>
          <p:cNvSpPr txBox="1"/>
          <p:nvPr>
            <p:ph type="title"/>
          </p:nvPr>
        </p:nvSpPr>
        <p:spPr>
          <a:xfrm>
            <a:off x="595313" y="107950"/>
            <a:ext cx="8712200" cy="1336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Rejoignez-nous !</a:t>
            </a:r>
            <a:endParaRPr/>
          </a:p>
        </p:txBody>
      </p:sp>
      <p:sp>
        <p:nvSpPr>
          <p:cNvPr id="548" name="Google Shape;548;p11"/>
          <p:cNvSpPr txBox="1"/>
          <p:nvPr>
            <p:ph idx="1" type="body"/>
          </p:nvPr>
        </p:nvSpPr>
        <p:spPr>
          <a:xfrm>
            <a:off x="3788771" y="2176999"/>
            <a:ext cx="5293090" cy="3170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960"/>
              <a:buNone/>
            </a:pPr>
            <a:r>
              <a:rPr lang="fr-FR" sz="3600">
                <a:solidFill>
                  <a:schemeClr val="accent1"/>
                </a:solidFill>
              </a:rPr>
              <a:t>sfro.fr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900"/>
              </a:spcBef>
              <a:spcAft>
                <a:spcPts val="0"/>
              </a:spcAft>
              <a:buSzPts val="3960"/>
              <a:buNone/>
            </a:pPr>
            <a:r>
              <a:rPr lang="fr-FR" sz="3600">
                <a:solidFill>
                  <a:schemeClr val="accent1"/>
                </a:solidFill>
              </a:rPr>
              <a:t>@sfro_fr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3900"/>
              </a:spcBef>
              <a:spcAft>
                <a:spcPts val="0"/>
              </a:spcAft>
              <a:buSzPts val="3960"/>
              <a:buNone/>
            </a:pPr>
            <a:r>
              <a:rPr lang="fr-FR" sz="3600">
                <a:solidFill>
                  <a:schemeClr val="accent1"/>
                </a:solidFill>
              </a:rPr>
              <a:t>radiotherapie-hegp.fr</a:t>
            </a:r>
            <a:endParaRPr/>
          </a:p>
        </p:txBody>
      </p:sp>
      <p:pic>
        <p:nvPicPr>
          <p:cNvPr id="549" name="Google Shape;5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026" y="3616693"/>
            <a:ext cx="768748" cy="6896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550" name="Google Shape;550;p11"/>
          <p:cNvPicPr preferRelativeResize="0"/>
          <p:nvPr/>
        </p:nvPicPr>
        <p:blipFill rotWithShape="1">
          <a:blip r:embed="rId4">
            <a:alphaModFix/>
          </a:blip>
          <a:srcRect b="21376" l="0" r="0" t="18038"/>
          <a:stretch/>
        </p:blipFill>
        <p:spPr>
          <a:xfrm>
            <a:off x="2010640" y="2340429"/>
            <a:ext cx="1053681" cy="68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1"/>
          <p:cNvPicPr preferRelativeResize="0"/>
          <p:nvPr/>
        </p:nvPicPr>
        <p:blipFill rotWithShape="1">
          <a:blip r:embed="rId5">
            <a:alphaModFix/>
          </a:blip>
          <a:srcRect b="5747" l="10897" r="11367" t="26257"/>
          <a:stretch/>
        </p:blipFill>
        <p:spPr>
          <a:xfrm>
            <a:off x="1860738" y="4990231"/>
            <a:ext cx="1525941" cy="75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"/>
          <p:cNvCxnSpPr/>
          <p:nvPr/>
        </p:nvCxnSpPr>
        <p:spPr>
          <a:xfrm flipH="1" rot="10800000">
            <a:off x="3722688" y="3538539"/>
            <a:ext cx="1662112" cy="133667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2"/>
          <p:cNvCxnSpPr/>
          <p:nvPr/>
        </p:nvCxnSpPr>
        <p:spPr>
          <a:xfrm flipH="1" rot="10800000">
            <a:off x="806450" y="4884742"/>
            <a:ext cx="2927350" cy="129698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2"/>
          <p:cNvCxnSpPr/>
          <p:nvPr/>
        </p:nvCxnSpPr>
        <p:spPr>
          <a:xfrm flipH="1" rot="10800000">
            <a:off x="5378452" y="895353"/>
            <a:ext cx="1725613" cy="2646363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2"/>
          <p:cNvCxnSpPr/>
          <p:nvPr/>
        </p:nvCxnSpPr>
        <p:spPr>
          <a:xfrm>
            <a:off x="792163" y="6196013"/>
            <a:ext cx="8807450" cy="0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2"/>
          <p:cNvCxnSpPr/>
          <p:nvPr/>
        </p:nvCxnSpPr>
        <p:spPr>
          <a:xfrm rot="10800000">
            <a:off x="811213" y="1679575"/>
            <a:ext cx="0" cy="4535488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2"/>
          <p:cNvSpPr txBox="1"/>
          <p:nvPr/>
        </p:nvSpPr>
        <p:spPr>
          <a:xfrm>
            <a:off x="8316913" y="6256339"/>
            <a:ext cx="1051228" cy="446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3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Temps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 rot="-5400000">
            <a:off x="-307408" y="2563726"/>
            <a:ext cx="1657804" cy="446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3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Complexité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116264" y="6232528"/>
            <a:ext cx="755313" cy="4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1970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4656139" y="6232528"/>
            <a:ext cx="755313" cy="4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1980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6081714" y="6234116"/>
            <a:ext cx="755313" cy="4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2000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1458914" y="6234116"/>
            <a:ext cx="755313" cy="4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1930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144464" y="6242053"/>
            <a:ext cx="755313" cy="4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0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1895</a:t>
            </a:r>
            <a:endParaRPr/>
          </a:p>
        </p:txBody>
      </p:sp>
      <p:cxnSp>
        <p:nvCxnSpPr>
          <p:cNvPr id="123" name="Google Shape;123;p2"/>
          <p:cNvCxnSpPr/>
          <p:nvPr/>
        </p:nvCxnSpPr>
        <p:spPr>
          <a:xfrm>
            <a:off x="187325" y="6205538"/>
            <a:ext cx="623888" cy="0"/>
          </a:xfrm>
          <a:prstGeom prst="straightConnector1">
            <a:avLst/>
          </a:prstGeom>
          <a:noFill/>
          <a:ln cap="rnd" cmpd="sng" w="635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4" name="Google Shape;124;p2"/>
          <p:cNvSpPr txBox="1"/>
          <p:nvPr/>
        </p:nvSpPr>
        <p:spPr>
          <a:xfrm>
            <a:off x="1811261" y="5253039"/>
            <a:ext cx="1298731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Cobalthérapie</a:t>
            </a:r>
            <a:endParaRPr/>
          </a:p>
        </p:txBody>
      </p:sp>
      <p:pic>
        <p:nvPicPr>
          <p:cNvPr descr="COSS41 " id="125" name="Google Shape;125;p2"/>
          <p:cNvPicPr preferRelativeResize="0"/>
          <p:nvPr/>
        </p:nvPicPr>
        <p:blipFill rotWithShape="1">
          <a:blip r:embed="rId4">
            <a:alphaModFix/>
          </a:blip>
          <a:srcRect b="12848" l="51315" r="3631" t="5034"/>
          <a:stretch/>
        </p:blipFill>
        <p:spPr>
          <a:xfrm>
            <a:off x="2281239" y="5610225"/>
            <a:ext cx="352425" cy="4397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2761831" y="4760914"/>
            <a:ext cx="1369263" cy="523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Accélérateurs</a:t>
            </a:r>
            <a:br>
              <a:rPr b="1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linéaires</a:t>
            </a:r>
            <a:endParaRPr/>
          </a:p>
        </p:txBody>
      </p:sp>
      <p:pic>
        <p:nvPicPr>
          <p:cNvPr descr="COSS50 " id="127" name="Google Shape;127;p2"/>
          <p:cNvPicPr preferRelativeResize="0"/>
          <p:nvPr/>
        </p:nvPicPr>
        <p:blipFill rotWithShape="1">
          <a:blip r:embed="rId5">
            <a:alphaModFix/>
          </a:blip>
          <a:srcRect b="1409" l="0" r="0" t="12219"/>
          <a:stretch/>
        </p:blipFill>
        <p:spPr>
          <a:xfrm>
            <a:off x="3157540" y="4013200"/>
            <a:ext cx="601662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4897785" y="3497264"/>
            <a:ext cx="718444" cy="3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6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RT3D</a:t>
            </a:r>
            <a:endParaRPr/>
          </a:p>
        </p:txBody>
      </p:sp>
      <p:graphicFrame>
        <p:nvGraphicFramePr>
          <p:cNvPr id="129" name="Google Shape;129;p2"/>
          <p:cNvGraphicFramePr/>
          <p:nvPr/>
        </p:nvGraphicFramePr>
        <p:xfrm>
          <a:off x="4911727" y="2946404"/>
          <a:ext cx="681038" cy="557213"/>
        </p:xfrm>
        <a:graphic>
          <a:graphicData uri="http://schemas.openxmlformats.org/presentationml/2006/ole">
            <mc:AlternateContent>
              <mc:Choice Requires="v">
                <p:oleObj r:id="rId6" imgH="557213" imgW="681038" progId="MSPhotoEd.3" spid="_x0000_s1">
                  <p:embed/>
                </p:oleObj>
              </mc:Choice>
              <mc:Fallback>
                <p:oleObj r:id="rId7" imgH="557213" imgW="681038" progId="MSPhotoEd.3">
                  <p:embed/>
                  <p:pic>
                    <p:nvPicPr>
                      <p:cNvPr id="129" name="Google Shape;129;p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911727" y="2946404"/>
                        <a:ext cx="6810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Google Shape;130;p2"/>
          <p:cNvSpPr txBox="1"/>
          <p:nvPr/>
        </p:nvSpPr>
        <p:spPr>
          <a:xfrm>
            <a:off x="5679994" y="2332039"/>
            <a:ext cx="643103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RCMI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6661448" y="981075"/>
            <a:ext cx="564556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RAR</a:t>
            </a:r>
            <a:endParaRPr/>
          </a:p>
        </p:txBody>
      </p:sp>
      <p:pic>
        <p:nvPicPr>
          <p:cNvPr descr="APNEE" id="132" name="Google Shape;13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91313" y="1279525"/>
            <a:ext cx="512762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SS25 " id="133" name="Google Shape;133;p2"/>
          <p:cNvPicPr preferRelativeResize="0"/>
          <p:nvPr/>
        </p:nvPicPr>
        <p:blipFill rotWithShape="1">
          <a:blip r:embed="rId10">
            <a:alphaModFix/>
          </a:blip>
          <a:srcRect b="1546" l="16936" r="18967" t="24500"/>
          <a:stretch/>
        </p:blipFill>
        <p:spPr>
          <a:xfrm>
            <a:off x="1038227" y="5365754"/>
            <a:ext cx="442913" cy="37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/>
          <p:nvPr/>
        </p:nvSpPr>
        <p:spPr>
          <a:xfrm>
            <a:off x="689580" y="5780091"/>
            <a:ext cx="1157667" cy="430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Rayons X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-FR" sz="11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Basse Energie</a:t>
            </a:r>
            <a:endParaRPr/>
          </a:p>
        </p:txBody>
      </p:sp>
      <p:pic>
        <p:nvPicPr>
          <p:cNvPr descr="cyberknife1" id="135" name="Google Shape;135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73827" y="255592"/>
            <a:ext cx="504825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MG_0933" id="136" name="Google Shape;136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29450" y="254000"/>
            <a:ext cx="773113" cy="534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4190945" y="3995739"/>
            <a:ext cx="801800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Protons</a:t>
            </a:r>
            <a:endParaRPr/>
          </a:p>
        </p:txBody>
      </p:sp>
      <p:pic>
        <p:nvPicPr>
          <p:cNvPr id="138" name="Google Shape;138;p2"/>
          <p:cNvPicPr preferRelativeResize="0"/>
          <p:nvPr/>
        </p:nvPicPr>
        <p:blipFill rotWithShape="1">
          <a:blip r:embed="rId13">
            <a:alphaModFix/>
          </a:blip>
          <a:srcRect b="24080" l="25156" r="52440" t="54317"/>
          <a:stretch/>
        </p:blipFill>
        <p:spPr>
          <a:xfrm>
            <a:off x="4278315" y="4322763"/>
            <a:ext cx="638175" cy="481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028" id="139" name="Google Shape;139;p2"/>
          <p:cNvPicPr preferRelativeResize="0"/>
          <p:nvPr/>
        </p:nvPicPr>
        <p:blipFill rotWithShape="1">
          <a:blip r:embed="rId14">
            <a:alphaModFix/>
          </a:blip>
          <a:srcRect b="36511" l="78166" r="4595" t="43274"/>
          <a:stretch/>
        </p:blipFill>
        <p:spPr>
          <a:xfrm>
            <a:off x="5753101" y="2627317"/>
            <a:ext cx="536575" cy="3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5980225" y="2016126"/>
            <a:ext cx="609375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244A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IGRT</a:t>
            </a:r>
            <a:endParaRPr/>
          </a:p>
        </p:txBody>
      </p:sp>
      <p:pic>
        <p:nvPicPr>
          <p:cNvPr descr="1" id="141" name="Google Shape;141;p2"/>
          <p:cNvPicPr preferRelativeResize="0"/>
          <p:nvPr/>
        </p:nvPicPr>
        <p:blipFill rotWithShape="1">
          <a:blip r:embed="rId15">
            <a:alphaModFix/>
          </a:blip>
          <a:srcRect b="38184" l="1396" r="72083" t="31867"/>
          <a:stretch/>
        </p:blipFill>
        <p:spPr>
          <a:xfrm>
            <a:off x="5954715" y="1533525"/>
            <a:ext cx="612775" cy="47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883527" y="223838"/>
            <a:ext cx="815975" cy="565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"/>
          <p:cNvGrpSpPr/>
          <p:nvPr/>
        </p:nvGrpSpPr>
        <p:grpSpPr>
          <a:xfrm>
            <a:off x="835027" y="1660525"/>
            <a:ext cx="6454775" cy="4535488"/>
            <a:chOff x="815426" y="1479551"/>
            <a:chExt cx="6455443" cy="4535488"/>
          </a:xfrm>
        </p:grpSpPr>
        <p:cxnSp>
          <p:nvCxnSpPr>
            <p:cNvPr id="144" name="Google Shape;144;p2"/>
            <p:cNvCxnSpPr/>
            <p:nvPr/>
          </p:nvCxnSpPr>
          <p:spPr>
            <a:xfrm rot="10800000">
              <a:off x="5248185" y="1479551"/>
              <a:ext cx="0" cy="4535488"/>
            </a:xfrm>
            <a:prstGeom prst="straightConnector1">
              <a:avLst/>
            </a:prstGeom>
            <a:noFill/>
            <a:ln cap="flat" cmpd="sng" w="25400">
              <a:solidFill>
                <a:srgbClr val="6DB7D7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chemeClr val="accent1">
                  <a:alpha val="42745"/>
                </a:schemeClr>
              </a:outerShdw>
            </a:effectLst>
          </p:spPr>
        </p:cxnSp>
        <p:cxnSp>
          <p:nvCxnSpPr>
            <p:cNvPr id="145" name="Google Shape;145;p2"/>
            <p:cNvCxnSpPr/>
            <p:nvPr/>
          </p:nvCxnSpPr>
          <p:spPr>
            <a:xfrm>
              <a:off x="815426" y="2006601"/>
              <a:ext cx="4394655" cy="0"/>
            </a:xfrm>
            <a:prstGeom prst="straightConnector1">
              <a:avLst/>
            </a:prstGeom>
            <a:noFill/>
            <a:ln cap="flat" cmpd="sng" w="63500">
              <a:solidFill>
                <a:srgbClr val="6DB7D7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146" name="Google Shape;146;p2"/>
            <p:cNvCxnSpPr/>
            <p:nvPr/>
          </p:nvCxnSpPr>
          <p:spPr>
            <a:xfrm>
              <a:off x="5321217" y="4691064"/>
              <a:ext cx="1949652" cy="0"/>
            </a:xfrm>
            <a:prstGeom prst="straightConnector1">
              <a:avLst/>
            </a:prstGeom>
            <a:noFill/>
            <a:ln cap="flat" cmpd="sng" w="63500">
              <a:solidFill>
                <a:schemeClr val="accent2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0776" y="513857"/>
            <a:ext cx="4488259" cy="5984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udius Regaud" id="152" name="Google Shape;15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74253">
            <a:off x="378176" y="427515"/>
            <a:ext cx="2051580" cy="221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/>
        </p:nvSpPr>
        <p:spPr>
          <a:xfrm rot="-782794">
            <a:off x="699619" y="2593977"/>
            <a:ext cx="2383553" cy="359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733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C. REGAUD (1922)</a:t>
            </a:r>
            <a:endParaRPr sz="1733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5">
            <a:alphaModFix/>
          </a:blip>
          <a:srcRect b="23750" l="52969" r="26243" t="59450"/>
          <a:stretch/>
        </p:blipFill>
        <p:spPr>
          <a:xfrm rot="772495">
            <a:off x="7627338" y="2081120"/>
            <a:ext cx="1924526" cy="219945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 rot="737745">
            <a:off x="7147267" y="4313945"/>
            <a:ext cx="2425932" cy="359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33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H. COUTARD (1932)</a:t>
            </a:r>
            <a:endParaRPr sz="1733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personne, mur, intérieur&#10;&#10;Description générée automatiquement" id="156" name="Google Shape;156;p3"/>
          <p:cNvPicPr preferRelativeResize="0"/>
          <p:nvPr/>
        </p:nvPicPr>
        <p:blipFill rotWithShape="1">
          <a:blip r:embed="rId6">
            <a:alphaModFix/>
          </a:blip>
          <a:srcRect b="0" l="13292" r="12383" t="0"/>
          <a:stretch/>
        </p:blipFill>
        <p:spPr>
          <a:xfrm>
            <a:off x="648070" y="3560554"/>
            <a:ext cx="2075444" cy="279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 txBox="1"/>
          <p:nvPr/>
        </p:nvSpPr>
        <p:spPr>
          <a:xfrm>
            <a:off x="713027" y="6367243"/>
            <a:ext cx="1945533" cy="359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33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M. CURIE (1932)</a:t>
            </a:r>
            <a:endParaRPr sz="1733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/>
          <p:nvPr/>
        </p:nvSpPr>
        <p:spPr>
          <a:xfrm>
            <a:off x="285440" y="556304"/>
            <a:ext cx="9324975" cy="5320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61" lvl="0" marL="342861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radiothérapie est l’un des trois traitements majeurs du cancer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Elle intervient à tous les stades de la maladie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60-70% des cancers guéris par RT seule et/ou CT et/ou Chirurgie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185 000 Nx patients/an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 millions de séances de radiothérapie chaque année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30% de Radiothérapie de Haute précision (RCMI, SBRT, Protons) 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172 centres, 50% publique/privé, 750 onco-radiothérapeutes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Modernisation du parc dont 40% a été renouvelé récemment</a:t>
            </a:r>
            <a:endParaRPr/>
          </a:p>
          <a:p>
            <a:pPr indent="-342861" lvl="0" marL="342861" marR="0" rtl="0" algn="l">
              <a:spcBef>
                <a:spcPts val="26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Source Sans Pro"/>
              <a:buChar char="•"/>
            </a:pPr>
            <a:r>
              <a:rPr lang="fr-FR" sz="22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Structuration sans équivalent  : assurance-qualité / sécurisation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6540078" y="5335588"/>
            <a:ext cx="2377135" cy="6270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6533328" y="4529608"/>
            <a:ext cx="2377135" cy="6270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6538269" y="3706814"/>
            <a:ext cx="2377135" cy="6270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543206" y="2922170"/>
            <a:ext cx="2377135" cy="6270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08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6545629" y="2089150"/>
            <a:ext cx="2377135" cy="627062"/>
          </a:xfrm>
          <a:prstGeom prst="roundRect">
            <a:avLst>
              <a:gd fmla="val 16667" name="adj"/>
            </a:avLst>
          </a:prstGeom>
          <a:solidFill>
            <a:srgbClr val="F9E2D0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9886" y="309819"/>
            <a:ext cx="942904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Qu’est-ce qu’un Oncologue Radiothérapeute ?</a:t>
            </a:r>
            <a:endParaRPr/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9443" l="16250" r="15624" t="7315"/>
          <a:stretch/>
        </p:blipFill>
        <p:spPr>
          <a:xfrm>
            <a:off x="66793" y="1388269"/>
            <a:ext cx="4845991" cy="346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6529095" y="1869198"/>
            <a:ext cx="3276774" cy="4880852"/>
            <a:chOff x="6780807" y="1869196"/>
            <a:chExt cx="3402455" cy="4880111"/>
          </a:xfrm>
        </p:grpSpPr>
        <p:sp>
          <p:nvSpPr>
            <p:cNvPr id="177" name="Google Shape;177;p5"/>
            <p:cNvSpPr/>
            <p:nvPr/>
          </p:nvSpPr>
          <p:spPr>
            <a:xfrm>
              <a:off x="6795093" y="6122340"/>
              <a:ext cx="2468310" cy="62696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508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6861444" y="2079591"/>
              <a:ext cx="2335609" cy="646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CCA /</a:t>
              </a:r>
              <a:b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DESC Cancérologie</a:t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6780807" y="6123927"/>
              <a:ext cx="2482596" cy="61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 Oncologie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Médicale, Radiothérapie</a:t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6780807" y="5335060"/>
              <a:ext cx="2482596" cy="61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 Oncologie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Médicale, Radiothérapie</a:t>
              </a: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6914143" y="4508097"/>
              <a:ext cx="2217510" cy="61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 Oncologie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Option Radiothérapie</a:t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6920493" y="3697009"/>
              <a:ext cx="2217510" cy="615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 Oncologie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Option Radiothérapie</a:t>
              </a: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6915730" y="2925601"/>
              <a:ext cx="2217511" cy="614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DES Oncologie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Option Radiothérapie</a:t>
              </a:r>
              <a:endParaRPr/>
            </a:p>
          </p:txBody>
        </p:sp>
        <p:cxnSp>
          <p:nvCxnSpPr>
            <p:cNvPr id="184" name="Google Shape;184;p5"/>
            <p:cNvCxnSpPr/>
            <p:nvPr/>
          </p:nvCxnSpPr>
          <p:spPr>
            <a:xfrm rot="10800000">
              <a:off x="9592812" y="3107060"/>
              <a:ext cx="1" cy="3528392"/>
            </a:xfrm>
            <a:prstGeom prst="straightConnector1">
              <a:avLst/>
            </a:prstGeom>
            <a:noFill/>
            <a:ln cap="flat" cmpd="dbl" w="69850">
              <a:solidFill>
                <a:schemeClr val="accent1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cxnSp>
          <p:nvCxnSpPr>
            <p:cNvPr id="185" name="Google Shape;185;p5"/>
            <p:cNvCxnSpPr/>
            <p:nvPr/>
          </p:nvCxnSpPr>
          <p:spPr>
            <a:xfrm flipH="1" rot="10800000">
              <a:off x="9589119" y="2013223"/>
              <a:ext cx="1" cy="845046"/>
            </a:xfrm>
            <a:prstGeom prst="straightConnector1">
              <a:avLst/>
            </a:prstGeom>
            <a:noFill/>
            <a:ln cap="flat" cmpd="dbl" w="69850">
              <a:solidFill>
                <a:schemeClr val="accent3"/>
              </a:solidFill>
              <a:prstDash val="solid"/>
              <a:round/>
              <a:headEnd len="med" w="med" type="none"/>
              <a:tailEnd len="lg" w="lg" type="triangle"/>
            </a:ln>
          </p:spPr>
        </p:cxnSp>
        <p:sp>
          <p:nvSpPr>
            <p:cNvPr id="186" name="Google Shape;186;p5"/>
            <p:cNvSpPr txBox="1"/>
            <p:nvPr/>
          </p:nvSpPr>
          <p:spPr>
            <a:xfrm rot="-5400000">
              <a:off x="9474609" y="4423170"/>
              <a:ext cx="937934" cy="479372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24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 ans</a:t>
              </a:r>
              <a:endParaRPr/>
            </a:p>
          </p:txBody>
        </p:sp>
        <p:sp>
          <p:nvSpPr>
            <p:cNvPr id="187" name="Google Shape;187;p5"/>
            <p:cNvSpPr txBox="1"/>
            <p:nvPr/>
          </p:nvSpPr>
          <p:spPr>
            <a:xfrm rot="-5400000">
              <a:off x="9391922" y="2244183"/>
              <a:ext cx="1133472" cy="383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fr-FR" sz="1800">
                  <a:solidFill>
                    <a:schemeClr val="accent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 à 4 ans</a:t>
              </a:r>
              <a:endParaRPr/>
            </a:p>
          </p:txBody>
        </p:sp>
      </p:grpSp>
      <p:sp>
        <p:nvSpPr>
          <p:cNvPr id="188" name="Google Shape;188;p5"/>
          <p:cNvSpPr/>
          <p:nvPr/>
        </p:nvSpPr>
        <p:spPr>
          <a:xfrm>
            <a:off x="2174875" y="1622424"/>
            <a:ext cx="2597151" cy="2906389"/>
          </a:xfrm>
          <a:prstGeom prst="rect">
            <a:avLst/>
          </a:prstGeom>
          <a:solidFill>
            <a:srgbClr val="FF0000">
              <a:alpha val="16862"/>
            </a:srgbClr>
          </a:solidFill>
          <a:ln cap="flat" cmpd="sng" w="571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http://www.remede.org/documents/IMG/png/shemaetudesmedecine.png" id="189" name="Google Shape;1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1562" y="3596857"/>
            <a:ext cx="2304823" cy="3191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ésultat de recherche d'images pour &quot;et extraterrestre&quot;" id="190" name="Google Shape;1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91476">
            <a:off x="7981630" y="106888"/>
            <a:ext cx="2079201" cy="1386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6"/>
          <p:cNvGrpSpPr/>
          <p:nvPr/>
        </p:nvGrpSpPr>
        <p:grpSpPr>
          <a:xfrm>
            <a:off x="24459" y="1484313"/>
            <a:ext cx="7771930" cy="5062537"/>
            <a:chOff x="25400" y="1484313"/>
            <a:chExt cx="8070850" cy="5062537"/>
          </a:xfrm>
        </p:grpSpPr>
        <p:pic>
          <p:nvPicPr>
            <p:cNvPr id="196" name="Google Shape;196;p6"/>
            <p:cNvPicPr preferRelativeResize="0"/>
            <p:nvPr/>
          </p:nvPicPr>
          <p:blipFill rotWithShape="1">
            <a:blip r:embed="rId3">
              <a:alphaModFix/>
            </a:blip>
            <a:srcRect b="18055" l="36095" r="16016" t="25555"/>
            <a:stretch/>
          </p:blipFill>
          <p:spPr>
            <a:xfrm>
              <a:off x="130175" y="2082800"/>
              <a:ext cx="5838825" cy="386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25400" y="6146800"/>
              <a:ext cx="5969000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-FR" sz="2000">
                  <a:solidFill>
                    <a:schemeClr val="accent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172 centres de RT et 426 accélérateurs </a:t>
              </a:r>
              <a:endParaRPr/>
            </a:p>
          </p:txBody>
        </p:sp>
        <p:pic>
          <p:nvPicPr>
            <p:cNvPr id="198" name="Google Shape;198;p6"/>
            <p:cNvPicPr preferRelativeResize="0"/>
            <p:nvPr/>
          </p:nvPicPr>
          <p:blipFill rotWithShape="1">
            <a:blip r:embed="rId4">
              <a:alphaModFix/>
            </a:blip>
            <a:srcRect b="21111" l="35156" r="16641" t="21945"/>
            <a:stretch/>
          </p:blipFill>
          <p:spPr>
            <a:xfrm>
              <a:off x="3652838" y="1484313"/>
              <a:ext cx="4443412" cy="2952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6"/>
          <p:cNvSpPr/>
          <p:nvPr/>
        </p:nvSpPr>
        <p:spPr>
          <a:xfrm>
            <a:off x="311033" y="489257"/>
            <a:ext cx="942904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de la radiothérapie en France</a:t>
            </a:r>
            <a:endParaRPr/>
          </a:p>
        </p:txBody>
      </p:sp>
      <p:grpSp>
        <p:nvGrpSpPr>
          <p:cNvPr id="200" name="Google Shape;200;p6"/>
          <p:cNvGrpSpPr/>
          <p:nvPr/>
        </p:nvGrpSpPr>
        <p:grpSpPr>
          <a:xfrm>
            <a:off x="5576711" y="182564"/>
            <a:ext cx="4291072" cy="6535737"/>
            <a:chOff x="5791200" y="182563"/>
            <a:chExt cx="4456113" cy="6535737"/>
          </a:xfrm>
        </p:grpSpPr>
        <p:grpSp>
          <p:nvGrpSpPr>
            <p:cNvPr id="201" name="Google Shape;201;p6"/>
            <p:cNvGrpSpPr/>
            <p:nvPr/>
          </p:nvGrpSpPr>
          <p:grpSpPr>
            <a:xfrm>
              <a:off x="5791200" y="182563"/>
              <a:ext cx="4456113" cy="6535737"/>
              <a:chOff x="5791200" y="182563"/>
              <a:chExt cx="4456113" cy="6535737"/>
            </a:xfrm>
          </p:grpSpPr>
          <p:pic>
            <p:nvPicPr>
              <p:cNvPr id="202" name="Google Shape;202;p6"/>
              <p:cNvPicPr preferRelativeResize="0"/>
              <p:nvPr/>
            </p:nvPicPr>
            <p:blipFill rotWithShape="1">
              <a:blip r:embed="rId5">
                <a:alphaModFix/>
              </a:blip>
              <a:srcRect b="16249" l="12109" r="32108" t="32996"/>
              <a:stretch/>
            </p:blipFill>
            <p:spPr>
              <a:xfrm>
                <a:off x="5791200" y="4437063"/>
                <a:ext cx="4456113" cy="22812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t1.ftcdn.net/jpg/00/06/04/48/400_F_6044814_ChG8Xm92A2KKzHobP8QTNzXeooF0Xfja.jpg" id="203" name="Google Shape;203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513763" y="182563"/>
                <a:ext cx="1247775" cy="1247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t1.ftcdn.net/jpg/00/06/12/80/400_F_6128049_XSYwcASZS37nuT1hu5IYOA3z3yaxeLh2.jpg" id="204" name="Google Shape;204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8537575" y="3044825"/>
                <a:ext cx="1223963" cy="12239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https://t1.ftcdn.net/jpg/00/06/12/80/400_F_6128049_XSYwcASZS37nuT1hu5IYOA3z3yaxeLh2.jpg" id="205" name="Google Shape;205;p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8537575" y="1624013"/>
                <a:ext cx="1223963" cy="12239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6" name="Google Shape;206;p6"/>
            <p:cNvSpPr txBox="1"/>
            <p:nvPr/>
          </p:nvSpPr>
          <p:spPr>
            <a:xfrm>
              <a:off x="8903696" y="1998986"/>
              <a:ext cx="6245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Source Sans Pro"/>
                <a:buNone/>
              </a:pPr>
              <a:r>
                <a:rPr b="0" lang="fr-FR" sz="12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CLCC</a:t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8849582" y="3422073"/>
              <a:ext cx="724459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Source Sans Pro"/>
                <a:buNone/>
              </a:pPr>
              <a:r>
                <a:rPr b="0" lang="fr-FR" sz="11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Clinique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7"/>
          <p:cNvGrpSpPr/>
          <p:nvPr/>
        </p:nvGrpSpPr>
        <p:grpSpPr>
          <a:xfrm>
            <a:off x="7777076" y="3000557"/>
            <a:ext cx="1684338" cy="107950"/>
            <a:chOff x="4597" y="1658"/>
            <a:chExt cx="993" cy="62"/>
          </a:xfrm>
        </p:grpSpPr>
        <p:sp>
          <p:nvSpPr>
            <p:cNvPr id="213" name="Google Shape;213;p7"/>
            <p:cNvSpPr/>
            <p:nvPr/>
          </p:nvSpPr>
          <p:spPr>
            <a:xfrm>
              <a:off x="5524" y="1658"/>
              <a:ext cx="66" cy="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80</a:t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213" y="1658"/>
              <a:ext cx="66" cy="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60</a:t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907" y="1658"/>
              <a:ext cx="66" cy="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</a:t>
              </a: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4597" y="1658"/>
              <a:ext cx="66" cy="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</a:t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597" y="1658"/>
              <a:ext cx="66" cy="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</a:t>
              </a:r>
              <a:endParaRPr/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7826289" y="2944994"/>
            <a:ext cx="1836737" cy="26988"/>
            <a:chOff x="4626" y="1627"/>
            <a:chExt cx="1083" cy="15"/>
          </a:xfrm>
        </p:grpSpPr>
        <p:cxnSp>
          <p:nvCxnSpPr>
            <p:cNvPr id="219" name="Google Shape;219;p7"/>
            <p:cNvCxnSpPr/>
            <p:nvPr/>
          </p:nvCxnSpPr>
          <p:spPr>
            <a:xfrm rot="10800000">
              <a:off x="4626" y="1628"/>
              <a:ext cx="0" cy="14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4782" y="1628"/>
              <a:ext cx="0" cy="6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4937" y="1628"/>
              <a:ext cx="0" cy="14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" name="Google Shape;222;p7"/>
            <p:cNvCxnSpPr/>
            <p:nvPr/>
          </p:nvCxnSpPr>
          <p:spPr>
            <a:xfrm rot="10800000">
              <a:off x="5092" y="1628"/>
              <a:ext cx="0" cy="6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7"/>
            <p:cNvCxnSpPr/>
            <p:nvPr/>
          </p:nvCxnSpPr>
          <p:spPr>
            <a:xfrm rot="10800000">
              <a:off x="5243" y="1628"/>
              <a:ext cx="0" cy="14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4" name="Google Shape;224;p7"/>
            <p:cNvCxnSpPr/>
            <p:nvPr/>
          </p:nvCxnSpPr>
          <p:spPr>
            <a:xfrm rot="10800000">
              <a:off x="5399" y="1628"/>
              <a:ext cx="0" cy="6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7"/>
            <p:cNvCxnSpPr/>
            <p:nvPr/>
          </p:nvCxnSpPr>
          <p:spPr>
            <a:xfrm rot="10800000">
              <a:off x="5554" y="1628"/>
              <a:ext cx="0" cy="14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6" name="Google Shape;226;p7"/>
            <p:cNvCxnSpPr/>
            <p:nvPr/>
          </p:nvCxnSpPr>
          <p:spPr>
            <a:xfrm rot="10800000">
              <a:off x="5709" y="1628"/>
              <a:ext cx="0" cy="6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7" name="Google Shape;227;p7"/>
            <p:cNvCxnSpPr/>
            <p:nvPr/>
          </p:nvCxnSpPr>
          <p:spPr>
            <a:xfrm>
              <a:off x="4628" y="1627"/>
              <a:ext cx="1081" cy="1"/>
            </a:xfrm>
            <a:prstGeom prst="straightConnector1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8" name="Google Shape;228;p7"/>
          <p:cNvGrpSpPr/>
          <p:nvPr/>
        </p:nvGrpSpPr>
        <p:grpSpPr>
          <a:xfrm>
            <a:off x="7618326" y="1174932"/>
            <a:ext cx="166688" cy="1833562"/>
            <a:chOff x="4504" y="624"/>
            <a:chExt cx="97" cy="1039"/>
          </a:xfrm>
        </p:grpSpPr>
        <p:sp>
          <p:nvSpPr>
            <p:cNvPr id="229" name="Google Shape;229;p7"/>
            <p:cNvSpPr/>
            <p:nvPr/>
          </p:nvSpPr>
          <p:spPr>
            <a:xfrm>
              <a:off x="4565" y="1602"/>
              <a:ext cx="32" cy="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0</a:t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535" y="1405"/>
              <a:ext cx="65" cy="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20</a:t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535" y="1210"/>
              <a:ext cx="65" cy="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40</a:t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535" y="1017"/>
              <a:ext cx="65" cy="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60</a:t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4535" y="821"/>
              <a:ext cx="65" cy="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80</a:t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504" y="624"/>
              <a:ext cx="97" cy="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7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100</a:t>
              </a: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7804064" y="1128894"/>
            <a:ext cx="22225" cy="1727200"/>
            <a:chOff x="4613" y="648"/>
            <a:chExt cx="13" cy="979"/>
          </a:xfrm>
        </p:grpSpPr>
        <p:cxnSp>
          <p:nvCxnSpPr>
            <p:cNvPr id="236" name="Google Shape;236;p7"/>
            <p:cNvCxnSpPr/>
            <p:nvPr/>
          </p:nvCxnSpPr>
          <p:spPr>
            <a:xfrm flipH="1">
              <a:off x="4613" y="1626"/>
              <a:ext cx="13" cy="1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37" name="Google Shape;237;p7"/>
            <p:cNvCxnSpPr/>
            <p:nvPr/>
          </p:nvCxnSpPr>
          <p:spPr>
            <a:xfrm rot="10800000">
              <a:off x="4621" y="1529"/>
              <a:ext cx="5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38" name="Google Shape;238;p7"/>
            <p:cNvCxnSpPr/>
            <p:nvPr/>
          </p:nvCxnSpPr>
          <p:spPr>
            <a:xfrm flipH="1">
              <a:off x="4613" y="1430"/>
              <a:ext cx="13" cy="1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39" name="Google Shape;239;p7"/>
            <p:cNvCxnSpPr/>
            <p:nvPr/>
          </p:nvCxnSpPr>
          <p:spPr>
            <a:xfrm rot="10800000">
              <a:off x="4621" y="1332"/>
              <a:ext cx="5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0" name="Google Shape;240;p7"/>
            <p:cNvCxnSpPr/>
            <p:nvPr/>
          </p:nvCxnSpPr>
          <p:spPr>
            <a:xfrm flipH="1">
              <a:off x="4613" y="1233"/>
              <a:ext cx="13" cy="1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1" name="Google Shape;241;p7"/>
            <p:cNvCxnSpPr/>
            <p:nvPr/>
          </p:nvCxnSpPr>
          <p:spPr>
            <a:xfrm flipH="1">
              <a:off x="4621" y="1139"/>
              <a:ext cx="5" cy="1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2" name="Google Shape;242;p7"/>
            <p:cNvCxnSpPr/>
            <p:nvPr/>
          </p:nvCxnSpPr>
          <p:spPr>
            <a:xfrm flipH="1">
              <a:off x="4613" y="1041"/>
              <a:ext cx="13" cy="1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3" name="Google Shape;243;p7"/>
            <p:cNvCxnSpPr/>
            <p:nvPr/>
          </p:nvCxnSpPr>
          <p:spPr>
            <a:xfrm rot="10800000">
              <a:off x="4621" y="943"/>
              <a:ext cx="5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4" name="Google Shape;244;p7"/>
            <p:cNvCxnSpPr/>
            <p:nvPr/>
          </p:nvCxnSpPr>
          <p:spPr>
            <a:xfrm flipH="1">
              <a:off x="4613" y="844"/>
              <a:ext cx="13" cy="1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5" name="Google Shape;245;p7"/>
            <p:cNvCxnSpPr/>
            <p:nvPr/>
          </p:nvCxnSpPr>
          <p:spPr>
            <a:xfrm rot="10800000">
              <a:off x="4621" y="746"/>
              <a:ext cx="5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6" name="Google Shape;246;p7"/>
            <p:cNvCxnSpPr/>
            <p:nvPr/>
          </p:nvCxnSpPr>
          <p:spPr>
            <a:xfrm flipH="1">
              <a:off x="4613" y="648"/>
              <a:ext cx="13" cy="1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47" name="Google Shape;247;p7"/>
            <p:cNvCxnSpPr/>
            <p:nvPr/>
          </p:nvCxnSpPr>
          <p:spPr>
            <a:xfrm rot="10800000">
              <a:off x="4626" y="649"/>
              <a:ext cx="0" cy="976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sp>
        <p:nvSpPr>
          <p:cNvPr id="248" name="Google Shape;248;p7"/>
          <p:cNvSpPr/>
          <p:nvPr/>
        </p:nvSpPr>
        <p:spPr>
          <a:xfrm>
            <a:off x="7826289" y="1219382"/>
            <a:ext cx="1843087" cy="1731962"/>
          </a:xfrm>
          <a:prstGeom prst="rect">
            <a:avLst/>
          </a:pr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49" name="Google Shape;249;p7"/>
          <p:cNvCxnSpPr/>
          <p:nvPr/>
        </p:nvCxnSpPr>
        <p:spPr>
          <a:xfrm>
            <a:off x="7834226" y="1247957"/>
            <a:ext cx="23813" cy="2381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0" name="Google Shape;250;p7"/>
          <p:cNvCxnSpPr/>
          <p:nvPr/>
        </p:nvCxnSpPr>
        <p:spPr>
          <a:xfrm>
            <a:off x="7861214" y="1274944"/>
            <a:ext cx="22225" cy="11113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7"/>
          <p:cNvCxnSpPr/>
          <p:nvPr/>
        </p:nvCxnSpPr>
        <p:spPr>
          <a:xfrm>
            <a:off x="7886614" y="1289232"/>
            <a:ext cx="22225" cy="2381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7"/>
          <p:cNvCxnSpPr/>
          <p:nvPr/>
        </p:nvCxnSpPr>
        <p:spPr>
          <a:xfrm>
            <a:off x="7912014" y="1316219"/>
            <a:ext cx="23812" cy="2540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7"/>
          <p:cNvCxnSpPr/>
          <p:nvPr/>
        </p:nvCxnSpPr>
        <p:spPr>
          <a:xfrm>
            <a:off x="7940589" y="1344794"/>
            <a:ext cx="20637" cy="31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7"/>
          <p:cNvCxnSpPr/>
          <p:nvPr/>
        </p:nvCxnSpPr>
        <p:spPr>
          <a:xfrm>
            <a:off x="7962814" y="1347969"/>
            <a:ext cx="28575" cy="1588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7"/>
          <p:cNvCxnSpPr/>
          <p:nvPr/>
        </p:nvCxnSpPr>
        <p:spPr>
          <a:xfrm>
            <a:off x="7994564" y="1347969"/>
            <a:ext cx="22225" cy="1588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7"/>
          <p:cNvCxnSpPr/>
          <p:nvPr/>
        </p:nvCxnSpPr>
        <p:spPr>
          <a:xfrm>
            <a:off x="8021551" y="1351144"/>
            <a:ext cx="22225" cy="1270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7"/>
          <p:cNvCxnSpPr/>
          <p:nvPr/>
        </p:nvCxnSpPr>
        <p:spPr>
          <a:xfrm>
            <a:off x="8048539" y="1363844"/>
            <a:ext cx="22225" cy="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7"/>
          <p:cNvCxnSpPr/>
          <p:nvPr/>
        </p:nvCxnSpPr>
        <p:spPr>
          <a:xfrm>
            <a:off x="8073939" y="1367019"/>
            <a:ext cx="20637" cy="31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7"/>
          <p:cNvCxnSpPr/>
          <p:nvPr/>
        </p:nvCxnSpPr>
        <p:spPr>
          <a:xfrm>
            <a:off x="8097751" y="1370194"/>
            <a:ext cx="22225" cy="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7"/>
          <p:cNvCxnSpPr/>
          <p:nvPr/>
        </p:nvCxnSpPr>
        <p:spPr>
          <a:xfrm>
            <a:off x="8123151" y="1374957"/>
            <a:ext cx="25400" cy="31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7"/>
          <p:cNvCxnSpPr/>
          <p:nvPr/>
        </p:nvCxnSpPr>
        <p:spPr>
          <a:xfrm>
            <a:off x="8151726" y="1381307"/>
            <a:ext cx="22225" cy="952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p7"/>
          <p:cNvCxnSpPr/>
          <p:nvPr/>
        </p:nvCxnSpPr>
        <p:spPr>
          <a:xfrm>
            <a:off x="8177126" y="1394007"/>
            <a:ext cx="20638" cy="31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7"/>
          <p:cNvSpPr/>
          <p:nvPr/>
        </p:nvSpPr>
        <p:spPr>
          <a:xfrm>
            <a:off x="8193001" y="1390832"/>
            <a:ext cx="26988" cy="1587"/>
          </a:xfrm>
          <a:custGeom>
            <a:rect b="b" l="l" r="r" t="t"/>
            <a:pathLst>
              <a:path extrusionOk="0" h="1" w="17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cap="rnd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64" name="Google Shape;264;p7"/>
          <p:cNvCxnSpPr/>
          <p:nvPr/>
        </p:nvCxnSpPr>
        <p:spPr>
          <a:xfrm>
            <a:off x="8200939" y="1397182"/>
            <a:ext cx="22225" cy="158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7"/>
          <p:cNvCxnSpPr/>
          <p:nvPr/>
        </p:nvCxnSpPr>
        <p:spPr>
          <a:xfrm>
            <a:off x="8227926" y="1397182"/>
            <a:ext cx="20638" cy="158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7"/>
          <p:cNvCxnSpPr/>
          <p:nvPr/>
        </p:nvCxnSpPr>
        <p:spPr>
          <a:xfrm>
            <a:off x="8251739" y="1397182"/>
            <a:ext cx="23812" cy="158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7"/>
          <p:cNvCxnSpPr/>
          <p:nvPr/>
        </p:nvCxnSpPr>
        <p:spPr>
          <a:xfrm>
            <a:off x="8278726" y="1400357"/>
            <a:ext cx="28575" cy="476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7"/>
          <p:cNvCxnSpPr/>
          <p:nvPr/>
        </p:nvCxnSpPr>
        <p:spPr>
          <a:xfrm>
            <a:off x="8312064" y="1408294"/>
            <a:ext cx="22225" cy="31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7"/>
          <p:cNvCxnSpPr/>
          <p:nvPr/>
        </p:nvCxnSpPr>
        <p:spPr>
          <a:xfrm>
            <a:off x="8339051" y="1414644"/>
            <a:ext cx="20638" cy="11113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7"/>
          <p:cNvCxnSpPr/>
          <p:nvPr/>
        </p:nvCxnSpPr>
        <p:spPr>
          <a:xfrm>
            <a:off x="8362864" y="1428932"/>
            <a:ext cx="20637" cy="3016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7"/>
          <p:cNvCxnSpPr/>
          <p:nvPr/>
        </p:nvCxnSpPr>
        <p:spPr>
          <a:xfrm>
            <a:off x="8386676" y="1462269"/>
            <a:ext cx="23813" cy="39688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7"/>
          <p:cNvCxnSpPr/>
          <p:nvPr/>
        </p:nvCxnSpPr>
        <p:spPr>
          <a:xfrm>
            <a:off x="8413664" y="1505132"/>
            <a:ext cx="23812" cy="1111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7"/>
          <p:cNvCxnSpPr/>
          <p:nvPr/>
        </p:nvCxnSpPr>
        <p:spPr>
          <a:xfrm>
            <a:off x="8440651" y="1519419"/>
            <a:ext cx="22225" cy="952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7"/>
          <p:cNvCxnSpPr/>
          <p:nvPr/>
        </p:nvCxnSpPr>
        <p:spPr>
          <a:xfrm>
            <a:off x="8466051" y="1533707"/>
            <a:ext cx="20638" cy="7143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7"/>
          <p:cNvCxnSpPr/>
          <p:nvPr/>
        </p:nvCxnSpPr>
        <p:spPr>
          <a:xfrm>
            <a:off x="8489864" y="1609907"/>
            <a:ext cx="23812" cy="158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7"/>
          <p:cNvCxnSpPr/>
          <p:nvPr/>
        </p:nvCxnSpPr>
        <p:spPr>
          <a:xfrm>
            <a:off x="8518439" y="1628957"/>
            <a:ext cx="20637" cy="666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7"/>
          <p:cNvCxnSpPr/>
          <p:nvPr/>
        </p:nvCxnSpPr>
        <p:spPr>
          <a:xfrm>
            <a:off x="8543839" y="1698807"/>
            <a:ext cx="22225" cy="793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7"/>
          <p:cNvCxnSpPr/>
          <p:nvPr/>
        </p:nvCxnSpPr>
        <p:spPr>
          <a:xfrm>
            <a:off x="8569239" y="1781357"/>
            <a:ext cx="22225" cy="8096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7"/>
          <p:cNvCxnSpPr/>
          <p:nvPr/>
        </p:nvCxnSpPr>
        <p:spPr>
          <a:xfrm>
            <a:off x="8594639" y="1865494"/>
            <a:ext cx="26987" cy="952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7"/>
          <p:cNvCxnSpPr/>
          <p:nvPr/>
        </p:nvCxnSpPr>
        <p:spPr>
          <a:xfrm>
            <a:off x="8626389" y="1879782"/>
            <a:ext cx="22225" cy="2381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7"/>
          <p:cNvCxnSpPr/>
          <p:nvPr/>
        </p:nvCxnSpPr>
        <p:spPr>
          <a:xfrm>
            <a:off x="8651789" y="1903594"/>
            <a:ext cx="22225" cy="1588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7"/>
          <p:cNvCxnSpPr/>
          <p:nvPr/>
        </p:nvCxnSpPr>
        <p:spPr>
          <a:xfrm>
            <a:off x="8677189" y="1906769"/>
            <a:ext cx="22225" cy="4763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7"/>
          <p:cNvCxnSpPr/>
          <p:nvPr/>
        </p:nvCxnSpPr>
        <p:spPr>
          <a:xfrm>
            <a:off x="8702589" y="1914707"/>
            <a:ext cx="23812" cy="317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7"/>
          <p:cNvCxnSpPr/>
          <p:nvPr/>
        </p:nvCxnSpPr>
        <p:spPr>
          <a:xfrm>
            <a:off x="8729576" y="1921057"/>
            <a:ext cx="22225" cy="158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7"/>
          <p:cNvCxnSpPr/>
          <p:nvPr/>
        </p:nvCxnSpPr>
        <p:spPr>
          <a:xfrm>
            <a:off x="8754976" y="1927407"/>
            <a:ext cx="20638" cy="3175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7"/>
          <p:cNvCxnSpPr/>
          <p:nvPr/>
        </p:nvCxnSpPr>
        <p:spPr>
          <a:xfrm>
            <a:off x="8778789" y="1962332"/>
            <a:ext cx="23812" cy="5238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7"/>
          <p:cNvCxnSpPr/>
          <p:nvPr/>
        </p:nvCxnSpPr>
        <p:spPr>
          <a:xfrm>
            <a:off x="8807364" y="2017894"/>
            <a:ext cx="20637" cy="4763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7"/>
          <p:cNvCxnSpPr/>
          <p:nvPr/>
        </p:nvCxnSpPr>
        <p:spPr>
          <a:xfrm>
            <a:off x="8832764" y="2025832"/>
            <a:ext cx="20637" cy="1746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9" name="Google Shape;289;p7"/>
          <p:cNvCxnSpPr/>
          <p:nvPr/>
        </p:nvCxnSpPr>
        <p:spPr>
          <a:xfrm>
            <a:off x="8856576" y="2046469"/>
            <a:ext cx="22225" cy="3175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7"/>
          <p:cNvCxnSpPr/>
          <p:nvPr/>
        </p:nvCxnSpPr>
        <p:spPr>
          <a:xfrm>
            <a:off x="8881976" y="2081394"/>
            <a:ext cx="30163" cy="23813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7"/>
          <p:cNvCxnSpPr/>
          <p:nvPr/>
        </p:nvCxnSpPr>
        <p:spPr>
          <a:xfrm>
            <a:off x="8916901" y="2108382"/>
            <a:ext cx="22225" cy="7302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7"/>
          <p:cNvCxnSpPr/>
          <p:nvPr/>
        </p:nvCxnSpPr>
        <p:spPr>
          <a:xfrm>
            <a:off x="8943889" y="2184582"/>
            <a:ext cx="20637" cy="8572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7"/>
          <p:cNvCxnSpPr/>
          <p:nvPr/>
        </p:nvCxnSpPr>
        <p:spPr>
          <a:xfrm>
            <a:off x="8967701" y="2275069"/>
            <a:ext cx="20638" cy="46038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7"/>
          <p:cNvCxnSpPr/>
          <p:nvPr/>
        </p:nvCxnSpPr>
        <p:spPr>
          <a:xfrm>
            <a:off x="8991514" y="2324282"/>
            <a:ext cx="23812" cy="3810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7"/>
          <p:cNvCxnSpPr/>
          <p:nvPr/>
        </p:nvCxnSpPr>
        <p:spPr>
          <a:xfrm>
            <a:off x="9018501" y="2362382"/>
            <a:ext cx="22225" cy="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7"/>
          <p:cNvCxnSpPr/>
          <p:nvPr/>
        </p:nvCxnSpPr>
        <p:spPr>
          <a:xfrm>
            <a:off x="9043901" y="2367144"/>
            <a:ext cx="23813" cy="952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7"/>
          <p:cNvCxnSpPr/>
          <p:nvPr/>
        </p:nvCxnSpPr>
        <p:spPr>
          <a:xfrm>
            <a:off x="9069301" y="2376669"/>
            <a:ext cx="25400" cy="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7"/>
          <p:cNvCxnSpPr/>
          <p:nvPr/>
        </p:nvCxnSpPr>
        <p:spPr>
          <a:xfrm>
            <a:off x="9097876" y="2376669"/>
            <a:ext cx="19050" cy="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7"/>
          <p:cNvCxnSpPr/>
          <p:nvPr/>
        </p:nvCxnSpPr>
        <p:spPr>
          <a:xfrm>
            <a:off x="9121689" y="2376669"/>
            <a:ext cx="22225" cy="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7"/>
          <p:cNvCxnSpPr/>
          <p:nvPr/>
        </p:nvCxnSpPr>
        <p:spPr>
          <a:xfrm>
            <a:off x="9147089" y="2379844"/>
            <a:ext cx="22225" cy="23813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7"/>
          <p:cNvCxnSpPr/>
          <p:nvPr/>
        </p:nvCxnSpPr>
        <p:spPr>
          <a:xfrm>
            <a:off x="9172489" y="2406832"/>
            <a:ext cx="22225" cy="5238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7"/>
          <p:cNvCxnSpPr/>
          <p:nvPr/>
        </p:nvCxnSpPr>
        <p:spPr>
          <a:xfrm>
            <a:off x="9197889" y="2463982"/>
            <a:ext cx="30162" cy="4286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7"/>
          <p:cNvCxnSpPr/>
          <p:nvPr/>
        </p:nvCxnSpPr>
        <p:spPr>
          <a:xfrm>
            <a:off x="9229639" y="2511607"/>
            <a:ext cx="22225" cy="5080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p7"/>
          <p:cNvCxnSpPr/>
          <p:nvPr/>
        </p:nvCxnSpPr>
        <p:spPr>
          <a:xfrm>
            <a:off x="9255039" y="2565582"/>
            <a:ext cx="22225" cy="103187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7"/>
          <p:cNvCxnSpPr/>
          <p:nvPr/>
        </p:nvCxnSpPr>
        <p:spPr>
          <a:xfrm>
            <a:off x="9280439" y="2671944"/>
            <a:ext cx="25400" cy="85725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7"/>
          <p:cNvCxnSpPr/>
          <p:nvPr/>
        </p:nvCxnSpPr>
        <p:spPr>
          <a:xfrm>
            <a:off x="9309014" y="2762432"/>
            <a:ext cx="22225" cy="5080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7"/>
          <p:cNvCxnSpPr/>
          <p:nvPr/>
        </p:nvCxnSpPr>
        <p:spPr>
          <a:xfrm>
            <a:off x="9334414" y="2816407"/>
            <a:ext cx="22225" cy="100012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7"/>
          <p:cNvCxnSpPr/>
          <p:nvPr/>
        </p:nvCxnSpPr>
        <p:spPr>
          <a:xfrm>
            <a:off x="9358226" y="2921182"/>
            <a:ext cx="22225" cy="31750"/>
          </a:xfrm>
          <a:prstGeom prst="straightConnector1">
            <a:avLst/>
          </a:prstGeom>
          <a:noFill/>
          <a:ln cap="flat" cmpd="sng" w="25400">
            <a:solidFill>
              <a:srgbClr val="02ABE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7"/>
          <p:cNvCxnSpPr/>
          <p:nvPr/>
        </p:nvCxnSpPr>
        <p:spPr>
          <a:xfrm>
            <a:off x="7861214" y="1222557"/>
            <a:ext cx="22225" cy="15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7"/>
          <p:cNvCxnSpPr/>
          <p:nvPr/>
        </p:nvCxnSpPr>
        <p:spPr>
          <a:xfrm>
            <a:off x="7886614" y="1222557"/>
            <a:ext cx="22225" cy="15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7"/>
          <p:cNvCxnSpPr/>
          <p:nvPr/>
        </p:nvCxnSpPr>
        <p:spPr>
          <a:xfrm>
            <a:off x="7912014" y="1222557"/>
            <a:ext cx="23812" cy="15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7"/>
          <p:cNvCxnSpPr/>
          <p:nvPr/>
        </p:nvCxnSpPr>
        <p:spPr>
          <a:xfrm>
            <a:off x="7962814" y="1222557"/>
            <a:ext cx="28575" cy="15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p7"/>
          <p:cNvCxnSpPr/>
          <p:nvPr/>
        </p:nvCxnSpPr>
        <p:spPr>
          <a:xfrm>
            <a:off x="7994564" y="1222557"/>
            <a:ext cx="22225" cy="15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7"/>
          <p:cNvCxnSpPr/>
          <p:nvPr/>
        </p:nvCxnSpPr>
        <p:spPr>
          <a:xfrm>
            <a:off x="8021551" y="1225732"/>
            <a:ext cx="22225" cy="31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5" name="Google Shape;315;p7"/>
          <p:cNvCxnSpPr/>
          <p:nvPr/>
        </p:nvCxnSpPr>
        <p:spPr>
          <a:xfrm>
            <a:off x="8073939" y="1236844"/>
            <a:ext cx="20637" cy="1588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7"/>
          <p:cNvCxnSpPr/>
          <p:nvPr/>
        </p:nvCxnSpPr>
        <p:spPr>
          <a:xfrm>
            <a:off x="8097751" y="1240019"/>
            <a:ext cx="22225" cy="31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7"/>
          <p:cNvCxnSpPr/>
          <p:nvPr/>
        </p:nvCxnSpPr>
        <p:spPr>
          <a:xfrm>
            <a:off x="8123151" y="1243194"/>
            <a:ext cx="25400" cy="1588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7"/>
          <p:cNvCxnSpPr/>
          <p:nvPr/>
        </p:nvCxnSpPr>
        <p:spPr>
          <a:xfrm>
            <a:off x="8177126" y="1268594"/>
            <a:ext cx="20638" cy="31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7"/>
          <p:cNvCxnSpPr/>
          <p:nvPr/>
        </p:nvCxnSpPr>
        <p:spPr>
          <a:xfrm>
            <a:off x="8200939" y="1274944"/>
            <a:ext cx="22225" cy="3016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7"/>
          <p:cNvCxnSpPr/>
          <p:nvPr/>
        </p:nvCxnSpPr>
        <p:spPr>
          <a:xfrm>
            <a:off x="8251739" y="1322569"/>
            <a:ext cx="23812" cy="476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7"/>
          <p:cNvCxnSpPr/>
          <p:nvPr/>
        </p:nvCxnSpPr>
        <p:spPr>
          <a:xfrm>
            <a:off x="8278726" y="1327332"/>
            <a:ext cx="28575" cy="15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7"/>
          <p:cNvCxnSpPr/>
          <p:nvPr/>
        </p:nvCxnSpPr>
        <p:spPr>
          <a:xfrm>
            <a:off x="8312064" y="1330507"/>
            <a:ext cx="22225" cy="31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7"/>
          <p:cNvCxnSpPr/>
          <p:nvPr/>
        </p:nvCxnSpPr>
        <p:spPr>
          <a:xfrm>
            <a:off x="8362864" y="1341619"/>
            <a:ext cx="20637" cy="1588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7"/>
          <p:cNvCxnSpPr/>
          <p:nvPr/>
        </p:nvCxnSpPr>
        <p:spPr>
          <a:xfrm>
            <a:off x="8386676" y="1344794"/>
            <a:ext cx="23813" cy="254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7"/>
          <p:cNvCxnSpPr/>
          <p:nvPr/>
        </p:nvCxnSpPr>
        <p:spPr>
          <a:xfrm>
            <a:off x="8413664" y="1374957"/>
            <a:ext cx="23812" cy="30162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6" name="Google Shape;326;p7"/>
          <p:cNvCxnSpPr/>
          <p:nvPr/>
        </p:nvCxnSpPr>
        <p:spPr>
          <a:xfrm>
            <a:off x="8440651" y="1408294"/>
            <a:ext cx="22225" cy="381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7"/>
          <p:cNvCxnSpPr/>
          <p:nvPr/>
        </p:nvCxnSpPr>
        <p:spPr>
          <a:xfrm>
            <a:off x="8466051" y="1449569"/>
            <a:ext cx="20638" cy="2381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7"/>
          <p:cNvCxnSpPr/>
          <p:nvPr/>
        </p:nvCxnSpPr>
        <p:spPr>
          <a:xfrm>
            <a:off x="8489864" y="1476557"/>
            <a:ext cx="23812" cy="254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9" name="Google Shape;329;p7"/>
          <p:cNvCxnSpPr/>
          <p:nvPr/>
        </p:nvCxnSpPr>
        <p:spPr>
          <a:xfrm>
            <a:off x="8518439" y="1505132"/>
            <a:ext cx="20637" cy="5873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7"/>
          <p:cNvCxnSpPr/>
          <p:nvPr/>
        </p:nvCxnSpPr>
        <p:spPr>
          <a:xfrm>
            <a:off x="8543839" y="1567044"/>
            <a:ext cx="22225" cy="10001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7"/>
          <p:cNvCxnSpPr/>
          <p:nvPr/>
        </p:nvCxnSpPr>
        <p:spPr>
          <a:xfrm>
            <a:off x="8569239" y="1670232"/>
            <a:ext cx="22225" cy="889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7"/>
          <p:cNvCxnSpPr/>
          <p:nvPr/>
        </p:nvCxnSpPr>
        <p:spPr>
          <a:xfrm>
            <a:off x="8594639" y="1762307"/>
            <a:ext cx="26987" cy="23812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7"/>
          <p:cNvCxnSpPr/>
          <p:nvPr/>
        </p:nvCxnSpPr>
        <p:spPr>
          <a:xfrm>
            <a:off x="8626389" y="1789294"/>
            <a:ext cx="22225" cy="3175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7"/>
          <p:cNvCxnSpPr/>
          <p:nvPr/>
        </p:nvCxnSpPr>
        <p:spPr>
          <a:xfrm>
            <a:off x="8651789" y="1824219"/>
            <a:ext cx="22225" cy="2381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p7"/>
          <p:cNvCxnSpPr/>
          <p:nvPr/>
        </p:nvCxnSpPr>
        <p:spPr>
          <a:xfrm>
            <a:off x="8677189" y="1851207"/>
            <a:ext cx="22225" cy="4603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p7"/>
          <p:cNvCxnSpPr/>
          <p:nvPr/>
        </p:nvCxnSpPr>
        <p:spPr>
          <a:xfrm>
            <a:off x="8702589" y="1900419"/>
            <a:ext cx="23812" cy="2222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7"/>
          <p:cNvCxnSpPr/>
          <p:nvPr/>
        </p:nvCxnSpPr>
        <p:spPr>
          <a:xfrm>
            <a:off x="8729576" y="1927407"/>
            <a:ext cx="22225" cy="17462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7"/>
          <p:cNvCxnSpPr/>
          <p:nvPr/>
        </p:nvCxnSpPr>
        <p:spPr>
          <a:xfrm>
            <a:off x="8754976" y="1948044"/>
            <a:ext cx="20638" cy="31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7"/>
          <p:cNvCxnSpPr/>
          <p:nvPr/>
        </p:nvCxnSpPr>
        <p:spPr>
          <a:xfrm>
            <a:off x="8807364" y="1968682"/>
            <a:ext cx="20637" cy="17462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p7"/>
          <p:cNvCxnSpPr/>
          <p:nvPr/>
        </p:nvCxnSpPr>
        <p:spPr>
          <a:xfrm>
            <a:off x="8832764" y="1986144"/>
            <a:ext cx="20637" cy="31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7"/>
          <p:cNvCxnSpPr/>
          <p:nvPr/>
        </p:nvCxnSpPr>
        <p:spPr>
          <a:xfrm>
            <a:off x="8856576" y="1990907"/>
            <a:ext cx="22225" cy="3175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7"/>
          <p:cNvCxnSpPr/>
          <p:nvPr/>
        </p:nvCxnSpPr>
        <p:spPr>
          <a:xfrm>
            <a:off x="8881976" y="2025832"/>
            <a:ext cx="30163" cy="523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7"/>
          <p:cNvCxnSpPr/>
          <p:nvPr/>
        </p:nvCxnSpPr>
        <p:spPr>
          <a:xfrm>
            <a:off x="8916901" y="2081394"/>
            <a:ext cx="22225" cy="158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7"/>
          <p:cNvCxnSpPr/>
          <p:nvPr/>
        </p:nvCxnSpPr>
        <p:spPr>
          <a:xfrm>
            <a:off x="8943889" y="2102032"/>
            <a:ext cx="20637" cy="523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7"/>
          <p:cNvCxnSpPr/>
          <p:nvPr/>
        </p:nvCxnSpPr>
        <p:spPr>
          <a:xfrm>
            <a:off x="8967701" y="2157594"/>
            <a:ext cx="20638" cy="2381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7"/>
          <p:cNvCxnSpPr/>
          <p:nvPr/>
        </p:nvCxnSpPr>
        <p:spPr>
          <a:xfrm>
            <a:off x="8991514" y="2184582"/>
            <a:ext cx="23812" cy="7302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7"/>
          <p:cNvCxnSpPr/>
          <p:nvPr/>
        </p:nvCxnSpPr>
        <p:spPr>
          <a:xfrm>
            <a:off x="9043901" y="2295707"/>
            <a:ext cx="23813" cy="6667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7"/>
          <p:cNvCxnSpPr/>
          <p:nvPr/>
        </p:nvCxnSpPr>
        <p:spPr>
          <a:xfrm>
            <a:off x="9069301" y="2367144"/>
            <a:ext cx="25400" cy="3651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7"/>
          <p:cNvCxnSpPr/>
          <p:nvPr/>
        </p:nvCxnSpPr>
        <p:spPr>
          <a:xfrm>
            <a:off x="9097876" y="2406832"/>
            <a:ext cx="19050" cy="254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7"/>
          <p:cNvCxnSpPr/>
          <p:nvPr/>
        </p:nvCxnSpPr>
        <p:spPr>
          <a:xfrm>
            <a:off x="9121689" y="2435407"/>
            <a:ext cx="22225" cy="36512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7"/>
          <p:cNvCxnSpPr/>
          <p:nvPr/>
        </p:nvCxnSpPr>
        <p:spPr>
          <a:xfrm>
            <a:off x="9147089" y="2475094"/>
            <a:ext cx="22225" cy="254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7"/>
          <p:cNvCxnSpPr/>
          <p:nvPr/>
        </p:nvCxnSpPr>
        <p:spPr>
          <a:xfrm>
            <a:off x="9172489" y="2503669"/>
            <a:ext cx="22225" cy="3175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7"/>
          <p:cNvCxnSpPr/>
          <p:nvPr/>
        </p:nvCxnSpPr>
        <p:spPr>
          <a:xfrm>
            <a:off x="9197889" y="2538594"/>
            <a:ext cx="30162" cy="7302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7"/>
          <p:cNvCxnSpPr/>
          <p:nvPr/>
        </p:nvCxnSpPr>
        <p:spPr>
          <a:xfrm>
            <a:off x="9229639" y="2614794"/>
            <a:ext cx="22225" cy="60325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7"/>
          <p:cNvCxnSpPr/>
          <p:nvPr/>
        </p:nvCxnSpPr>
        <p:spPr>
          <a:xfrm>
            <a:off x="9255039" y="2678294"/>
            <a:ext cx="22225" cy="3016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7"/>
          <p:cNvCxnSpPr/>
          <p:nvPr/>
        </p:nvCxnSpPr>
        <p:spPr>
          <a:xfrm>
            <a:off x="9309014" y="2768782"/>
            <a:ext cx="22225" cy="4445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7"/>
          <p:cNvCxnSpPr/>
          <p:nvPr/>
        </p:nvCxnSpPr>
        <p:spPr>
          <a:xfrm>
            <a:off x="9334414" y="2816407"/>
            <a:ext cx="22225" cy="508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7"/>
          <p:cNvCxnSpPr/>
          <p:nvPr/>
        </p:nvCxnSpPr>
        <p:spPr>
          <a:xfrm>
            <a:off x="9358226" y="2870382"/>
            <a:ext cx="22225" cy="39687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7"/>
          <p:cNvCxnSpPr/>
          <p:nvPr/>
        </p:nvCxnSpPr>
        <p:spPr>
          <a:xfrm>
            <a:off x="9385214" y="2913244"/>
            <a:ext cx="20637" cy="25400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7"/>
          <p:cNvCxnSpPr/>
          <p:nvPr/>
        </p:nvCxnSpPr>
        <p:spPr>
          <a:xfrm>
            <a:off x="9410614" y="2941819"/>
            <a:ext cx="22225" cy="11113"/>
          </a:xfrm>
          <a:prstGeom prst="straightConnector1">
            <a:avLst/>
          </a:prstGeom>
          <a:noFill/>
          <a:ln cap="flat" cmpd="sng" w="25400">
            <a:solidFill>
              <a:srgbClr val="FCF30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1" name="Google Shape;361;p7"/>
          <p:cNvGrpSpPr/>
          <p:nvPr/>
        </p:nvGrpSpPr>
        <p:grpSpPr>
          <a:xfrm>
            <a:off x="7932651" y="2554469"/>
            <a:ext cx="260350" cy="163513"/>
            <a:chOff x="4689" y="1406"/>
            <a:chExt cx="153" cy="92"/>
          </a:xfrm>
        </p:grpSpPr>
        <p:cxnSp>
          <p:nvCxnSpPr>
            <p:cNvPr id="362" name="Google Shape;362;p7"/>
            <p:cNvCxnSpPr/>
            <p:nvPr/>
          </p:nvCxnSpPr>
          <p:spPr>
            <a:xfrm>
              <a:off x="4693" y="1497"/>
              <a:ext cx="149" cy="1"/>
            </a:xfrm>
            <a:prstGeom prst="straightConnector1">
              <a:avLst/>
            </a:prstGeom>
            <a:noFill/>
            <a:ln cap="flat" cmpd="sng" w="25400">
              <a:solidFill>
                <a:srgbClr val="02ABE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3" name="Google Shape;363;p7"/>
            <p:cNvCxnSpPr/>
            <p:nvPr/>
          </p:nvCxnSpPr>
          <p:spPr>
            <a:xfrm>
              <a:off x="4689" y="1406"/>
              <a:ext cx="149" cy="1"/>
            </a:xfrm>
            <a:prstGeom prst="straightConnector1">
              <a:avLst/>
            </a:prstGeom>
            <a:noFill/>
            <a:ln cap="flat" cmpd="sng" w="25400">
              <a:solidFill>
                <a:srgbClr val="FCF30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64" name="Google Shape;364;p7"/>
          <p:cNvSpPr/>
          <p:nvPr/>
        </p:nvSpPr>
        <p:spPr>
          <a:xfrm>
            <a:off x="8283489" y="3106919"/>
            <a:ext cx="711200" cy="18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Dose (Gy)</a:t>
            </a:r>
            <a:endParaRPr/>
          </a:p>
        </p:txBody>
      </p:sp>
      <p:sp>
        <p:nvSpPr>
          <p:cNvPr id="365" name="Google Shape;365;p7"/>
          <p:cNvSpPr/>
          <p:nvPr/>
        </p:nvSpPr>
        <p:spPr>
          <a:xfrm rot="-5357695">
            <a:off x="6642808" y="1939313"/>
            <a:ext cx="1700212" cy="18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Cumulative Volume (%)</a:t>
            </a: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8942301" y="1200332"/>
            <a:ext cx="433388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26975" lIns="19050" spcFirstLastPara="1" rIns="19050" wrap="square" tIns="269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DVH</a:t>
            </a:r>
            <a:endParaRPr/>
          </a:p>
        </p:txBody>
      </p:sp>
      <p:grpSp>
        <p:nvGrpSpPr>
          <p:cNvPr id="367" name="Google Shape;367;p7"/>
          <p:cNvGrpSpPr/>
          <p:nvPr/>
        </p:nvGrpSpPr>
        <p:grpSpPr>
          <a:xfrm>
            <a:off x="7688176" y="3646669"/>
            <a:ext cx="1220788" cy="1016000"/>
            <a:chOff x="4512" y="1968"/>
            <a:chExt cx="720" cy="576"/>
          </a:xfrm>
        </p:grpSpPr>
        <p:sp>
          <p:nvSpPr>
            <p:cNvPr id="368" name="Google Shape;368;p7"/>
            <p:cNvSpPr/>
            <p:nvPr/>
          </p:nvSpPr>
          <p:spPr>
            <a:xfrm>
              <a:off x="4597" y="2087"/>
              <a:ext cx="553" cy="380"/>
            </a:xfrm>
            <a:custGeom>
              <a:rect b="b" l="l" r="r" t="t"/>
              <a:pathLst>
                <a:path extrusionOk="0" h="380" w="554">
                  <a:moveTo>
                    <a:pt x="32" y="47"/>
                  </a:moveTo>
                  <a:lnTo>
                    <a:pt x="24" y="47"/>
                  </a:lnTo>
                  <a:lnTo>
                    <a:pt x="32" y="47"/>
                  </a:lnTo>
                  <a:lnTo>
                    <a:pt x="32" y="39"/>
                  </a:lnTo>
                  <a:lnTo>
                    <a:pt x="48" y="39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52" y="39"/>
                  </a:lnTo>
                  <a:lnTo>
                    <a:pt x="160" y="39"/>
                  </a:lnTo>
                  <a:lnTo>
                    <a:pt x="168" y="39"/>
                  </a:lnTo>
                  <a:lnTo>
                    <a:pt x="176" y="39"/>
                  </a:lnTo>
                  <a:lnTo>
                    <a:pt x="184" y="39"/>
                  </a:lnTo>
                  <a:lnTo>
                    <a:pt x="184" y="47"/>
                  </a:lnTo>
                  <a:lnTo>
                    <a:pt x="192" y="47"/>
                  </a:lnTo>
                  <a:lnTo>
                    <a:pt x="200" y="47"/>
                  </a:lnTo>
                  <a:lnTo>
                    <a:pt x="208" y="47"/>
                  </a:lnTo>
                  <a:lnTo>
                    <a:pt x="216" y="47"/>
                  </a:lnTo>
                  <a:lnTo>
                    <a:pt x="216" y="55"/>
                  </a:lnTo>
                  <a:lnTo>
                    <a:pt x="232" y="55"/>
                  </a:lnTo>
                  <a:lnTo>
                    <a:pt x="240" y="55"/>
                  </a:lnTo>
                  <a:lnTo>
                    <a:pt x="248" y="55"/>
                  </a:lnTo>
                  <a:lnTo>
                    <a:pt x="256" y="55"/>
                  </a:lnTo>
                  <a:lnTo>
                    <a:pt x="264" y="55"/>
                  </a:lnTo>
                  <a:lnTo>
                    <a:pt x="272" y="55"/>
                  </a:lnTo>
                  <a:lnTo>
                    <a:pt x="281" y="55"/>
                  </a:lnTo>
                  <a:lnTo>
                    <a:pt x="289" y="55"/>
                  </a:lnTo>
                  <a:lnTo>
                    <a:pt x="297" y="55"/>
                  </a:lnTo>
                  <a:lnTo>
                    <a:pt x="305" y="55"/>
                  </a:lnTo>
                  <a:lnTo>
                    <a:pt x="313" y="55"/>
                  </a:lnTo>
                  <a:lnTo>
                    <a:pt x="313" y="47"/>
                  </a:lnTo>
                  <a:lnTo>
                    <a:pt x="321" y="47"/>
                  </a:lnTo>
                  <a:lnTo>
                    <a:pt x="329" y="47"/>
                  </a:lnTo>
                  <a:lnTo>
                    <a:pt x="345" y="47"/>
                  </a:lnTo>
                  <a:lnTo>
                    <a:pt x="353" y="47"/>
                  </a:lnTo>
                  <a:lnTo>
                    <a:pt x="353" y="39"/>
                  </a:lnTo>
                  <a:lnTo>
                    <a:pt x="361" y="39"/>
                  </a:lnTo>
                  <a:lnTo>
                    <a:pt x="361" y="32"/>
                  </a:lnTo>
                  <a:lnTo>
                    <a:pt x="369" y="32"/>
                  </a:lnTo>
                  <a:lnTo>
                    <a:pt x="377" y="32"/>
                  </a:lnTo>
                  <a:lnTo>
                    <a:pt x="385" y="24"/>
                  </a:lnTo>
                  <a:lnTo>
                    <a:pt x="393" y="24"/>
                  </a:lnTo>
                  <a:lnTo>
                    <a:pt x="401" y="24"/>
                  </a:lnTo>
                  <a:lnTo>
                    <a:pt x="401" y="16"/>
                  </a:lnTo>
                  <a:lnTo>
                    <a:pt x="409" y="16"/>
                  </a:lnTo>
                  <a:lnTo>
                    <a:pt x="417" y="16"/>
                  </a:lnTo>
                  <a:lnTo>
                    <a:pt x="425" y="16"/>
                  </a:lnTo>
                  <a:lnTo>
                    <a:pt x="433" y="16"/>
                  </a:lnTo>
                  <a:lnTo>
                    <a:pt x="433" y="0"/>
                  </a:lnTo>
                  <a:lnTo>
                    <a:pt x="449" y="0"/>
                  </a:lnTo>
                  <a:lnTo>
                    <a:pt x="457" y="0"/>
                  </a:lnTo>
                  <a:lnTo>
                    <a:pt x="473" y="0"/>
                  </a:lnTo>
                  <a:lnTo>
                    <a:pt x="481" y="0"/>
                  </a:lnTo>
                  <a:lnTo>
                    <a:pt x="489" y="0"/>
                  </a:lnTo>
                  <a:lnTo>
                    <a:pt x="505" y="0"/>
                  </a:lnTo>
                  <a:lnTo>
                    <a:pt x="513" y="0"/>
                  </a:lnTo>
                  <a:lnTo>
                    <a:pt x="513" y="16"/>
                  </a:lnTo>
                  <a:lnTo>
                    <a:pt x="521" y="16"/>
                  </a:lnTo>
                  <a:lnTo>
                    <a:pt x="529" y="16"/>
                  </a:lnTo>
                  <a:lnTo>
                    <a:pt x="529" y="24"/>
                  </a:lnTo>
                  <a:lnTo>
                    <a:pt x="537" y="24"/>
                  </a:lnTo>
                  <a:lnTo>
                    <a:pt x="537" y="32"/>
                  </a:lnTo>
                  <a:lnTo>
                    <a:pt x="545" y="32"/>
                  </a:lnTo>
                  <a:lnTo>
                    <a:pt x="545" y="39"/>
                  </a:lnTo>
                  <a:lnTo>
                    <a:pt x="545" y="47"/>
                  </a:lnTo>
                  <a:lnTo>
                    <a:pt x="553" y="47"/>
                  </a:lnTo>
                  <a:lnTo>
                    <a:pt x="553" y="55"/>
                  </a:lnTo>
                  <a:lnTo>
                    <a:pt x="553" y="71"/>
                  </a:lnTo>
                  <a:lnTo>
                    <a:pt x="553" y="79"/>
                  </a:lnTo>
                  <a:lnTo>
                    <a:pt x="553" y="87"/>
                  </a:lnTo>
                  <a:lnTo>
                    <a:pt x="553" y="95"/>
                  </a:lnTo>
                  <a:lnTo>
                    <a:pt x="553" y="103"/>
                  </a:lnTo>
                  <a:lnTo>
                    <a:pt x="553" y="111"/>
                  </a:lnTo>
                  <a:lnTo>
                    <a:pt x="553" y="126"/>
                  </a:lnTo>
                  <a:lnTo>
                    <a:pt x="553" y="134"/>
                  </a:lnTo>
                  <a:lnTo>
                    <a:pt x="553" y="142"/>
                  </a:lnTo>
                  <a:lnTo>
                    <a:pt x="553" y="158"/>
                  </a:lnTo>
                  <a:lnTo>
                    <a:pt x="553" y="166"/>
                  </a:lnTo>
                  <a:lnTo>
                    <a:pt x="545" y="174"/>
                  </a:lnTo>
                  <a:lnTo>
                    <a:pt x="545" y="182"/>
                  </a:lnTo>
                  <a:lnTo>
                    <a:pt x="537" y="190"/>
                  </a:lnTo>
                  <a:lnTo>
                    <a:pt x="537" y="197"/>
                  </a:lnTo>
                  <a:lnTo>
                    <a:pt x="529" y="197"/>
                  </a:lnTo>
                  <a:lnTo>
                    <a:pt x="529" y="213"/>
                  </a:lnTo>
                  <a:lnTo>
                    <a:pt x="529" y="221"/>
                  </a:lnTo>
                  <a:lnTo>
                    <a:pt x="521" y="221"/>
                  </a:lnTo>
                  <a:lnTo>
                    <a:pt x="521" y="229"/>
                  </a:lnTo>
                  <a:lnTo>
                    <a:pt x="513" y="229"/>
                  </a:lnTo>
                  <a:lnTo>
                    <a:pt x="513" y="237"/>
                  </a:lnTo>
                  <a:lnTo>
                    <a:pt x="505" y="237"/>
                  </a:lnTo>
                  <a:lnTo>
                    <a:pt x="505" y="245"/>
                  </a:lnTo>
                  <a:lnTo>
                    <a:pt x="505" y="253"/>
                  </a:lnTo>
                  <a:lnTo>
                    <a:pt x="505" y="261"/>
                  </a:lnTo>
                  <a:lnTo>
                    <a:pt x="505" y="268"/>
                  </a:lnTo>
                  <a:lnTo>
                    <a:pt x="505" y="276"/>
                  </a:lnTo>
                  <a:lnTo>
                    <a:pt x="505" y="284"/>
                  </a:lnTo>
                  <a:lnTo>
                    <a:pt x="489" y="284"/>
                  </a:lnTo>
                  <a:lnTo>
                    <a:pt x="489" y="292"/>
                  </a:lnTo>
                  <a:lnTo>
                    <a:pt x="489" y="300"/>
                  </a:lnTo>
                  <a:lnTo>
                    <a:pt x="481" y="308"/>
                  </a:lnTo>
                  <a:lnTo>
                    <a:pt x="481" y="324"/>
                  </a:lnTo>
                  <a:lnTo>
                    <a:pt x="473" y="332"/>
                  </a:lnTo>
                  <a:lnTo>
                    <a:pt x="457" y="332"/>
                  </a:lnTo>
                  <a:lnTo>
                    <a:pt x="457" y="340"/>
                  </a:lnTo>
                  <a:lnTo>
                    <a:pt x="457" y="347"/>
                  </a:lnTo>
                  <a:lnTo>
                    <a:pt x="449" y="347"/>
                  </a:lnTo>
                  <a:lnTo>
                    <a:pt x="433" y="347"/>
                  </a:lnTo>
                  <a:lnTo>
                    <a:pt x="425" y="355"/>
                  </a:lnTo>
                  <a:lnTo>
                    <a:pt x="417" y="355"/>
                  </a:lnTo>
                  <a:lnTo>
                    <a:pt x="409" y="355"/>
                  </a:lnTo>
                  <a:lnTo>
                    <a:pt x="401" y="355"/>
                  </a:lnTo>
                  <a:lnTo>
                    <a:pt x="393" y="363"/>
                  </a:lnTo>
                  <a:lnTo>
                    <a:pt x="385" y="363"/>
                  </a:lnTo>
                  <a:lnTo>
                    <a:pt x="377" y="363"/>
                  </a:lnTo>
                  <a:lnTo>
                    <a:pt x="369" y="363"/>
                  </a:lnTo>
                  <a:lnTo>
                    <a:pt x="361" y="363"/>
                  </a:lnTo>
                  <a:lnTo>
                    <a:pt x="353" y="363"/>
                  </a:lnTo>
                  <a:lnTo>
                    <a:pt x="345" y="363"/>
                  </a:lnTo>
                  <a:lnTo>
                    <a:pt x="329" y="363"/>
                  </a:lnTo>
                  <a:lnTo>
                    <a:pt x="321" y="363"/>
                  </a:lnTo>
                  <a:lnTo>
                    <a:pt x="313" y="363"/>
                  </a:lnTo>
                  <a:lnTo>
                    <a:pt x="305" y="363"/>
                  </a:lnTo>
                  <a:lnTo>
                    <a:pt x="297" y="363"/>
                  </a:lnTo>
                  <a:lnTo>
                    <a:pt x="289" y="363"/>
                  </a:lnTo>
                  <a:lnTo>
                    <a:pt x="272" y="363"/>
                  </a:lnTo>
                  <a:lnTo>
                    <a:pt x="264" y="363"/>
                  </a:lnTo>
                  <a:lnTo>
                    <a:pt x="256" y="379"/>
                  </a:lnTo>
                  <a:lnTo>
                    <a:pt x="248" y="379"/>
                  </a:lnTo>
                  <a:lnTo>
                    <a:pt x="240" y="379"/>
                  </a:lnTo>
                  <a:lnTo>
                    <a:pt x="232" y="379"/>
                  </a:lnTo>
                  <a:lnTo>
                    <a:pt x="216" y="379"/>
                  </a:lnTo>
                  <a:lnTo>
                    <a:pt x="208" y="379"/>
                  </a:lnTo>
                  <a:lnTo>
                    <a:pt x="200" y="379"/>
                  </a:lnTo>
                  <a:lnTo>
                    <a:pt x="184" y="379"/>
                  </a:lnTo>
                  <a:lnTo>
                    <a:pt x="184" y="363"/>
                  </a:lnTo>
                  <a:lnTo>
                    <a:pt x="176" y="363"/>
                  </a:lnTo>
                  <a:lnTo>
                    <a:pt x="168" y="363"/>
                  </a:lnTo>
                  <a:lnTo>
                    <a:pt x="160" y="363"/>
                  </a:lnTo>
                  <a:lnTo>
                    <a:pt x="152" y="363"/>
                  </a:lnTo>
                  <a:lnTo>
                    <a:pt x="152" y="355"/>
                  </a:lnTo>
                  <a:lnTo>
                    <a:pt x="144" y="355"/>
                  </a:lnTo>
                  <a:lnTo>
                    <a:pt x="136" y="355"/>
                  </a:lnTo>
                  <a:lnTo>
                    <a:pt x="128" y="355"/>
                  </a:lnTo>
                  <a:lnTo>
                    <a:pt x="120" y="355"/>
                  </a:lnTo>
                  <a:lnTo>
                    <a:pt x="112" y="355"/>
                  </a:lnTo>
                  <a:lnTo>
                    <a:pt x="104" y="355"/>
                  </a:lnTo>
                  <a:lnTo>
                    <a:pt x="104" y="347"/>
                  </a:lnTo>
                  <a:lnTo>
                    <a:pt x="96" y="347"/>
                  </a:lnTo>
                  <a:lnTo>
                    <a:pt x="80" y="347"/>
                  </a:lnTo>
                  <a:lnTo>
                    <a:pt x="80" y="340"/>
                  </a:lnTo>
                  <a:lnTo>
                    <a:pt x="80" y="332"/>
                  </a:lnTo>
                  <a:lnTo>
                    <a:pt x="72" y="332"/>
                  </a:lnTo>
                  <a:lnTo>
                    <a:pt x="72" y="324"/>
                  </a:lnTo>
                  <a:lnTo>
                    <a:pt x="56" y="308"/>
                  </a:lnTo>
                  <a:lnTo>
                    <a:pt x="56" y="300"/>
                  </a:lnTo>
                  <a:lnTo>
                    <a:pt x="56" y="292"/>
                  </a:lnTo>
                  <a:lnTo>
                    <a:pt x="48" y="292"/>
                  </a:lnTo>
                  <a:lnTo>
                    <a:pt x="48" y="284"/>
                  </a:lnTo>
                  <a:lnTo>
                    <a:pt x="48" y="276"/>
                  </a:lnTo>
                  <a:lnTo>
                    <a:pt x="48" y="268"/>
                  </a:lnTo>
                  <a:lnTo>
                    <a:pt x="48" y="261"/>
                  </a:lnTo>
                  <a:lnTo>
                    <a:pt x="48" y="245"/>
                  </a:lnTo>
                  <a:lnTo>
                    <a:pt x="48" y="237"/>
                  </a:lnTo>
                  <a:lnTo>
                    <a:pt x="32" y="237"/>
                  </a:lnTo>
                  <a:lnTo>
                    <a:pt x="32" y="229"/>
                  </a:lnTo>
                  <a:lnTo>
                    <a:pt x="32" y="221"/>
                  </a:lnTo>
                  <a:lnTo>
                    <a:pt x="24" y="221"/>
                  </a:lnTo>
                  <a:lnTo>
                    <a:pt x="24" y="213"/>
                  </a:lnTo>
                  <a:lnTo>
                    <a:pt x="24" y="197"/>
                  </a:lnTo>
                  <a:lnTo>
                    <a:pt x="24" y="190"/>
                  </a:lnTo>
                  <a:lnTo>
                    <a:pt x="16" y="190"/>
                  </a:lnTo>
                  <a:lnTo>
                    <a:pt x="16" y="182"/>
                  </a:lnTo>
                  <a:lnTo>
                    <a:pt x="16" y="174"/>
                  </a:lnTo>
                  <a:lnTo>
                    <a:pt x="16" y="166"/>
                  </a:lnTo>
                  <a:lnTo>
                    <a:pt x="16" y="158"/>
                  </a:lnTo>
                  <a:lnTo>
                    <a:pt x="8" y="142"/>
                  </a:lnTo>
                  <a:lnTo>
                    <a:pt x="8" y="134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8" y="95"/>
                  </a:lnTo>
                  <a:lnTo>
                    <a:pt x="8" y="87"/>
                  </a:lnTo>
                  <a:lnTo>
                    <a:pt x="16" y="79"/>
                  </a:lnTo>
                  <a:lnTo>
                    <a:pt x="24" y="71"/>
                  </a:lnTo>
                  <a:lnTo>
                    <a:pt x="24" y="55"/>
                  </a:lnTo>
                  <a:lnTo>
                    <a:pt x="24" y="47"/>
                  </a:lnTo>
                  <a:lnTo>
                    <a:pt x="32" y="39"/>
                  </a:lnTo>
                </a:path>
              </a:pathLst>
            </a:custGeom>
            <a:solidFill>
              <a:srgbClr val="FF0081"/>
            </a:solidFill>
            <a:ln cap="rnd" cmpd="sng" w="12700">
              <a:solidFill>
                <a:srgbClr val="FF00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4765" y="1968"/>
              <a:ext cx="194" cy="223"/>
            </a:xfrm>
            <a:custGeom>
              <a:rect b="b" l="l" r="r" t="t"/>
              <a:pathLst>
                <a:path extrusionOk="0" h="223" w="194">
                  <a:moveTo>
                    <a:pt x="88" y="214"/>
                  </a:moveTo>
                  <a:lnTo>
                    <a:pt x="80" y="214"/>
                  </a:lnTo>
                  <a:lnTo>
                    <a:pt x="72" y="214"/>
                  </a:lnTo>
                  <a:lnTo>
                    <a:pt x="64" y="214"/>
                  </a:lnTo>
                  <a:lnTo>
                    <a:pt x="48" y="214"/>
                  </a:lnTo>
                  <a:lnTo>
                    <a:pt x="40" y="214"/>
                  </a:lnTo>
                  <a:lnTo>
                    <a:pt x="40" y="206"/>
                  </a:lnTo>
                  <a:lnTo>
                    <a:pt x="32" y="206"/>
                  </a:lnTo>
                  <a:lnTo>
                    <a:pt x="24" y="198"/>
                  </a:lnTo>
                  <a:lnTo>
                    <a:pt x="24" y="190"/>
                  </a:lnTo>
                  <a:lnTo>
                    <a:pt x="16" y="190"/>
                  </a:lnTo>
                  <a:lnTo>
                    <a:pt x="16" y="174"/>
                  </a:lnTo>
                  <a:lnTo>
                    <a:pt x="16" y="167"/>
                  </a:lnTo>
                  <a:lnTo>
                    <a:pt x="8" y="167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0" y="119"/>
                  </a:lnTo>
                  <a:lnTo>
                    <a:pt x="8" y="119"/>
                  </a:lnTo>
                  <a:lnTo>
                    <a:pt x="8" y="111"/>
                  </a:lnTo>
                  <a:lnTo>
                    <a:pt x="8" y="103"/>
                  </a:lnTo>
                  <a:lnTo>
                    <a:pt x="16" y="95"/>
                  </a:lnTo>
                  <a:lnTo>
                    <a:pt x="16" y="87"/>
                  </a:lnTo>
                  <a:lnTo>
                    <a:pt x="24" y="87"/>
                  </a:lnTo>
                  <a:lnTo>
                    <a:pt x="24" y="79"/>
                  </a:lnTo>
                  <a:lnTo>
                    <a:pt x="24" y="63"/>
                  </a:lnTo>
                  <a:lnTo>
                    <a:pt x="32" y="63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13" y="8"/>
                  </a:lnTo>
                  <a:lnTo>
                    <a:pt x="121" y="8"/>
                  </a:lnTo>
                  <a:lnTo>
                    <a:pt x="129" y="8"/>
                  </a:lnTo>
                  <a:lnTo>
                    <a:pt x="137" y="24"/>
                  </a:lnTo>
                  <a:lnTo>
                    <a:pt x="145" y="24"/>
                  </a:lnTo>
                  <a:lnTo>
                    <a:pt x="145" y="32"/>
                  </a:lnTo>
                  <a:lnTo>
                    <a:pt x="153" y="32"/>
                  </a:lnTo>
                  <a:lnTo>
                    <a:pt x="153" y="48"/>
                  </a:lnTo>
                  <a:lnTo>
                    <a:pt x="161" y="48"/>
                  </a:lnTo>
                  <a:lnTo>
                    <a:pt x="161" y="56"/>
                  </a:lnTo>
                  <a:lnTo>
                    <a:pt x="177" y="56"/>
                  </a:lnTo>
                  <a:lnTo>
                    <a:pt x="177" y="63"/>
                  </a:lnTo>
                  <a:lnTo>
                    <a:pt x="177" y="79"/>
                  </a:lnTo>
                  <a:lnTo>
                    <a:pt x="185" y="79"/>
                  </a:lnTo>
                  <a:lnTo>
                    <a:pt x="185" y="87"/>
                  </a:lnTo>
                  <a:lnTo>
                    <a:pt x="185" y="95"/>
                  </a:lnTo>
                  <a:lnTo>
                    <a:pt x="185" y="103"/>
                  </a:lnTo>
                  <a:lnTo>
                    <a:pt x="185" y="111"/>
                  </a:lnTo>
                  <a:lnTo>
                    <a:pt x="185" y="119"/>
                  </a:lnTo>
                  <a:lnTo>
                    <a:pt x="193" y="119"/>
                  </a:lnTo>
                  <a:lnTo>
                    <a:pt x="193" y="135"/>
                  </a:lnTo>
                  <a:lnTo>
                    <a:pt x="193" y="151"/>
                  </a:lnTo>
                  <a:lnTo>
                    <a:pt x="193" y="159"/>
                  </a:lnTo>
                  <a:lnTo>
                    <a:pt x="193" y="167"/>
                  </a:lnTo>
                  <a:lnTo>
                    <a:pt x="193" y="174"/>
                  </a:lnTo>
                  <a:lnTo>
                    <a:pt x="193" y="190"/>
                  </a:lnTo>
                  <a:lnTo>
                    <a:pt x="185" y="190"/>
                  </a:lnTo>
                  <a:lnTo>
                    <a:pt x="185" y="198"/>
                  </a:lnTo>
                  <a:lnTo>
                    <a:pt x="177" y="198"/>
                  </a:lnTo>
                  <a:lnTo>
                    <a:pt x="161" y="206"/>
                  </a:lnTo>
                  <a:lnTo>
                    <a:pt x="153" y="206"/>
                  </a:lnTo>
                  <a:lnTo>
                    <a:pt x="145" y="206"/>
                  </a:lnTo>
                  <a:lnTo>
                    <a:pt x="145" y="214"/>
                  </a:lnTo>
                  <a:lnTo>
                    <a:pt x="137" y="214"/>
                  </a:lnTo>
                  <a:lnTo>
                    <a:pt x="129" y="214"/>
                  </a:lnTo>
                  <a:lnTo>
                    <a:pt x="121" y="214"/>
                  </a:lnTo>
                  <a:lnTo>
                    <a:pt x="113" y="214"/>
                  </a:lnTo>
                  <a:lnTo>
                    <a:pt x="105" y="214"/>
                  </a:lnTo>
                  <a:lnTo>
                    <a:pt x="96" y="214"/>
                  </a:lnTo>
                  <a:lnTo>
                    <a:pt x="88" y="214"/>
                  </a:lnTo>
                  <a:lnTo>
                    <a:pt x="80" y="214"/>
                  </a:lnTo>
                  <a:lnTo>
                    <a:pt x="80" y="222"/>
                  </a:lnTo>
                </a:path>
              </a:pathLst>
            </a:custGeom>
            <a:solidFill>
              <a:srgbClr val="00FF00"/>
            </a:solidFill>
            <a:ln cap="rnd" cmpd="sng" w="12700">
              <a:solidFill>
                <a:srgbClr val="A587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725" y="2221"/>
              <a:ext cx="352" cy="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325" lIns="23800" spcFirstLastPara="1" rIns="23800" wrap="square" tIns="33325">
              <a:noAutofit/>
            </a:bodyPr>
            <a:lstStyle/>
            <a:p>
              <a:pPr indent="0" lvl="0" marL="0" marR="0" rtl="0" algn="ctr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PTV</a:t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4550" y="2042"/>
              <a:ext cx="650" cy="475"/>
            </a:xfrm>
            <a:custGeom>
              <a:rect b="b" l="l" r="r" t="t"/>
              <a:pathLst>
                <a:path extrusionOk="0" h="475" w="650">
                  <a:moveTo>
                    <a:pt x="40" y="63"/>
                  </a:moveTo>
                  <a:lnTo>
                    <a:pt x="32" y="63"/>
                  </a:lnTo>
                  <a:lnTo>
                    <a:pt x="40" y="63"/>
                  </a:lnTo>
                  <a:lnTo>
                    <a:pt x="40" y="47"/>
                  </a:lnTo>
                  <a:lnTo>
                    <a:pt x="56" y="47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44" y="24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0" y="32"/>
                  </a:lnTo>
                  <a:lnTo>
                    <a:pt x="168" y="40"/>
                  </a:lnTo>
                  <a:lnTo>
                    <a:pt x="176" y="40"/>
                  </a:lnTo>
                  <a:lnTo>
                    <a:pt x="176" y="47"/>
                  </a:lnTo>
                  <a:lnTo>
                    <a:pt x="184" y="47"/>
                  </a:lnTo>
                  <a:lnTo>
                    <a:pt x="200" y="47"/>
                  </a:lnTo>
                  <a:lnTo>
                    <a:pt x="208" y="47"/>
                  </a:lnTo>
                  <a:lnTo>
                    <a:pt x="216" y="47"/>
                  </a:lnTo>
                  <a:lnTo>
                    <a:pt x="216" y="63"/>
                  </a:lnTo>
                  <a:lnTo>
                    <a:pt x="224" y="63"/>
                  </a:lnTo>
                  <a:lnTo>
                    <a:pt x="232" y="63"/>
                  </a:lnTo>
                  <a:lnTo>
                    <a:pt x="240" y="63"/>
                  </a:lnTo>
                  <a:lnTo>
                    <a:pt x="256" y="63"/>
                  </a:lnTo>
                  <a:lnTo>
                    <a:pt x="256" y="71"/>
                  </a:lnTo>
                  <a:lnTo>
                    <a:pt x="272" y="71"/>
                  </a:lnTo>
                  <a:lnTo>
                    <a:pt x="280" y="71"/>
                  </a:lnTo>
                  <a:lnTo>
                    <a:pt x="288" y="71"/>
                  </a:lnTo>
                  <a:lnTo>
                    <a:pt x="296" y="71"/>
                  </a:lnTo>
                  <a:lnTo>
                    <a:pt x="312" y="71"/>
                  </a:lnTo>
                  <a:lnTo>
                    <a:pt x="320" y="71"/>
                  </a:lnTo>
                  <a:lnTo>
                    <a:pt x="329" y="71"/>
                  </a:lnTo>
                  <a:lnTo>
                    <a:pt x="337" y="71"/>
                  </a:lnTo>
                  <a:lnTo>
                    <a:pt x="345" y="71"/>
                  </a:lnTo>
                  <a:lnTo>
                    <a:pt x="361" y="71"/>
                  </a:lnTo>
                  <a:lnTo>
                    <a:pt x="369" y="71"/>
                  </a:lnTo>
                  <a:lnTo>
                    <a:pt x="369" y="63"/>
                  </a:lnTo>
                  <a:lnTo>
                    <a:pt x="377" y="63"/>
                  </a:lnTo>
                  <a:lnTo>
                    <a:pt x="385" y="63"/>
                  </a:lnTo>
                  <a:lnTo>
                    <a:pt x="401" y="63"/>
                  </a:lnTo>
                  <a:lnTo>
                    <a:pt x="417" y="63"/>
                  </a:lnTo>
                  <a:lnTo>
                    <a:pt x="417" y="47"/>
                  </a:lnTo>
                  <a:lnTo>
                    <a:pt x="425" y="47"/>
                  </a:lnTo>
                  <a:lnTo>
                    <a:pt x="425" y="40"/>
                  </a:lnTo>
                  <a:lnTo>
                    <a:pt x="433" y="40"/>
                  </a:lnTo>
                  <a:lnTo>
                    <a:pt x="441" y="40"/>
                  </a:lnTo>
                  <a:lnTo>
                    <a:pt x="449" y="32"/>
                  </a:lnTo>
                  <a:lnTo>
                    <a:pt x="457" y="32"/>
                  </a:lnTo>
                  <a:lnTo>
                    <a:pt x="473" y="32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24"/>
                  </a:lnTo>
                  <a:lnTo>
                    <a:pt x="497" y="24"/>
                  </a:lnTo>
                  <a:lnTo>
                    <a:pt x="505" y="24"/>
                  </a:lnTo>
                  <a:lnTo>
                    <a:pt x="505" y="0"/>
                  </a:lnTo>
                  <a:lnTo>
                    <a:pt x="529" y="0"/>
                  </a:lnTo>
                  <a:lnTo>
                    <a:pt x="537" y="0"/>
                  </a:lnTo>
                  <a:lnTo>
                    <a:pt x="553" y="0"/>
                  </a:lnTo>
                  <a:lnTo>
                    <a:pt x="561" y="0"/>
                  </a:lnTo>
                  <a:lnTo>
                    <a:pt x="569" y="0"/>
                  </a:lnTo>
                  <a:lnTo>
                    <a:pt x="593" y="0"/>
                  </a:lnTo>
                  <a:lnTo>
                    <a:pt x="601" y="0"/>
                  </a:lnTo>
                  <a:lnTo>
                    <a:pt x="601" y="24"/>
                  </a:lnTo>
                  <a:lnTo>
                    <a:pt x="609" y="24"/>
                  </a:lnTo>
                  <a:lnTo>
                    <a:pt x="617" y="24"/>
                  </a:lnTo>
                  <a:lnTo>
                    <a:pt x="617" y="32"/>
                  </a:lnTo>
                  <a:lnTo>
                    <a:pt x="625" y="32"/>
                  </a:lnTo>
                  <a:lnTo>
                    <a:pt x="625" y="40"/>
                  </a:lnTo>
                  <a:lnTo>
                    <a:pt x="641" y="40"/>
                  </a:lnTo>
                  <a:lnTo>
                    <a:pt x="641" y="47"/>
                  </a:lnTo>
                  <a:lnTo>
                    <a:pt x="641" y="63"/>
                  </a:lnTo>
                  <a:lnTo>
                    <a:pt x="649" y="63"/>
                  </a:lnTo>
                  <a:lnTo>
                    <a:pt x="649" y="71"/>
                  </a:lnTo>
                  <a:lnTo>
                    <a:pt x="649" y="87"/>
                  </a:lnTo>
                  <a:lnTo>
                    <a:pt x="649" y="103"/>
                  </a:lnTo>
                  <a:lnTo>
                    <a:pt x="649" y="111"/>
                  </a:lnTo>
                  <a:lnTo>
                    <a:pt x="649" y="119"/>
                  </a:lnTo>
                  <a:lnTo>
                    <a:pt x="649" y="126"/>
                  </a:lnTo>
                  <a:lnTo>
                    <a:pt x="649" y="142"/>
                  </a:lnTo>
                  <a:lnTo>
                    <a:pt x="649" y="158"/>
                  </a:lnTo>
                  <a:lnTo>
                    <a:pt x="649" y="166"/>
                  </a:lnTo>
                  <a:lnTo>
                    <a:pt x="649" y="182"/>
                  </a:lnTo>
                  <a:lnTo>
                    <a:pt x="649" y="198"/>
                  </a:lnTo>
                  <a:lnTo>
                    <a:pt x="649" y="205"/>
                  </a:lnTo>
                  <a:lnTo>
                    <a:pt x="641" y="221"/>
                  </a:lnTo>
                  <a:lnTo>
                    <a:pt x="641" y="229"/>
                  </a:lnTo>
                  <a:lnTo>
                    <a:pt x="625" y="237"/>
                  </a:lnTo>
                  <a:lnTo>
                    <a:pt x="625" y="253"/>
                  </a:lnTo>
                  <a:lnTo>
                    <a:pt x="617" y="253"/>
                  </a:lnTo>
                  <a:lnTo>
                    <a:pt x="617" y="269"/>
                  </a:lnTo>
                  <a:lnTo>
                    <a:pt x="617" y="277"/>
                  </a:lnTo>
                  <a:lnTo>
                    <a:pt x="609" y="277"/>
                  </a:lnTo>
                  <a:lnTo>
                    <a:pt x="609" y="292"/>
                  </a:lnTo>
                  <a:lnTo>
                    <a:pt x="601" y="292"/>
                  </a:lnTo>
                  <a:lnTo>
                    <a:pt x="601" y="300"/>
                  </a:lnTo>
                  <a:lnTo>
                    <a:pt x="593" y="300"/>
                  </a:lnTo>
                  <a:lnTo>
                    <a:pt x="593" y="308"/>
                  </a:lnTo>
                  <a:lnTo>
                    <a:pt x="593" y="316"/>
                  </a:lnTo>
                  <a:lnTo>
                    <a:pt x="593" y="332"/>
                  </a:lnTo>
                  <a:lnTo>
                    <a:pt x="593" y="340"/>
                  </a:lnTo>
                  <a:lnTo>
                    <a:pt x="593" y="348"/>
                  </a:lnTo>
                  <a:lnTo>
                    <a:pt x="593" y="356"/>
                  </a:lnTo>
                  <a:lnTo>
                    <a:pt x="569" y="356"/>
                  </a:lnTo>
                  <a:lnTo>
                    <a:pt x="569" y="371"/>
                  </a:lnTo>
                  <a:lnTo>
                    <a:pt x="569" y="379"/>
                  </a:lnTo>
                  <a:lnTo>
                    <a:pt x="561" y="387"/>
                  </a:lnTo>
                  <a:lnTo>
                    <a:pt x="561" y="411"/>
                  </a:lnTo>
                  <a:lnTo>
                    <a:pt x="553" y="419"/>
                  </a:lnTo>
                  <a:lnTo>
                    <a:pt x="537" y="419"/>
                  </a:lnTo>
                  <a:lnTo>
                    <a:pt x="537" y="427"/>
                  </a:lnTo>
                  <a:lnTo>
                    <a:pt x="537" y="435"/>
                  </a:lnTo>
                  <a:lnTo>
                    <a:pt x="529" y="435"/>
                  </a:lnTo>
                  <a:lnTo>
                    <a:pt x="505" y="435"/>
                  </a:lnTo>
                  <a:lnTo>
                    <a:pt x="497" y="450"/>
                  </a:lnTo>
                  <a:lnTo>
                    <a:pt x="489" y="450"/>
                  </a:lnTo>
                  <a:lnTo>
                    <a:pt x="481" y="450"/>
                  </a:lnTo>
                  <a:lnTo>
                    <a:pt x="473" y="450"/>
                  </a:lnTo>
                  <a:lnTo>
                    <a:pt x="457" y="458"/>
                  </a:lnTo>
                  <a:lnTo>
                    <a:pt x="449" y="458"/>
                  </a:lnTo>
                  <a:lnTo>
                    <a:pt x="441" y="458"/>
                  </a:lnTo>
                  <a:lnTo>
                    <a:pt x="433" y="458"/>
                  </a:lnTo>
                  <a:lnTo>
                    <a:pt x="425" y="458"/>
                  </a:lnTo>
                  <a:lnTo>
                    <a:pt x="417" y="458"/>
                  </a:lnTo>
                  <a:lnTo>
                    <a:pt x="401" y="458"/>
                  </a:lnTo>
                  <a:lnTo>
                    <a:pt x="385" y="458"/>
                  </a:lnTo>
                  <a:lnTo>
                    <a:pt x="377" y="458"/>
                  </a:lnTo>
                  <a:lnTo>
                    <a:pt x="369" y="458"/>
                  </a:lnTo>
                  <a:lnTo>
                    <a:pt x="361" y="458"/>
                  </a:lnTo>
                  <a:lnTo>
                    <a:pt x="345" y="458"/>
                  </a:lnTo>
                  <a:lnTo>
                    <a:pt x="337" y="458"/>
                  </a:lnTo>
                  <a:lnTo>
                    <a:pt x="320" y="458"/>
                  </a:lnTo>
                  <a:lnTo>
                    <a:pt x="312" y="458"/>
                  </a:lnTo>
                  <a:lnTo>
                    <a:pt x="296" y="474"/>
                  </a:lnTo>
                  <a:lnTo>
                    <a:pt x="288" y="474"/>
                  </a:lnTo>
                  <a:lnTo>
                    <a:pt x="280" y="474"/>
                  </a:lnTo>
                  <a:lnTo>
                    <a:pt x="272" y="474"/>
                  </a:lnTo>
                  <a:lnTo>
                    <a:pt x="256" y="474"/>
                  </a:lnTo>
                  <a:lnTo>
                    <a:pt x="240" y="474"/>
                  </a:lnTo>
                  <a:lnTo>
                    <a:pt x="232" y="474"/>
                  </a:lnTo>
                  <a:lnTo>
                    <a:pt x="216" y="474"/>
                  </a:lnTo>
                  <a:lnTo>
                    <a:pt x="216" y="458"/>
                  </a:lnTo>
                  <a:lnTo>
                    <a:pt x="208" y="458"/>
                  </a:lnTo>
                  <a:lnTo>
                    <a:pt x="200" y="458"/>
                  </a:lnTo>
                  <a:lnTo>
                    <a:pt x="184" y="458"/>
                  </a:lnTo>
                  <a:lnTo>
                    <a:pt x="176" y="458"/>
                  </a:lnTo>
                  <a:lnTo>
                    <a:pt x="176" y="450"/>
                  </a:lnTo>
                  <a:lnTo>
                    <a:pt x="168" y="450"/>
                  </a:lnTo>
                  <a:lnTo>
                    <a:pt x="160" y="450"/>
                  </a:lnTo>
                  <a:lnTo>
                    <a:pt x="152" y="450"/>
                  </a:lnTo>
                  <a:lnTo>
                    <a:pt x="144" y="450"/>
                  </a:lnTo>
                  <a:lnTo>
                    <a:pt x="128" y="450"/>
                  </a:lnTo>
                  <a:lnTo>
                    <a:pt x="120" y="450"/>
                  </a:lnTo>
                  <a:lnTo>
                    <a:pt x="120" y="435"/>
                  </a:lnTo>
                  <a:lnTo>
                    <a:pt x="112" y="435"/>
                  </a:lnTo>
                  <a:lnTo>
                    <a:pt x="96" y="435"/>
                  </a:lnTo>
                  <a:lnTo>
                    <a:pt x="96" y="427"/>
                  </a:lnTo>
                  <a:lnTo>
                    <a:pt x="96" y="419"/>
                  </a:lnTo>
                  <a:lnTo>
                    <a:pt x="88" y="419"/>
                  </a:lnTo>
                  <a:lnTo>
                    <a:pt x="88" y="411"/>
                  </a:lnTo>
                  <a:lnTo>
                    <a:pt x="64" y="387"/>
                  </a:lnTo>
                  <a:lnTo>
                    <a:pt x="64" y="379"/>
                  </a:lnTo>
                  <a:lnTo>
                    <a:pt x="64" y="371"/>
                  </a:lnTo>
                  <a:lnTo>
                    <a:pt x="56" y="371"/>
                  </a:lnTo>
                  <a:lnTo>
                    <a:pt x="56" y="356"/>
                  </a:lnTo>
                  <a:lnTo>
                    <a:pt x="56" y="348"/>
                  </a:lnTo>
                  <a:lnTo>
                    <a:pt x="56" y="340"/>
                  </a:lnTo>
                  <a:lnTo>
                    <a:pt x="56" y="332"/>
                  </a:lnTo>
                  <a:lnTo>
                    <a:pt x="56" y="308"/>
                  </a:lnTo>
                  <a:lnTo>
                    <a:pt x="56" y="300"/>
                  </a:lnTo>
                  <a:lnTo>
                    <a:pt x="40" y="300"/>
                  </a:lnTo>
                  <a:lnTo>
                    <a:pt x="40" y="292"/>
                  </a:lnTo>
                  <a:lnTo>
                    <a:pt x="40" y="277"/>
                  </a:lnTo>
                  <a:lnTo>
                    <a:pt x="32" y="277"/>
                  </a:lnTo>
                  <a:lnTo>
                    <a:pt x="32" y="269"/>
                  </a:lnTo>
                  <a:lnTo>
                    <a:pt x="32" y="253"/>
                  </a:lnTo>
                  <a:lnTo>
                    <a:pt x="32" y="237"/>
                  </a:lnTo>
                  <a:lnTo>
                    <a:pt x="16" y="237"/>
                  </a:lnTo>
                  <a:lnTo>
                    <a:pt x="16" y="229"/>
                  </a:lnTo>
                  <a:lnTo>
                    <a:pt x="16" y="221"/>
                  </a:lnTo>
                  <a:lnTo>
                    <a:pt x="16" y="205"/>
                  </a:lnTo>
                  <a:lnTo>
                    <a:pt x="16" y="198"/>
                  </a:lnTo>
                  <a:lnTo>
                    <a:pt x="8" y="182"/>
                  </a:lnTo>
                  <a:lnTo>
                    <a:pt x="8" y="166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8" y="119"/>
                  </a:lnTo>
                  <a:lnTo>
                    <a:pt x="8" y="111"/>
                  </a:lnTo>
                  <a:lnTo>
                    <a:pt x="16" y="103"/>
                  </a:lnTo>
                  <a:lnTo>
                    <a:pt x="32" y="87"/>
                  </a:lnTo>
                  <a:lnTo>
                    <a:pt x="32" y="71"/>
                  </a:lnTo>
                  <a:lnTo>
                    <a:pt x="32" y="63"/>
                  </a:lnTo>
                  <a:lnTo>
                    <a:pt x="40" y="47"/>
                  </a:lnTo>
                </a:path>
              </a:pathLst>
            </a:custGeom>
            <a:noFill/>
            <a:ln cap="rnd" cmpd="sng" w="12700">
              <a:solidFill>
                <a:srgbClr val="00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581" y="2071"/>
              <a:ext cx="585" cy="420"/>
            </a:xfrm>
            <a:custGeom>
              <a:rect b="b" l="l" r="r" t="t"/>
              <a:pathLst>
                <a:path extrusionOk="0" h="420" w="585">
                  <a:moveTo>
                    <a:pt x="40" y="55"/>
                  </a:moveTo>
                  <a:lnTo>
                    <a:pt x="32" y="55"/>
                  </a:lnTo>
                  <a:lnTo>
                    <a:pt x="40" y="55"/>
                  </a:lnTo>
                  <a:lnTo>
                    <a:pt x="40" y="47"/>
                  </a:lnTo>
                  <a:lnTo>
                    <a:pt x="56" y="47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52" y="40"/>
                  </a:lnTo>
                  <a:lnTo>
                    <a:pt x="160" y="40"/>
                  </a:lnTo>
                  <a:lnTo>
                    <a:pt x="160" y="47"/>
                  </a:lnTo>
                  <a:lnTo>
                    <a:pt x="168" y="47"/>
                  </a:lnTo>
                  <a:lnTo>
                    <a:pt x="176" y="47"/>
                  </a:lnTo>
                  <a:lnTo>
                    <a:pt x="184" y="47"/>
                  </a:lnTo>
                  <a:lnTo>
                    <a:pt x="192" y="47"/>
                  </a:lnTo>
                  <a:lnTo>
                    <a:pt x="192" y="55"/>
                  </a:lnTo>
                  <a:lnTo>
                    <a:pt x="200" y="55"/>
                  </a:lnTo>
                  <a:lnTo>
                    <a:pt x="208" y="55"/>
                  </a:lnTo>
                  <a:lnTo>
                    <a:pt x="216" y="55"/>
                  </a:lnTo>
                  <a:lnTo>
                    <a:pt x="232" y="55"/>
                  </a:lnTo>
                  <a:lnTo>
                    <a:pt x="232" y="63"/>
                  </a:lnTo>
                  <a:lnTo>
                    <a:pt x="248" y="63"/>
                  </a:lnTo>
                  <a:lnTo>
                    <a:pt x="256" y="63"/>
                  </a:lnTo>
                  <a:lnTo>
                    <a:pt x="264" y="63"/>
                  </a:lnTo>
                  <a:lnTo>
                    <a:pt x="272" y="63"/>
                  </a:lnTo>
                  <a:lnTo>
                    <a:pt x="288" y="63"/>
                  </a:lnTo>
                  <a:lnTo>
                    <a:pt x="296" y="63"/>
                  </a:lnTo>
                  <a:lnTo>
                    <a:pt x="304" y="63"/>
                  </a:lnTo>
                  <a:lnTo>
                    <a:pt x="320" y="63"/>
                  </a:lnTo>
                  <a:lnTo>
                    <a:pt x="328" y="63"/>
                  </a:lnTo>
                  <a:lnTo>
                    <a:pt x="328" y="55"/>
                  </a:lnTo>
                  <a:lnTo>
                    <a:pt x="336" y="55"/>
                  </a:lnTo>
                  <a:lnTo>
                    <a:pt x="344" y="55"/>
                  </a:lnTo>
                  <a:lnTo>
                    <a:pt x="360" y="55"/>
                  </a:lnTo>
                  <a:lnTo>
                    <a:pt x="376" y="55"/>
                  </a:lnTo>
                  <a:lnTo>
                    <a:pt x="376" y="47"/>
                  </a:lnTo>
                  <a:lnTo>
                    <a:pt x="384" y="47"/>
                  </a:lnTo>
                  <a:lnTo>
                    <a:pt x="384" y="40"/>
                  </a:lnTo>
                  <a:lnTo>
                    <a:pt x="392" y="40"/>
                  </a:lnTo>
                  <a:lnTo>
                    <a:pt x="400" y="40"/>
                  </a:lnTo>
                  <a:lnTo>
                    <a:pt x="408" y="32"/>
                  </a:lnTo>
                  <a:lnTo>
                    <a:pt x="416" y="32"/>
                  </a:lnTo>
                  <a:lnTo>
                    <a:pt x="424" y="32"/>
                  </a:lnTo>
                  <a:lnTo>
                    <a:pt x="424" y="24"/>
                  </a:lnTo>
                  <a:lnTo>
                    <a:pt x="432" y="24"/>
                  </a:lnTo>
                  <a:lnTo>
                    <a:pt x="440" y="24"/>
                  </a:lnTo>
                  <a:lnTo>
                    <a:pt x="448" y="24"/>
                  </a:lnTo>
                  <a:lnTo>
                    <a:pt x="456" y="24"/>
                  </a:lnTo>
                  <a:lnTo>
                    <a:pt x="456" y="0"/>
                  </a:lnTo>
                  <a:lnTo>
                    <a:pt x="480" y="0"/>
                  </a:lnTo>
                  <a:lnTo>
                    <a:pt x="488" y="0"/>
                  </a:lnTo>
                  <a:lnTo>
                    <a:pt x="496" y="0"/>
                  </a:lnTo>
                  <a:lnTo>
                    <a:pt x="504" y="0"/>
                  </a:lnTo>
                  <a:lnTo>
                    <a:pt x="512" y="0"/>
                  </a:lnTo>
                  <a:lnTo>
                    <a:pt x="528" y="0"/>
                  </a:lnTo>
                  <a:lnTo>
                    <a:pt x="536" y="0"/>
                  </a:lnTo>
                  <a:lnTo>
                    <a:pt x="536" y="24"/>
                  </a:lnTo>
                  <a:lnTo>
                    <a:pt x="544" y="24"/>
                  </a:lnTo>
                  <a:lnTo>
                    <a:pt x="552" y="24"/>
                  </a:lnTo>
                  <a:lnTo>
                    <a:pt x="552" y="32"/>
                  </a:lnTo>
                  <a:lnTo>
                    <a:pt x="560" y="32"/>
                  </a:lnTo>
                  <a:lnTo>
                    <a:pt x="560" y="40"/>
                  </a:lnTo>
                  <a:lnTo>
                    <a:pt x="576" y="40"/>
                  </a:lnTo>
                  <a:lnTo>
                    <a:pt x="576" y="47"/>
                  </a:lnTo>
                  <a:lnTo>
                    <a:pt x="576" y="55"/>
                  </a:lnTo>
                  <a:lnTo>
                    <a:pt x="584" y="55"/>
                  </a:lnTo>
                  <a:lnTo>
                    <a:pt x="584" y="63"/>
                  </a:lnTo>
                  <a:lnTo>
                    <a:pt x="584" y="71"/>
                  </a:lnTo>
                  <a:lnTo>
                    <a:pt x="584" y="87"/>
                  </a:lnTo>
                  <a:lnTo>
                    <a:pt x="584" y="95"/>
                  </a:lnTo>
                  <a:lnTo>
                    <a:pt x="584" y="103"/>
                  </a:lnTo>
                  <a:lnTo>
                    <a:pt x="584" y="111"/>
                  </a:lnTo>
                  <a:lnTo>
                    <a:pt x="584" y="126"/>
                  </a:lnTo>
                  <a:lnTo>
                    <a:pt x="584" y="142"/>
                  </a:lnTo>
                  <a:lnTo>
                    <a:pt x="584" y="150"/>
                  </a:lnTo>
                  <a:lnTo>
                    <a:pt x="584" y="158"/>
                  </a:lnTo>
                  <a:lnTo>
                    <a:pt x="584" y="174"/>
                  </a:lnTo>
                  <a:lnTo>
                    <a:pt x="584" y="182"/>
                  </a:lnTo>
                  <a:lnTo>
                    <a:pt x="576" y="198"/>
                  </a:lnTo>
                  <a:lnTo>
                    <a:pt x="576" y="206"/>
                  </a:lnTo>
                  <a:lnTo>
                    <a:pt x="560" y="213"/>
                  </a:lnTo>
                  <a:lnTo>
                    <a:pt x="560" y="221"/>
                  </a:lnTo>
                  <a:lnTo>
                    <a:pt x="552" y="221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4" y="245"/>
                  </a:lnTo>
                  <a:lnTo>
                    <a:pt x="544" y="261"/>
                  </a:lnTo>
                  <a:lnTo>
                    <a:pt x="536" y="261"/>
                  </a:lnTo>
                  <a:lnTo>
                    <a:pt x="528" y="261"/>
                  </a:lnTo>
                  <a:lnTo>
                    <a:pt x="528" y="269"/>
                  </a:lnTo>
                  <a:lnTo>
                    <a:pt x="528" y="277"/>
                  </a:lnTo>
                  <a:lnTo>
                    <a:pt x="528" y="293"/>
                  </a:lnTo>
                  <a:lnTo>
                    <a:pt x="528" y="300"/>
                  </a:lnTo>
                  <a:lnTo>
                    <a:pt x="528" y="308"/>
                  </a:lnTo>
                  <a:lnTo>
                    <a:pt x="528" y="316"/>
                  </a:lnTo>
                  <a:lnTo>
                    <a:pt x="512" y="316"/>
                  </a:lnTo>
                  <a:lnTo>
                    <a:pt x="512" y="332"/>
                  </a:lnTo>
                  <a:lnTo>
                    <a:pt x="512" y="340"/>
                  </a:lnTo>
                  <a:lnTo>
                    <a:pt x="504" y="348"/>
                  </a:lnTo>
                  <a:lnTo>
                    <a:pt x="504" y="364"/>
                  </a:lnTo>
                  <a:lnTo>
                    <a:pt x="496" y="364"/>
                  </a:lnTo>
                  <a:lnTo>
                    <a:pt x="488" y="364"/>
                  </a:lnTo>
                  <a:lnTo>
                    <a:pt x="488" y="372"/>
                  </a:lnTo>
                  <a:lnTo>
                    <a:pt x="488" y="379"/>
                  </a:lnTo>
                  <a:lnTo>
                    <a:pt x="480" y="379"/>
                  </a:lnTo>
                  <a:lnTo>
                    <a:pt x="456" y="379"/>
                  </a:lnTo>
                  <a:lnTo>
                    <a:pt x="448" y="395"/>
                  </a:lnTo>
                  <a:lnTo>
                    <a:pt x="440" y="395"/>
                  </a:lnTo>
                  <a:lnTo>
                    <a:pt x="432" y="395"/>
                  </a:lnTo>
                  <a:lnTo>
                    <a:pt x="424" y="395"/>
                  </a:lnTo>
                  <a:lnTo>
                    <a:pt x="416" y="403"/>
                  </a:lnTo>
                  <a:lnTo>
                    <a:pt x="408" y="403"/>
                  </a:lnTo>
                  <a:lnTo>
                    <a:pt x="400" y="403"/>
                  </a:lnTo>
                  <a:lnTo>
                    <a:pt x="392" y="403"/>
                  </a:lnTo>
                  <a:lnTo>
                    <a:pt x="384" y="403"/>
                  </a:lnTo>
                  <a:lnTo>
                    <a:pt x="376" y="403"/>
                  </a:lnTo>
                  <a:lnTo>
                    <a:pt x="360" y="403"/>
                  </a:lnTo>
                  <a:lnTo>
                    <a:pt x="344" y="403"/>
                  </a:lnTo>
                  <a:lnTo>
                    <a:pt x="336" y="403"/>
                  </a:lnTo>
                  <a:lnTo>
                    <a:pt x="328" y="403"/>
                  </a:lnTo>
                  <a:lnTo>
                    <a:pt x="320" y="403"/>
                  </a:lnTo>
                  <a:lnTo>
                    <a:pt x="304" y="403"/>
                  </a:lnTo>
                  <a:lnTo>
                    <a:pt x="296" y="403"/>
                  </a:lnTo>
                  <a:lnTo>
                    <a:pt x="288" y="403"/>
                  </a:lnTo>
                  <a:lnTo>
                    <a:pt x="272" y="419"/>
                  </a:lnTo>
                  <a:lnTo>
                    <a:pt x="264" y="419"/>
                  </a:lnTo>
                  <a:lnTo>
                    <a:pt x="256" y="419"/>
                  </a:lnTo>
                  <a:lnTo>
                    <a:pt x="248" y="419"/>
                  </a:lnTo>
                  <a:lnTo>
                    <a:pt x="232" y="419"/>
                  </a:lnTo>
                  <a:lnTo>
                    <a:pt x="216" y="419"/>
                  </a:lnTo>
                  <a:lnTo>
                    <a:pt x="208" y="419"/>
                  </a:lnTo>
                  <a:lnTo>
                    <a:pt x="192" y="419"/>
                  </a:lnTo>
                  <a:lnTo>
                    <a:pt x="192" y="403"/>
                  </a:lnTo>
                  <a:lnTo>
                    <a:pt x="184" y="403"/>
                  </a:lnTo>
                  <a:lnTo>
                    <a:pt x="176" y="403"/>
                  </a:lnTo>
                  <a:lnTo>
                    <a:pt x="168" y="403"/>
                  </a:lnTo>
                  <a:lnTo>
                    <a:pt x="160" y="403"/>
                  </a:lnTo>
                  <a:lnTo>
                    <a:pt x="160" y="395"/>
                  </a:lnTo>
                  <a:lnTo>
                    <a:pt x="152" y="395"/>
                  </a:lnTo>
                  <a:lnTo>
                    <a:pt x="144" y="395"/>
                  </a:lnTo>
                  <a:lnTo>
                    <a:pt x="136" y="395"/>
                  </a:lnTo>
                  <a:lnTo>
                    <a:pt x="128" y="395"/>
                  </a:lnTo>
                  <a:lnTo>
                    <a:pt x="112" y="395"/>
                  </a:lnTo>
                  <a:lnTo>
                    <a:pt x="104" y="395"/>
                  </a:lnTo>
                  <a:lnTo>
                    <a:pt x="104" y="379"/>
                  </a:lnTo>
                  <a:lnTo>
                    <a:pt x="96" y="379"/>
                  </a:lnTo>
                  <a:lnTo>
                    <a:pt x="88" y="379"/>
                  </a:lnTo>
                  <a:lnTo>
                    <a:pt x="88" y="372"/>
                  </a:lnTo>
                  <a:lnTo>
                    <a:pt x="88" y="364"/>
                  </a:lnTo>
                  <a:lnTo>
                    <a:pt x="80" y="364"/>
                  </a:lnTo>
                  <a:lnTo>
                    <a:pt x="64" y="348"/>
                  </a:lnTo>
                  <a:lnTo>
                    <a:pt x="64" y="340"/>
                  </a:lnTo>
                  <a:lnTo>
                    <a:pt x="64" y="332"/>
                  </a:lnTo>
                  <a:lnTo>
                    <a:pt x="56" y="332"/>
                  </a:lnTo>
                  <a:lnTo>
                    <a:pt x="56" y="316"/>
                  </a:lnTo>
                  <a:lnTo>
                    <a:pt x="56" y="308"/>
                  </a:lnTo>
                  <a:lnTo>
                    <a:pt x="56" y="300"/>
                  </a:lnTo>
                  <a:lnTo>
                    <a:pt x="56" y="293"/>
                  </a:lnTo>
                  <a:lnTo>
                    <a:pt x="56" y="269"/>
                  </a:lnTo>
                  <a:lnTo>
                    <a:pt x="56" y="261"/>
                  </a:lnTo>
                  <a:lnTo>
                    <a:pt x="40" y="261"/>
                  </a:lnTo>
                  <a:lnTo>
                    <a:pt x="40" y="245"/>
                  </a:lnTo>
                  <a:lnTo>
                    <a:pt x="32" y="245"/>
                  </a:lnTo>
                  <a:lnTo>
                    <a:pt x="32" y="237"/>
                  </a:lnTo>
                  <a:lnTo>
                    <a:pt x="32" y="221"/>
                  </a:lnTo>
                  <a:lnTo>
                    <a:pt x="32" y="213"/>
                  </a:lnTo>
                  <a:lnTo>
                    <a:pt x="16" y="213"/>
                  </a:lnTo>
                  <a:lnTo>
                    <a:pt x="16" y="206"/>
                  </a:lnTo>
                  <a:lnTo>
                    <a:pt x="16" y="198"/>
                  </a:lnTo>
                  <a:lnTo>
                    <a:pt x="16" y="182"/>
                  </a:lnTo>
                  <a:lnTo>
                    <a:pt x="16" y="174"/>
                  </a:lnTo>
                  <a:lnTo>
                    <a:pt x="8" y="158"/>
                  </a:lnTo>
                  <a:lnTo>
                    <a:pt x="8" y="150"/>
                  </a:lnTo>
                  <a:lnTo>
                    <a:pt x="0" y="142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8" y="103"/>
                  </a:lnTo>
                  <a:lnTo>
                    <a:pt x="8" y="95"/>
                  </a:lnTo>
                  <a:lnTo>
                    <a:pt x="16" y="87"/>
                  </a:lnTo>
                  <a:lnTo>
                    <a:pt x="32" y="71"/>
                  </a:lnTo>
                  <a:lnTo>
                    <a:pt x="32" y="63"/>
                  </a:lnTo>
                  <a:lnTo>
                    <a:pt x="32" y="55"/>
                  </a:lnTo>
                  <a:lnTo>
                    <a:pt x="40" y="47"/>
                  </a:lnTo>
                </a:path>
              </a:pathLst>
            </a:custGeom>
            <a:noFill/>
            <a:ln cap="rnd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512" y="2003"/>
              <a:ext cx="720" cy="541"/>
            </a:xfrm>
            <a:custGeom>
              <a:rect b="b" l="l" r="r" t="t"/>
              <a:pathLst>
                <a:path extrusionOk="0" h="541" w="720">
                  <a:moveTo>
                    <a:pt x="44" y="72"/>
                  </a:moveTo>
                  <a:lnTo>
                    <a:pt x="36" y="72"/>
                  </a:lnTo>
                  <a:lnTo>
                    <a:pt x="44" y="72"/>
                  </a:lnTo>
                  <a:lnTo>
                    <a:pt x="44" y="54"/>
                  </a:lnTo>
                  <a:lnTo>
                    <a:pt x="62" y="54"/>
                  </a:lnTo>
                  <a:lnTo>
                    <a:pt x="62" y="45"/>
                  </a:lnTo>
                  <a:lnTo>
                    <a:pt x="71" y="45"/>
                  </a:lnTo>
                  <a:lnTo>
                    <a:pt x="71" y="36"/>
                  </a:lnTo>
                  <a:lnTo>
                    <a:pt x="98" y="36"/>
                  </a:lnTo>
                  <a:lnTo>
                    <a:pt x="107" y="36"/>
                  </a:lnTo>
                  <a:lnTo>
                    <a:pt x="107" y="27"/>
                  </a:lnTo>
                  <a:lnTo>
                    <a:pt x="124" y="27"/>
                  </a:lnTo>
                  <a:lnTo>
                    <a:pt x="133" y="27"/>
                  </a:lnTo>
                  <a:lnTo>
                    <a:pt x="142" y="27"/>
                  </a:lnTo>
                  <a:lnTo>
                    <a:pt x="160" y="27"/>
                  </a:lnTo>
                  <a:lnTo>
                    <a:pt x="160" y="36"/>
                  </a:lnTo>
                  <a:lnTo>
                    <a:pt x="169" y="36"/>
                  </a:lnTo>
                  <a:lnTo>
                    <a:pt x="178" y="36"/>
                  </a:lnTo>
                  <a:lnTo>
                    <a:pt x="186" y="45"/>
                  </a:lnTo>
                  <a:lnTo>
                    <a:pt x="195" y="45"/>
                  </a:lnTo>
                  <a:lnTo>
                    <a:pt x="195" y="54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31" y="54"/>
                  </a:lnTo>
                  <a:lnTo>
                    <a:pt x="240" y="54"/>
                  </a:lnTo>
                  <a:lnTo>
                    <a:pt x="240" y="72"/>
                  </a:lnTo>
                  <a:lnTo>
                    <a:pt x="249" y="72"/>
                  </a:lnTo>
                  <a:lnTo>
                    <a:pt x="257" y="72"/>
                  </a:lnTo>
                  <a:lnTo>
                    <a:pt x="266" y="72"/>
                  </a:lnTo>
                  <a:lnTo>
                    <a:pt x="284" y="72"/>
                  </a:lnTo>
                  <a:lnTo>
                    <a:pt x="284" y="81"/>
                  </a:lnTo>
                  <a:lnTo>
                    <a:pt x="302" y="81"/>
                  </a:lnTo>
                  <a:lnTo>
                    <a:pt x="311" y="81"/>
                  </a:lnTo>
                  <a:lnTo>
                    <a:pt x="320" y="81"/>
                  </a:lnTo>
                  <a:lnTo>
                    <a:pt x="328" y="81"/>
                  </a:lnTo>
                  <a:lnTo>
                    <a:pt x="346" y="81"/>
                  </a:lnTo>
                  <a:lnTo>
                    <a:pt x="355" y="81"/>
                  </a:lnTo>
                  <a:lnTo>
                    <a:pt x="364" y="81"/>
                  </a:lnTo>
                  <a:lnTo>
                    <a:pt x="373" y="81"/>
                  </a:lnTo>
                  <a:lnTo>
                    <a:pt x="382" y="81"/>
                  </a:lnTo>
                  <a:lnTo>
                    <a:pt x="399" y="81"/>
                  </a:lnTo>
                  <a:lnTo>
                    <a:pt x="408" y="81"/>
                  </a:lnTo>
                  <a:lnTo>
                    <a:pt x="408" y="72"/>
                  </a:lnTo>
                  <a:lnTo>
                    <a:pt x="417" y="72"/>
                  </a:lnTo>
                  <a:lnTo>
                    <a:pt x="426" y="72"/>
                  </a:lnTo>
                  <a:lnTo>
                    <a:pt x="444" y="72"/>
                  </a:lnTo>
                  <a:lnTo>
                    <a:pt x="462" y="72"/>
                  </a:lnTo>
                  <a:lnTo>
                    <a:pt x="462" y="54"/>
                  </a:lnTo>
                  <a:lnTo>
                    <a:pt x="470" y="54"/>
                  </a:lnTo>
                  <a:lnTo>
                    <a:pt x="470" y="45"/>
                  </a:lnTo>
                  <a:lnTo>
                    <a:pt x="479" y="45"/>
                  </a:lnTo>
                  <a:lnTo>
                    <a:pt x="488" y="45"/>
                  </a:lnTo>
                  <a:lnTo>
                    <a:pt x="497" y="36"/>
                  </a:lnTo>
                  <a:lnTo>
                    <a:pt x="506" y="36"/>
                  </a:lnTo>
                  <a:lnTo>
                    <a:pt x="524" y="36"/>
                  </a:lnTo>
                  <a:lnTo>
                    <a:pt x="524" y="27"/>
                  </a:lnTo>
                  <a:lnTo>
                    <a:pt x="533" y="27"/>
                  </a:lnTo>
                  <a:lnTo>
                    <a:pt x="541" y="27"/>
                  </a:lnTo>
                  <a:lnTo>
                    <a:pt x="550" y="27"/>
                  </a:lnTo>
                  <a:lnTo>
                    <a:pt x="559" y="27"/>
                  </a:lnTo>
                  <a:lnTo>
                    <a:pt x="559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12" y="0"/>
                  </a:lnTo>
                  <a:lnTo>
                    <a:pt x="621" y="0"/>
                  </a:lnTo>
                  <a:lnTo>
                    <a:pt x="630" y="0"/>
                  </a:lnTo>
                  <a:lnTo>
                    <a:pt x="657" y="0"/>
                  </a:lnTo>
                  <a:lnTo>
                    <a:pt x="666" y="0"/>
                  </a:lnTo>
                  <a:lnTo>
                    <a:pt x="666" y="27"/>
                  </a:lnTo>
                  <a:lnTo>
                    <a:pt x="675" y="27"/>
                  </a:lnTo>
                  <a:lnTo>
                    <a:pt x="683" y="27"/>
                  </a:lnTo>
                  <a:lnTo>
                    <a:pt x="683" y="36"/>
                  </a:lnTo>
                  <a:lnTo>
                    <a:pt x="692" y="36"/>
                  </a:lnTo>
                  <a:lnTo>
                    <a:pt x="692" y="45"/>
                  </a:lnTo>
                  <a:lnTo>
                    <a:pt x="710" y="45"/>
                  </a:lnTo>
                  <a:lnTo>
                    <a:pt x="710" y="54"/>
                  </a:lnTo>
                  <a:lnTo>
                    <a:pt x="710" y="72"/>
                  </a:lnTo>
                  <a:lnTo>
                    <a:pt x="719" y="72"/>
                  </a:lnTo>
                  <a:lnTo>
                    <a:pt x="719" y="81"/>
                  </a:lnTo>
                  <a:lnTo>
                    <a:pt x="719" y="99"/>
                  </a:lnTo>
                  <a:lnTo>
                    <a:pt x="719" y="117"/>
                  </a:lnTo>
                  <a:lnTo>
                    <a:pt x="719" y="126"/>
                  </a:lnTo>
                  <a:lnTo>
                    <a:pt x="719" y="135"/>
                  </a:lnTo>
                  <a:lnTo>
                    <a:pt x="719" y="144"/>
                  </a:lnTo>
                  <a:lnTo>
                    <a:pt x="719" y="162"/>
                  </a:lnTo>
                  <a:lnTo>
                    <a:pt x="719" y="180"/>
                  </a:lnTo>
                  <a:lnTo>
                    <a:pt x="719" y="189"/>
                  </a:lnTo>
                  <a:lnTo>
                    <a:pt x="719" y="207"/>
                  </a:lnTo>
                  <a:lnTo>
                    <a:pt x="719" y="225"/>
                  </a:lnTo>
                  <a:lnTo>
                    <a:pt x="719" y="234"/>
                  </a:lnTo>
                  <a:lnTo>
                    <a:pt x="710" y="252"/>
                  </a:lnTo>
                  <a:lnTo>
                    <a:pt x="710" y="261"/>
                  </a:lnTo>
                  <a:lnTo>
                    <a:pt x="692" y="270"/>
                  </a:lnTo>
                  <a:lnTo>
                    <a:pt x="692" y="288"/>
                  </a:lnTo>
                  <a:lnTo>
                    <a:pt x="683" y="288"/>
                  </a:lnTo>
                  <a:lnTo>
                    <a:pt x="683" y="306"/>
                  </a:lnTo>
                  <a:lnTo>
                    <a:pt x="683" y="315"/>
                  </a:lnTo>
                  <a:lnTo>
                    <a:pt x="675" y="315"/>
                  </a:lnTo>
                  <a:lnTo>
                    <a:pt x="675" y="333"/>
                  </a:lnTo>
                  <a:lnTo>
                    <a:pt x="666" y="333"/>
                  </a:lnTo>
                  <a:lnTo>
                    <a:pt x="666" y="342"/>
                  </a:lnTo>
                  <a:lnTo>
                    <a:pt x="657" y="342"/>
                  </a:lnTo>
                  <a:lnTo>
                    <a:pt x="657" y="351"/>
                  </a:lnTo>
                  <a:lnTo>
                    <a:pt x="657" y="360"/>
                  </a:lnTo>
                  <a:lnTo>
                    <a:pt x="657" y="378"/>
                  </a:lnTo>
                  <a:lnTo>
                    <a:pt x="657" y="387"/>
                  </a:lnTo>
                  <a:lnTo>
                    <a:pt x="657" y="396"/>
                  </a:lnTo>
                  <a:lnTo>
                    <a:pt x="657" y="405"/>
                  </a:lnTo>
                  <a:lnTo>
                    <a:pt x="630" y="405"/>
                  </a:lnTo>
                  <a:lnTo>
                    <a:pt x="630" y="423"/>
                  </a:lnTo>
                  <a:lnTo>
                    <a:pt x="630" y="432"/>
                  </a:lnTo>
                  <a:lnTo>
                    <a:pt x="621" y="441"/>
                  </a:lnTo>
                  <a:lnTo>
                    <a:pt x="621" y="468"/>
                  </a:lnTo>
                  <a:lnTo>
                    <a:pt x="612" y="477"/>
                  </a:lnTo>
                  <a:lnTo>
                    <a:pt x="595" y="477"/>
                  </a:lnTo>
                  <a:lnTo>
                    <a:pt x="595" y="486"/>
                  </a:lnTo>
                  <a:lnTo>
                    <a:pt x="595" y="495"/>
                  </a:lnTo>
                  <a:lnTo>
                    <a:pt x="586" y="495"/>
                  </a:lnTo>
                  <a:lnTo>
                    <a:pt x="559" y="495"/>
                  </a:lnTo>
                  <a:lnTo>
                    <a:pt x="550" y="513"/>
                  </a:lnTo>
                  <a:lnTo>
                    <a:pt x="541" y="513"/>
                  </a:lnTo>
                  <a:lnTo>
                    <a:pt x="533" y="513"/>
                  </a:lnTo>
                  <a:lnTo>
                    <a:pt x="524" y="513"/>
                  </a:lnTo>
                  <a:lnTo>
                    <a:pt x="506" y="522"/>
                  </a:lnTo>
                  <a:lnTo>
                    <a:pt x="497" y="522"/>
                  </a:lnTo>
                  <a:lnTo>
                    <a:pt x="488" y="522"/>
                  </a:lnTo>
                  <a:lnTo>
                    <a:pt x="479" y="522"/>
                  </a:lnTo>
                  <a:lnTo>
                    <a:pt x="470" y="522"/>
                  </a:lnTo>
                  <a:lnTo>
                    <a:pt x="462" y="522"/>
                  </a:lnTo>
                  <a:lnTo>
                    <a:pt x="444" y="522"/>
                  </a:lnTo>
                  <a:lnTo>
                    <a:pt x="426" y="522"/>
                  </a:lnTo>
                  <a:lnTo>
                    <a:pt x="417" y="522"/>
                  </a:lnTo>
                  <a:lnTo>
                    <a:pt x="408" y="522"/>
                  </a:lnTo>
                  <a:lnTo>
                    <a:pt x="399" y="522"/>
                  </a:lnTo>
                  <a:lnTo>
                    <a:pt x="382" y="522"/>
                  </a:lnTo>
                  <a:lnTo>
                    <a:pt x="373" y="522"/>
                  </a:lnTo>
                  <a:lnTo>
                    <a:pt x="355" y="522"/>
                  </a:lnTo>
                  <a:lnTo>
                    <a:pt x="346" y="522"/>
                  </a:lnTo>
                  <a:lnTo>
                    <a:pt x="328" y="540"/>
                  </a:lnTo>
                  <a:lnTo>
                    <a:pt x="320" y="540"/>
                  </a:lnTo>
                  <a:lnTo>
                    <a:pt x="311" y="540"/>
                  </a:lnTo>
                  <a:lnTo>
                    <a:pt x="302" y="540"/>
                  </a:lnTo>
                  <a:lnTo>
                    <a:pt x="284" y="540"/>
                  </a:lnTo>
                  <a:lnTo>
                    <a:pt x="266" y="540"/>
                  </a:lnTo>
                  <a:lnTo>
                    <a:pt x="257" y="540"/>
                  </a:lnTo>
                  <a:lnTo>
                    <a:pt x="240" y="540"/>
                  </a:lnTo>
                  <a:lnTo>
                    <a:pt x="240" y="522"/>
                  </a:lnTo>
                  <a:lnTo>
                    <a:pt x="231" y="522"/>
                  </a:lnTo>
                  <a:lnTo>
                    <a:pt x="222" y="522"/>
                  </a:lnTo>
                  <a:lnTo>
                    <a:pt x="204" y="522"/>
                  </a:lnTo>
                  <a:lnTo>
                    <a:pt x="195" y="522"/>
                  </a:lnTo>
                  <a:lnTo>
                    <a:pt x="195" y="513"/>
                  </a:lnTo>
                  <a:lnTo>
                    <a:pt x="186" y="513"/>
                  </a:lnTo>
                  <a:lnTo>
                    <a:pt x="178" y="513"/>
                  </a:lnTo>
                  <a:lnTo>
                    <a:pt x="169" y="513"/>
                  </a:lnTo>
                  <a:lnTo>
                    <a:pt x="160" y="513"/>
                  </a:lnTo>
                  <a:lnTo>
                    <a:pt x="142" y="513"/>
                  </a:lnTo>
                  <a:lnTo>
                    <a:pt x="133" y="513"/>
                  </a:lnTo>
                  <a:lnTo>
                    <a:pt x="133" y="495"/>
                  </a:lnTo>
                  <a:lnTo>
                    <a:pt x="124" y="495"/>
                  </a:lnTo>
                  <a:lnTo>
                    <a:pt x="107" y="495"/>
                  </a:lnTo>
                  <a:lnTo>
                    <a:pt x="107" y="486"/>
                  </a:lnTo>
                  <a:lnTo>
                    <a:pt x="107" y="477"/>
                  </a:lnTo>
                  <a:lnTo>
                    <a:pt x="98" y="477"/>
                  </a:lnTo>
                  <a:lnTo>
                    <a:pt x="98" y="468"/>
                  </a:lnTo>
                  <a:lnTo>
                    <a:pt x="71" y="441"/>
                  </a:lnTo>
                  <a:lnTo>
                    <a:pt x="71" y="432"/>
                  </a:lnTo>
                  <a:lnTo>
                    <a:pt x="71" y="423"/>
                  </a:lnTo>
                  <a:lnTo>
                    <a:pt x="62" y="423"/>
                  </a:lnTo>
                  <a:lnTo>
                    <a:pt x="62" y="405"/>
                  </a:lnTo>
                  <a:lnTo>
                    <a:pt x="62" y="396"/>
                  </a:lnTo>
                  <a:lnTo>
                    <a:pt x="62" y="387"/>
                  </a:lnTo>
                  <a:lnTo>
                    <a:pt x="62" y="378"/>
                  </a:lnTo>
                  <a:lnTo>
                    <a:pt x="62" y="351"/>
                  </a:lnTo>
                  <a:lnTo>
                    <a:pt x="62" y="342"/>
                  </a:lnTo>
                  <a:lnTo>
                    <a:pt x="44" y="342"/>
                  </a:lnTo>
                  <a:lnTo>
                    <a:pt x="44" y="333"/>
                  </a:lnTo>
                  <a:lnTo>
                    <a:pt x="44" y="315"/>
                  </a:lnTo>
                  <a:lnTo>
                    <a:pt x="36" y="315"/>
                  </a:lnTo>
                  <a:lnTo>
                    <a:pt x="36" y="306"/>
                  </a:lnTo>
                  <a:lnTo>
                    <a:pt x="36" y="288"/>
                  </a:lnTo>
                  <a:lnTo>
                    <a:pt x="36" y="270"/>
                  </a:lnTo>
                  <a:lnTo>
                    <a:pt x="18" y="270"/>
                  </a:lnTo>
                  <a:lnTo>
                    <a:pt x="18" y="261"/>
                  </a:lnTo>
                  <a:lnTo>
                    <a:pt x="18" y="252"/>
                  </a:lnTo>
                  <a:lnTo>
                    <a:pt x="18" y="234"/>
                  </a:lnTo>
                  <a:lnTo>
                    <a:pt x="18" y="225"/>
                  </a:lnTo>
                  <a:lnTo>
                    <a:pt x="9" y="207"/>
                  </a:lnTo>
                  <a:lnTo>
                    <a:pt x="9" y="189"/>
                  </a:lnTo>
                  <a:lnTo>
                    <a:pt x="0" y="180"/>
                  </a:lnTo>
                  <a:lnTo>
                    <a:pt x="0" y="162"/>
                  </a:lnTo>
                  <a:lnTo>
                    <a:pt x="0" y="144"/>
                  </a:lnTo>
                  <a:lnTo>
                    <a:pt x="9" y="135"/>
                  </a:lnTo>
                  <a:lnTo>
                    <a:pt x="9" y="126"/>
                  </a:lnTo>
                  <a:lnTo>
                    <a:pt x="18" y="117"/>
                  </a:lnTo>
                  <a:lnTo>
                    <a:pt x="36" y="99"/>
                  </a:lnTo>
                  <a:lnTo>
                    <a:pt x="36" y="81"/>
                  </a:lnTo>
                  <a:lnTo>
                    <a:pt x="36" y="72"/>
                  </a:lnTo>
                  <a:lnTo>
                    <a:pt x="44" y="54"/>
                  </a:lnTo>
                </a:path>
              </a:pathLst>
            </a:custGeom>
            <a:noFill/>
            <a:ln cap="rnd" cmpd="sng" w="127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aphicFrame>
        <p:nvGraphicFramePr>
          <p:cNvPr id="374" name="Google Shape;374;p7"/>
          <p:cNvGraphicFramePr/>
          <p:nvPr/>
        </p:nvGraphicFramePr>
        <p:xfrm>
          <a:off x="6153064" y="5108757"/>
          <a:ext cx="2322512" cy="1785937"/>
        </p:xfrm>
        <a:graphic>
          <a:graphicData uri="http://schemas.openxmlformats.org/presentationml/2006/ole">
            <mc:AlternateContent>
              <mc:Choice Requires="v">
                <p:oleObj r:id="rId4" imgH="1785937" imgW="2322512" progId="MS_ClipArt_Gallery.2" spid="_x0000_s1">
                  <p:embed/>
                </p:oleObj>
              </mc:Choice>
              <mc:Fallback>
                <p:oleObj r:id="rId5" imgH="1785937" imgW="2322512" progId="MS_ClipArt_Gallery.2">
                  <p:embed/>
                  <p:pic>
                    <p:nvPicPr>
                      <p:cNvPr id="374" name="Google Shape;374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6153064" y="5108757"/>
                        <a:ext cx="2322512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" name="Google Shape;375;p7"/>
          <p:cNvGraphicFramePr/>
          <p:nvPr/>
        </p:nvGraphicFramePr>
        <p:xfrm>
          <a:off x="3268576" y="2529069"/>
          <a:ext cx="1589088" cy="1435100"/>
        </p:xfrm>
        <a:graphic>
          <a:graphicData uri="http://schemas.openxmlformats.org/presentationml/2006/ole">
            <mc:AlternateContent>
              <mc:Choice Requires="v">
                <p:oleObj r:id="rId7" imgH="1435100" imgW="1589088" progId="MS_ClipArt_Gallery.2" spid="_x0000_s2">
                  <p:embed/>
                </p:oleObj>
              </mc:Choice>
              <mc:Fallback>
                <p:oleObj r:id="rId8" imgH="1435100" imgW="1589088" progId="MS_ClipArt_Gallery.2">
                  <p:embed/>
                  <p:pic>
                    <p:nvPicPr>
                      <p:cNvPr id="375" name="Google Shape;375;p7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68576" y="2529069"/>
                        <a:ext cx="1589088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" name="Google Shape;376;p7"/>
          <p:cNvGraphicFramePr/>
          <p:nvPr/>
        </p:nvGraphicFramePr>
        <p:xfrm>
          <a:off x="280901" y="5003982"/>
          <a:ext cx="1955800" cy="1720850"/>
        </p:xfrm>
        <a:graphic>
          <a:graphicData uri="http://schemas.openxmlformats.org/presentationml/2006/ole">
            <mc:AlternateContent>
              <mc:Choice Requires="v">
                <p:oleObj r:id="rId10" imgH="1720850" imgW="1955800" progId="MS_ClipArt_Gallery.2" spid="_x0000_s3">
                  <p:embed/>
                </p:oleObj>
              </mc:Choice>
              <mc:Fallback>
                <p:oleObj r:id="rId11" imgH="1720850" imgW="1955800" progId="MS_ClipArt_Gallery.2">
                  <p:embed/>
                  <p:pic>
                    <p:nvPicPr>
                      <p:cNvPr id="376" name="Google Shape;376;p7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80901" y="5003982"/>
                        <a:ext cx="1955800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7" name="Google Shape;377;p7"/>
          <p:cNvGrpSpPr/>
          <p:nvPr/>
        </p:nvGrpSpPr>
        <p:grpSpPr>
          <a:xfrm>
            <a:off x="2800264" y="2351269"/>
            <a:ext cx="750887" cy="1141413"/>
            <a:chOff x="1642" y="1125"/>
            <a:chExt cx="444" cy="647"/>
          </a:xfrm>
        </p:grpSpPr>
        <p:sp>
          <p:nvSpPr>
            <p:cNvPr id="378" name="Google Shape;378;p7"/>
            <p:cNvSpPr/>
            <p:nvPr/>
          </p:nvSpPr>
          <p:spPr>
            <a:xfrm>
              <a:off x="1642" y="1125"/>
              <a:ext cx="444" cy="647"/>
            </a:xfrm>
            <a:custGeom>
              <a:rect b="b" l="l" r="r" t="t"/>
              <a:pathLst>
                <a:path extrusionOk="0" h="647" w="444">
                  <a:moveTo>
                    <a:pt x="4" y="28"/>
                  </a:moveTo>
                  <a:lnTo>
                    <a:pt x="0" y="45"/>
                  </a:lnTo>
                  <a:lnTo>
                    <a:pt x="7" y="62"/>
                  </a:lnTo>
                  <a:lnTo>
                    <a:pt x="14" y="79"/>
                  </a:lnTo>
                  <a:lnTo>
                    <a:pt x="22" y="96"/>
                  </a:lnTo>
                  <a:lnTo>
                    <a:pt x="29" y="113"/>
                  </a:lnTo>
                  <a:lnTo>
                    <a:pt x="32" y="121"/>
                  </a:lnTo>
                  <a:lnTo>
                    <a:pt x="36" y="129"/>
                  </a:lnTo>
                  <a:lnTo>
                    <a:pt x="40" y="138"/>
                  </a:lnTo>
                  <a:lnTo>
                    <a:pt x="44" y="146"/>
                  </a:lnTo>
                  <a:lnTo>
                    <a:pt x="47" y="154"/>
                  </a:lnTo>
                  <a:lnTo>
                    <a:pt x="51" y="162"/>
                  </a:lnTo>
                  <a:lnTo>
                    <a:pt x="55" y="171"/>
                  </a:lnTo>
                  <a:lnTo>
                    <a:pt x="59" y="179"/>
                  </a:lnTo>
                  <a:lnTo>
                    <a:pt x="63" y="187"/>
                  </a:lnTo>
                  <a:lnTo>
                    <a:pt x="68" y="195"/>
                  </a:lnTo>
                  <a:lnTo>
                    <a:pt x="72" y="203"/>
                  </a:lnTo>
                  <a:lnTo>
                    <a:pt x="76" y="211"/>
                  </a:lnTo>
                  <a:lnTo>
                    <a:pt x="81" y="219"/>
                  </a:lnTo>
                  <a:lnTo>
                    <a:pt x="85" y="227"/>
                  </a:lnTo>
                  <a:lnTo>
                    <a:pt x="90" y="235"/>
                  </a:lnTo>
                  <a:lnTo>
                    <a:pt x="95" y="242"/>
                  </a:lnTo>
                  <a:lnTo>
                    <a:pt x="100" y="250"/>
                  </a:lnTo>
                  <a:lnTo>
                    <a:pt x="105" y="258"/>
                  </a:lnTo>
                  <a:lnTo>
                    <a:pt x="110" y="266"/>
                  </a:lnTo>
                  <a:lnTo>
                    <a:pt x="115" y="273"/>
                  </a:lnTo>
                  <a:lnTo>
                    <a:pt x="120" y="281"/>
                  </a:lnTo>
                  <a:lnTo>
                    <a:pt x="126" y="289"/>
                  </a:lnTo>
                  <a:lnTo>
                    <a:pt x="131" y="296"/>
                  </a:lnTo>
                  <a:lnTo>
                    <a:pt x="137" y="304"/>
                  </a:lnTo>
                  <a:lnTo>
                    <a:pt x="138" y="304"/>
                  </a:lnTo>
                  <a:lnTo>
                    <a:pt x="139" y="305"/>
                  </a:lnTo>
                  <a:lnTo>
                    <a:pt x="140" y="305"/>
                  </a:lnTo>
                  <a:lnTo>
                    <a:pt x="141" y="305"/>
                  </a:lnTo>
                  <a:lnTo>
                    <a:pt x="142" y="306"/>
                  </a:lnTo>
                  <a:lnTo>
                    <a:pt x="149" y="304"/>
                  </a:lnTo>
                  <a:lnTo>
                    <a:pt x="168" y="333"/>
                  </a:lnTo>
                  <a:lnTo>
                    <a:pt x="198" y="373"/>
                  </a:lnTo>
                  <a:lnTo>
                    <a:pt x="252" y="454"/>
                  </a:lnTo>
                  <a:lnTo>
                    <a:pt x="253" y="457"/>
                  </a:lnTo>
                  <a:lnTo>
                    <a:pt x="253" y="460"/>
                  </a:lnTo>
                  <a:lnTo>
                    <a:pt x="253" y="462"/>
                  </a:lnTo>
                  <a:lnTo>
                    <a:pt x="254" y="465"/>
                  </a:lnTo>
                  <a:lnTo>
                    <a:pt x="254" y="467"/>
                  </a:lnTo>
                  <a:lnTo>
                    <a:pt x="253" y="470"/>
                  </a:lnTo>
                  <a:lnTo>
                    <a:pt x="253" y="472"/>
                  </a:lnTo>
                  <a:lnTo>
                    <a:pt x="253" y="475"/>
                  </a:lnTo>
                  <a:lnTo>
                    <a:pt x="252" y="480"/>
                  </a:lnTo>
                  <a:lnTo>
                    <a:pt x="252" y="484"/>
                  </a:lnTo>
                  <a:lnTo>
                    <a:pt x="251" y="489"/>
                  </a:lnTo>
                  <a:lnTo>
                    <a:pt x="250" y="494"/>
                  </a:lnTo>
                  <a:lnTo>
                    <a:pt x="249" y="498"/>
                  </a:lnTo>
                  <a:lnTo>
                    <a:pt x="248" y="502"/>
                  </a:lnTo>
                  <a:lnTo>
                    <a:pt x="248" y="507"/>
                  </a:lnTo>
                  <a:lnTo>
                    <a:pt x="247" y="509"/>
                  </a:lnTo>
                  <a:lnTo>
                    <a:pt x="247" y="511"/>
                  </a:lnTo>
                  <a:lnTo>
                    <a:pt x="247" y="513"/>
                  </a:lnTo>
                  <a:lnTo>
                    <a:pt x="247" y="515"/>
                  </a:lnTo>
                  <a:lnTo>
                    <a:pt x="246" y="517"/>
                  </a:lnTo>
                  <a:lnTo>
                    <a:pt x="246" y="518"/>
                  </a:lnTo>
                  <a:lnTo>
                    <a:pt x="246" y="520"/>
                  </a:lnTo>
                  <a:lnTo>
                    <a:pt x="246" y="522"/>
                  </a:lnTo>
                  <a:lnTo>
                    <a:pt x="247" y="524"/>
                  </a:lnTo>
                  <a:lnTo>
                    <a:pt x="247" y="525"/>
                  </a:lnTo>
                  <a:lnTo>
                    <a:pt x="247" y="528"/>
                  </a:lnTo>
                  <a:lnTo>
                    <a:pt x="247" y="529"/>
                  </a:lnTo>
                  <a:lnTo>
                    <a:pt x="247" y="531"/>
                  </a:lnTo>
                  <a:lnTo>
                    <a:pt x="246" y="532"/>
                  </a:lnTo>
                  <a:lnTo>
                    <a:pt x="246" y="533"/>
                  </a:lnTo>
                  <a:lnTo>
                    <a:pt x="246" y="534"/>
                  </a:lnTo>
                  <a:lnTo>
                    <a:pt x="246" y="535"/>
                  </a:lnTo>
                  <a:lnTo>
                    <a:pt x="246" y="536"/>
                  </a:lnTo>
                  <a:lnTo>
                    <a:pt x="246" y="537"/>
                  </a:lnTo>
                  <a:lnTo>
                    <a:pt x="301" y="582"/>
                  </a:lnTo>
                  <a:lnTo>
                    <a:pt x="303" y="582"/>
                  </a:lnTo>
                  <a:lnTo>
                    <a:pt x="322" y="571"/>
                  </a:lnTo>
                  <a:lnTo>
                    <a:pt x="330" y="573"/>
                  </a:lnTo>
                  <a:lnTo>
                    <a:pt x="353" y="610"/>
                  </a:lnTo>
                  <a:lnTo>
                    <a:pt x="356" y="611"/>
                  </a:lnTo>
                  <a:lnTo>
                    <a:pt x="359" y="613"/>
                  </a:lnTo>
                  <a:lnTo>
                    <a:pt x="362" y="614"/>
                  </a:lnTo>
                  <a:lnTo>
                    <a:pt x="365" y="615"/>
                  </a:lnTo>
                  <a:lnTo>
                    <a:pt x="371" y="619"/>
                  </a:lnTo>
                  <a:lnTo>
                    <a:pt x="377" y="622"/>
                  </a:lnTo>
                  <a:lnTo>
                    <a:pt x="389" y="629"/>
                  </a:lnTo>
                  <a:lnTo>
                    <a:pt x="395" y="633"/>
                  </a:lnTo>
                  <a:lnTo>
                    <a:pt x="401" y="636"/>
                  </a:lnTo>
                  <a:lnTo>
                    <a:pt x="407" y="639"/>
                  </a:lnTo>
                  <a:lnTo>
                    <a:pt x="410" y="641"/>
                  </a:lnTo>
                  <a:lnTo>
                    <a:pt x="413" y="642"/>
                  </a:lnTo>
                  <a:lnTo>
                    <a:pt x="416" y="643"/>
                  </a:lnTo>
                  <a:lnTo>
                    <a:pt x="419" y="644"/>
                  </a:lnTo>
                  <a:lnTo>
                    <a:pt x="421" y="645"/>
                  </a:lnTo>
                  <a:lnTo>
                    <a:pt x="424" y="645"/>
                  </a:lnTo>
                  <a:lnTo>
                    <a:pt x="427" y="646"/>
                  </a:lnTo>
                  <a:lnTo>
                    <a:pt x="429" y="646"/>
                  </a:lnTo>
                  <a:lnTo>
                    <a:pt x="432" y="646"/>
                  </a:lnTo>
                  <a:lnTo>
                    <a:pt x="434" y="646"/>
                  </a:lnTo>
                  <a:lnTo>
                    <a:pt x="436" y="645"/>
                  </a:lnTo>
                  <a:lnTo>
                    <a:pt x="438" y="644"/>
                  </a:lnTo>
                  <a:lnTo>
                    <a:pt x="441" y="643"/>
                  </a:lnTo>
                  <a:lnTo>
                    <a:pt x="443" y="642"/>
                  </a:lnTo>
                  <a:lnTo>
                    <a:pt x="394" y="528"/>
                  </a:lnTo>
                  <a:lnTo>
                    <a:pt x="390" y="529"/>
                  </a:lnTo>
                  <a:lnTo>
                    <a:pt x="372" y="505"/>
                  </a:lnTo>
                  <a:lnTo>
                    <a:pt x="372" y="504"/>
                  </a:lnTo>
                  <a:lnTo>
                    <a:pt x="372" y="503"/>
                  </a:lnTo>
                  <a:lnTo>
                    <a:pt x="373" y="503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3" y="500"/>
                  </a:lnTo>
                  <a:lnTo>
                    <a:pt x="373" y="499"/>
                  </a:lnTo>
                  <a:lnTo>
                    <a:pt x="369" y="489"/>
                  </a:lnTo>
                  <a:lnTo>
                    <a:pt x="365" y="478"/>
                  </a:lnTo>
                  <a:lnTo>
                    <a:pt x="360" y="467"/>
                  </a:lnTo>
                  <a:lnTo>
                    <a:pt x="356" y="457"/>
                  </a:lnTo>
                  <a:lnTo>
                    <a:pt x="347" y="436"/>
                  </a:lnTo>
                  <a:lnTo>
                    <a:pt x="343" y="425"/>
                  </a:lnTo>
                  <a:lnTo>
                    <a:pt x="338" y="415"/>
                  </a:lnTo>
                  <a:lnTo>
                    <a:pt x="334" y="405"/>
                  </a:lnTo>
                  <a:lnTo>
                    <a:pt x="330" y="394"/>
                  </a:lnTo>
                  <a:lnTo>
                    <a:pt x="326" y="384"/>
                  </a:lnTo>
                  <a:lnTo>
                    <a:pt x="321" y="374"/>
                  </a:lnTo>
                  <a:lnTo>
                    <a:pt x="318" y="363"/>
                  </a:lnTo>
                  <a:lnTo>
                    <a:pt x="314" y="353"/>
                  </a:lnTo>
                  <a:lnTo>
                    <a:pt x="312" y="348"/>
                  </a:lnTo>
                  <a:lnTo>
                    <a:pt x="310" y="343"/>
                  </a:lnTo>
                  <a:lnTo>
                    <a:pt x="308" y="338"/>
                  </a:lnTo>
                  <a:lnTo>
                    <a:pt x="307" y="333"/>
                  </a:lnTo>
                  <a:lnTo>
                    <a:pt x="306" y="331"/>
                  </a:lnTo>
                  <a:lnTo>
                    <a:pt x="305" y="329"/>
                  </a:lnTo>
                  <a:lnTo>
                    <a:pt x="304" y="327"/>
                  </a:lnTo>
                  <a:lnTo>
                    <a:pt x="303" y="325"/>
                  </a:lnTo>
                  <a:lnTo>
                    <a:pt x="302" y="324"/>
                  </a:lnTo>
                  <a:lnTo>
                    <a:pt x="302" y="323"/>
                  </a:lnTo>
                  <a:lnTo>
                    <a:pt x="302" y="322"/>
                  </a:lnTo>
                  <a:lnTo>
                    <a:pt x="301" y="321"/>
                  </a:lnTo>
                  <a:lnTo>
                    <a:pt x="300" y="320"/>
                  </a:lnTo>
                  <a:lnTo>
                    <a:pt x="288" y="319"/>
                  </a:lnTo>
                  <a:lnTo>
                    <a:pt x="273" y="398"/>
                  </a:lnTo>
                  <a:lnTo>
                    <a:pt x="269" y="393"/>
                  </a:lnTo>
                  <a:lnTo>
                    <a:pt x="266" y="389"/>
                  </a:lnTo>
                  <a:lnTo>
                    <a:pt x="263" y="383"/>
                  </a:lnTo>
                  <a:lnTo>
                    <a:pt x="259" y="379"/>
                  </a:lnTo>
                  <a:lnTo>
                    <a:pt x="256" y="374"/>
                  </a:lnTo>
                  <a:lnTo>
                    <a:pt x="253" y="369"/>
                  </a:lnTo>
                  <a:lnTo>
                    <a:pt x="250" y="364"/>
                  </a:lnTo>
                  <a:lnTo>
                    <a:pt x="247" y="359"/>
                  </a:lnTo>
                  <a:lnTo>
                    <a:pt x="245" y="354"/>
                  </a:lnTo>
                  <a:lnTo>
                    <a:pt x="242" y="349"/>
                  </a:lnTo>
                  <a:lnTo>
                    <a:pt x="239" y="344"/>
                  </a:lnTo>
                  <a:lnTo>
                    <a:pt x="237" y="339"/>
                  </a:lnTo>
                  <a:lnTo>
                    <a:pt x="234" y="334"/>
                  </a:lnTo>
                  <a:lnTo>
                    <a:pt x="231" y="329"/>
                  </a:lnTo>
                  <a:lnTo>
                    <a:pt x="226" y="319"/>
                  </a:lnTo>
                  <a:lnTo>
                    <a:pt x="222" y="309"/>
                  </a:lnTo>
                  <a:lnTo>
                    <a:pt x="217" y="299"/>
                  </a:lnTo>
                  <a:lnTo>
                    <a:pt x="212" y="289"/>
                  </a:lnTo>
                  <a:lnTo>
                    <a:pt x="208" y="278"/>
                  </a:lnTo>
                  <a:lnTo>
                    <a:pt x="199" y="258"/>
                  </a:lnTo>
                  <a:lnTo>
                    <a:pt x="194" y="247"/>
                  </a:lnTo>
                  <a:lnTo>
                    <a:pt x="189" y="236"/>
                  </a:lnTo>
                  <a:lnTo>
                    <a:pt x="169" y="218"/>
                  </a:lnTo>
                  <a:lnTo>
                    <a:pt x="145" y="172"/>
                  </a:lnTo>
                  <a:lnTo>
                    <a:pt x="143" y="143"/>
                  </a:lnTo>
                  <a:lnTo>
                    <a:pt x="146" y="126"/>
                  </a:lnTo>
                  <a:lnTo>
                    <a:pt x="106" y="0"/>
                  </a:lnTo>
                  <a:lnTo>
                    <a:pt x="46" y="15"/>
                  </a:lnTo>
                  <a:lnTo>
                    <a:pt x="9" y="27"/>
                  </a:lnTo>
                  <a:lnTo>
                    <a:pt x="4" y="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1659" y="1147"/>
              <a:ext cx="414" cy="609"/>
            </a:xfrm>
            <a:custGeom>
              <a:rect b="b" l="l" r="r" t="t"/>
              <a:pathLst>
                <a:path extrusionOk="0" h="609" w="414">
                  <a:moveTo>
                    <a:pt x="20" y="21"/>
                  </a:moveTo>
                  <a:lnTo>
                    <a:pt x="0" y="27"/>
                  </a:lnTo>
                  <a:lnTo>
                    <a:pt x="3" y="35"/>
                  </a:lnTo>
                  <a:lnTo>
                    <a:pt x="9" y="50"/>
                  </a:lnTo>
                  <a:lnTo>
                    <a:pt x="15" y="66"/>
                  </a:lnTo>
                  <a:lnTo>
                    <a:pt x="19" y="73"/>
                  </a:lnTo>
                  <a:lnTo>
                    <a:pt x="22" y="81"/>
                  </a:lnTo>
                  <a:lnTo>
                    <a:pt x="25" y="88"/>
                  </a:lnTo>
                  <a:lnTo>
                    <a:pt x="28" y="96"/>
                  </a:lnTo>
                  <a:lnTo>
                    <a:pt x="32" y="103"/>
                  </a:lnTo>
                  <a:lnTo>
                    <a:pt x="35" y="110"/>
                  </a:lnTo>
                  <a:lnTo>
                    <a:pt x="38" y="118"/>
                  </a:lnTo>
                  <a:lnTo>
                    <a:pt x="42" y="125"/>
                  </a:lnTo>
                  <a:lnTo>
                    <a:pt x="45" y="132"/>
                  </a:lnTo>
                  <a:lnTo>
                    <a:pt x="48" y="139"/>
                  </a:lnTo>
                  <a:lnTo>
                    <a:pt x="52" y="146"/>
                  </a:lnTo>
                  <a:lnTo>
                    <a:pt x="56" y="153"/>
                  </a:lnTo>
                  <a:lnTo>
                    <a:pt x="59" y="160"/>
                  </a:lnTo>
                  <a:lnTo>
                    <a:pt x="63" y="167"/>
                  </a:lnTo>
                  <a:lnTo>
                    <a:pt x="67" y="174"/>
                  </a:lnTo>
                  <a:lnTo>
                    <a:pt x="71" y="181"/>
                  </a:lnTo>
                  <a:lnTo>
                    <a:pt x="75" y="188"/>
                  </a:lnTo>
                  <a:lnTo>
                    <a:pt x="78" y="195"/>
                  </a:lnTo>
                  <a:lnTo>
                    <a:pt x="83" y="202"/>
                  </a:lnTo>
                  <a:lnTo>
                    <a:pt x="87" y="209"/>
                  </a:lnTo>
                  <a:lnTo>
                    <a:pt x="91" y="216"/>
                  </a:lnTo>
                  <a:lnTo>
                    <a:pt x="95" y="223"/>
                  </a:lnTo>
                  <a:lnTo>
                    <a:pt x="99" y="230"/>
                  </a:lnTo>
                  <a:lnTo>
                    <a:pt x="104" y="236"/>
                  </a:lnTo>
                  <a:lnTo>
                    <a:pt x="108" y="243"/>
                  </a:lnTo>
                  <a:lnTo>
                    <a:pt x="113" y="250"/>
                  </a:lnTo>
                  <a:lnTo>
                    <a:pt x="117" y="257"/>
                  </a:lnTo>
                  <a:lnTo>
                    <a:pt x="133" y="262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5" y="264"/>
                  </a:lnTo>
                  <a:lnTo>
                    <a:pt x="136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64" y="312"/>
                  </a:lnTo>
                  <a:lnTo>
                    <a:pt x="184" y="336"/>
                  </a:lnTo>
                  <a:lnTo>
                    <a:pt x="246" y="424"/>
                  </a:lnTo>
                  <a:lnTo>
                    <a:pt x="248" y="423"/>
                  </a:lnTo>
                  <a:lnTo>
                    <a:pt x="256" y="441"/>
                  </a:lnTo>
                  <a:lnTo>
                    <a:pt x="242" y="510"/>
                  </a:lnTo>
                  <a:lnTo>
                    <a:pt x="284" y="541"/>
                  </a:lnTo>
                  <a:lnTo>
                    <a:pt x="286" y="540"/>
                  </a:lnTo>
                  <a:lnTo>
                    <a:pt x="307" y="533"/>
                  </a:lnTo>
                  <a:lnTo>
                    <a:pt x="315" y="535"/>
                  </a:lnTo>
                  <a:lnTo>
                    <a:pt x="332" y="565"/>
                  </a:lnTo>
                  <a:lnTo>
                    <a:pt x="413" y="608"/>
                  </a:lnTo>
                  <a:lnTo>
                    <a:pt x="367" y="518"/>
                  </a:lnTo>
                  <a:lnTo>
                    <a:pt x="365" y="519"/>
                  </a:lnTo>
                  <a:lnTo>
                    <a:pt x="345" y="481"/>
                  </a:lnTo>
                  <a:lnTo>
                    <a:pt x="344" y="476"/>
                  </a:lnTo>
                  <a:lnTo>
                    <a:pt x="342" y="471"/>
                  </a:lnTo>
                  <a:lnTo>
                    <a:pt x="340" y="466"/>
                  </a:lnTo>
                  <a:lnTo>
                    <a:pt x="338" y="461"/>
                  </a:lnTo>
                  <a:lnTo>
                    <a:pt x="336" y="456"/>
                  </a:lnTo>
                  <a:lnTo>
                    <a:pt x="335" y="451"/>
                  </a:lnTo>
                  <a:lnTo>
                    <a:pt x="331" y="442"/>
                  </a:lnTo>
                  <a:lnTo>
                    <a:pt x="327" y="432"/>
                  </a:lnTo>
                  <a:lnTo>
                    <a:pt x="323" y="423"/>
                  </a:lnTo>
                  <a:lnTo>
                    <a:pt x="306" y="386"/>
                  </a:lnTo>
                  <a:lnTo>
                    <a:pt x="302" y="376"/>
                  </a:lnTo>
                  <a:lnTo>
                    <a:pt x="298" y="367"/>
                  </a:lnTo>
                  <a:lnTo>
                    <a:pt x="294" y="357"/>
                  </a:lnTo>
                  <a:lnTo>
                    <a:pt x="293" y="352"/>
                  </a:lnTo>
                  <a:lnTo>
                    <a:pt x="291" y="347"/>
                  </a:lnTo>
                  <a:lnTo>
                    <a:pt x="289" y="342"/>
                  </a:lnTo>
                  <a:lnTo>
                    <a:pt x="287" y="337"/>
                  </a:lnTo>
                  <a:lnTo>
                    <a:pt x="285" y="332"/>
                  </a:lnTo>
                  <a:lnTo>
                    <a:pt x="284" y="327"/>
                  </a:lnTo>
                  <a:lnTo>
                    <a:pt x="268" y="383"/>
                  </a:lnTo>
                  <a:lnTo>
                    <a:pt x="268" y="397"/>
                  </a:lnTo>
                  <a:lnTo>
                    <a:pt x="260" y="400"/>
                  </a:lnTo>
                  <a:lnTo>
                    <a:pt x="258" y="398"/>
                  </a:lnTo>
                  <a:lnTo>
                    <a:pt x="255" y="395"/>
                  </a:lnTo>
                  <a:lnTo>
                    <a:pt x="251" y="390"/>
                  </a:lnTo>
                  <a:lnTo>
                    <a:pt x="247" y="385"/>
                  </a:lnTo>
                  <a:lnTo>
                    <a:pt x="243" y="379"/>
                  </a:lnTo>
                  <a:lnTo>
                    <a:pt x="239" y="374"/>
                  </a:lnTo>
                  <a:lnTo>
                    <a:pt x="235" y="368"/>
                  </a:lnTo>
                  <a:lnTo>
                    <a:pt x="232" y="363"/>
                  </a:lnTo>
                  <a:lnTo>
                    <a:pt x="228" y="358"/>
                  </a:lnTo>
                  <a:lnTo>
                    <a:pt x="225" y="352"/>
                  </a:lnTo>
                  <a:lnTo>
                    <a:pt x="222" y="347"/>
                  </a:lnTo>
                  <a:lnTo>
                    <a:pt x="219" y="341"/>
                  </a:lnTo>
                  <a:lnTo>
                    <a:pt x="216" y="335"/>
                  </a:lnTo>
                  <a:lnTo>
                    <a:pt x="213" y="330"/>
                  </a:lnTo>
                  <a:lnTo>
                    <a:pt x="210" y="325"/>
                  </a:lnTo>
                  <a:lnTo>
                    <a:pt x="208" y="319"/>
                  </a:lnTo>
                  <a:lnTo>
                    <a:pt x="205" y="313"/>
                  </a:lnTo>
                  <a:lnTo>
                    <a:pt x="200" y="302"/>
                  </a:lnTo>
                  <a:lnTo>
                    <a:pt x="194" y="291"/>
                  </a:lnTo>
                  <a:lnTo>
                    <a:pt x="184" y="268"/>
                  </a:lnTo>
                  <a:lnTo>
                    <a:pt x="179" y="257"/>
                  </a:lnTo>
                  <a:lnTo>
                    <a:pt x="176" y="251"/>
                  </a:lnTo>
                  <a:lnTo>
                    <a:pt x="173" y="246"/>
                  </a:lnTo>
                  <a:lnTo>
                    <a:pt x="171" y="240"/>
                  </a:lnTo>
                  <a:lnTo>
                    <a:pt x="168" y="235"/>
                  </a:lnTo>
                  <a:lnTo>
                    <a:pt x="165" y="229"/>
                  </a:lnTo>
                  <a:lnTo>
                    <a:pt x="162" y="224"/>
                  </a:lnTo>
                  <a:lnTo>
                    <a:pt x="124" y="166"/>
                  </a:lnTo>
                  <a:lnTo>
                    <a:pt x="118" y="148"/>
                  </a:lnTo>
                  <a:lnTo>
                    <a:pt x="118" y="133"/>
                  </a:lnTo>
                  <a:lnTo>
                    <a:pt x="119" y="98"/>
                  </a:lnTo>
                  <a:lnTo>
                    <a:pt x="85" y="0"/>
                  </a:lnTo>
                  <a:lnTo>
                    <a:pt x="22" y="15"/>
                  </a:lnTo>
                  <a:lnTo>
                    <a:pt x="2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776" y="1184"/>
              <a:ext cx="93" cy="228"/>
            </a:xfrm>
            <a:custGeom>
              <a:rect b="b" l="l" r="r" t="t"/>
              <a:pathLst>
                <a:path extrusionOk="0" h="228" w="93">
                  <a:moveTo>
                    <a:pt x="0" y="1"/>
                  </a:moveTo>
                  <a:lnTo>
                    <a:pt x="29" y="86"/>
                  </a:lnTo>
                  <a:lnTo>
                    <a:pt x="23" y="98"/>
                  </a:lnTo>
                  <a:lnTo>
                    <a:pt x="43" y="146"/>
                  </a:lnTo>
                  <a:lnTo>
                    <a:pt x="46" y="145"/>
                  </a:lnTo>
                  <a:lnTo>
                    <a:pt x="85" y="227"/>
                  </a:lnTo>
                  <a:lnTo>
                    <a:pt x="92" y="214"/>
                  </a:lnTo>
                  <a:lnTo>
                    <a:pt x="46" y="101"/>
                  </a:lnTo>
                  <a:lnTo>
                    <a:pt x="41" y="88"/>
                  </a:lnTo>
                  <a:lnTo>
                    <a:pt x="14" y="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680" y="1331"/>
              <a:ext cx="78" cy="140"/>
            </a:xfrm>
            <a:custGeom>
              <a:rect b="b" l="l" r="r" t="t"/>
              <a:pathLst>
                <a:path extrusionOk="0" h="140" w="77">
                  <a:moveTo>
                    <a:pt x="0" y="6"/>
                  </a:moveTo>
                  <a:lnTo>
                    <a:pt x="2" y="10"/>
                  </a:lnTo>
                  <a:lnTo>
                    <a:pt x="4" y="14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7"/>
                  </a:lnTo>
                  <a:lnTo>
                    <a:pt x="11" y="32"/>
                  </a:lnTo>
                  <a:lnTo>
                    <a:pt x="13" y="36"/>
                  </a:lnTo>
                  <a:lnTo>
                    <a:pt x="15" y="41"/>
                  </a:lnTo>
                  <a:lnTo>
                    <a:pt x="17" y="45"/>
                  </a:lnTo>
                  <a:lnTo>
                    <a:pt x="19" y="50"/>
                  </a:lnTo>
                  <a:lnTo>
                    <a:pt x="22" y="54"/>
                  </a:lnTo>
                  <a:lnTo>
                    <a:pt x="24" y="59"/>
                  </a:lnTo>
                  <a:lnTo>
                    <a:pt x="28" y="67"/>
                  </a:lnTo>
                  <a:lnTo>
                    <a:pt x="33" y="76"/>
                  </a:lnTo>
                  <a:lnTo>
                    <a:pt x="36" y="81"/>
                  </a:lnTo>
                  <a:lnTo>
                    <a:pt x="38" y="85"/>
                  </a:lnTo>
                  <a:lnTo>
                    <a:pt x="41" y="89"/>
                  </a:lnTo>
                  <a:lnTo>
                    <a:pt x="43" y="94"/>
                  </a:lnTo>
                  <a:lnTo>
                    <a:pt x="46" y="98"/>
                  </a:lnTo>
                  <a:lnTo>
                    <a:pt x="49" y="102"/>
                  </a:lnTo>
                  <a:lnTo>
                    <a:pt x="51" y="106"/>
                  </a:lnTo>
                  <a:lnTo>
                    <a:pt x="54" y="110"/>
                  </a:lnTo>
                  <a:lnTo>
                    <a:pt x="59" y="118"/>
                  </a:lnTo>
                  <a:lnTo>
                    <a:pt x="62" y="122"/>
                  </a:lnTo>
                  <a:lnTo>
                    <a:pt x="65" y="125"/>
                  </a:lnTo>
                  <a:lnTo>
                    <a:pt x="68" y="129"/>
                  </a:lnTo>
                  <a:lnTo>
                    <a:pt x="71" y="133"/>
                  </a:lnTo>
                  <a:lnTo>
                    <a:pt x="73" y="136"/>
                  </a:lnTo>
                  <a:lnTo>
                    <a:pt x="76" y="139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700" y="1333"/>
              <a:ext cx="161" cy="231"/>
            </a:xfrm>
            <a:custGeom>
              <a:rect b="b" l="l" r="r" t="t"/>
              <a:pathLst>
                <a:path extrusionOk="0" h="231" w="162">
                  <a:moveTo>
                    <a:pt x="0" y="1"/>
                  </a:moveTo>
                  <a:lnTo>
                    <a:pt x="2" y="7"/>
                  </a:lnTo>
                  <a:lnTo>
                    <a:pt x="5" y="13"/>
                  </a:lnTo>
                  <a:lnTo>
                    <a:pt x="7" y="19"/>
                  </a:lnTo>
                  <a:lnTo>
                    <a:pt x="10" y="25"/>
                  </a:lnTo>
                  <a:lnTo>
                    <a:pt x="12" y="30"/>
                  </a:lnTo>
                  <a:lnTo>
                    <a:pt x="15" y="36"/>
                  </a:lnTo>
                  <a:lnTo>
                    <a:pt x="18" y="42"/>
                  </a:lnTo>
                  <a:lnTo>
                    <a:pt x="21" y="47"/>
                  </a:lnTo>
                  <a:lnTo>
                    <a:pt x="24" y="53"/>
                  </a:lnTo>
                  <a:lnTo>
                    <a:pt x="27" y="58"/>
                  </a:lnTo>
                  <a:lnTo>
                    <a:pt x="30" y="64"/>
                  </a:lnTo>
                  <a:lnTo>
                    <a:pt x="33" y="70"/>
                  </a:lnTo>
                  <a:lnTo>
                    <a:pt x="36" y="75"/>
                  </a:lnTo>
                  <a:lnTo>
                    <a:pt x="39" y="81"/>
                  </a:lnTo>
                  <a:lnTo>
                    <a:pt x="43" y="86"/>
                  </a:lnTo>
                  <a:lnTo>
                    <a:pt x="46" y="92"/>
                  </a:lnTo>
                  <a:lnTo>
                    <a:pt x="50" y="97"/>
                  </a:lnTo>
                  <a:lnTo>
                    <a:pt x="53" y="103"/>
                  </a:lnTo>
                  <a:lnTo>
                    <a:pt x="61" y="114"/>
                  </a:lnTo>
                  <a:lnTo>
                    <a:pt x="68" y="125"/>
                  </a:lnTo>
                  <a:lnTo>
                    <a:pt x="76" y="136"/>
                  </a:lnTo>
                  <a:lnTo>
                    <a:pt x="83" y="147"/>
                  </a:lnTo>
                  <a:lnTo>
                    <a:pt x="91" y="158"/>
                  </a:lnTo>
                  <a:lnTo>
                    <a:pt x="99" y="169"/>
                  </a:lnTo>
                  <a:lnTo>
                    <a:pt x="107" y="181"/>
                  </a:lnTo>
                  <a:lnTo>
                    <a:pt x="108" y="181"/>
                  </a:lnTo>
                  <a:lnTo>
                    <a:pt x="110" y="180"/>
                  </a:lnTo>
                  <a:lnTo>
                    <a:pt x="111" y="181"/>
                  </a:lnTo>
                  <a:lnTo>
                    <a:pt x="113" y="181"/>
                  </a:lnTo>
                  <a:lnTo>
                    <a:pt x="114" y="181"/>
                  </a:lnTo>
                  <a:lnTo>
                    <a:pt x="116" y="182"/>
                  </a:lnTo>
                  <a:lnTo>
                    <a:pt x="117" y="183"/>
                  </a:lnTo>
                  <a:lnTo>
                    <a:pt x="119" y="184"/>
                  </a:lnTo>
                  <a:lnTo>
                    <a:pt x="120" y="185"/>
                  </a:lnTo>
                  <a:lnTo>
                    <a:pt x="122" y="187"/>
                  </a:lnTo>
                  <a:lnTo>
                    <a:pt x="123" y="188"/>
                  </a:lnTo>
                  <a:lnTo>
                    <a:pt x="125" y="190"/>
                  </a:lnTo>
                  <a:lnTo>
                    <a:pt x="127" y="192"/>
                  </a:lnTo>
                  <a:lnTo>
                    <a:pt x="128" y="194"/>
                  </a:lnTo>
                  <a:lnTo>
                    <a:pt x="131" y="198"/>
                  </a:lnTo>
                  <a:lnTo>
                    <a:pt x="134" y="202"/>
                  </a:lnTo>
                  <a:lnTo>
                    <a:pt x="137" y="206"/>
                  </a:lnTo>
                  <a:lnTo>
                    <a:pt x="141" y="211"/>
                  </a:lnTo>
                  <a:lnTo>
                    <a:pt x="143" y="215"/>
                  </a:lnTo>
                  <a:lnTo>
                    <a:pt x="146" y="219"/>
                  </a:lnTo>
                  <a:lnTo>
                    <a:pt x="149" y="224"/>
                  </a:lnTo>
                  <a:lnTo>
                    <a:pt x="150" y="225"/>
                  </a:lnTo>
                  <a:lnTo>
                    <a:pt x="151" y="227"/>
                  </a:lnTo>
                  <a:lnTo>
                    <a:pt x="153" y="229"/>
                  </a:lnTo>
                  <a:lnTo>
                    <a:pt x="154" y="230"/>
                  </a:lnTo>
                  <a:lnTo>
                    <a:pt x="161" y="228"/>
                  </a:lnTo>
                  <a:lnTo>
                    <a:pt x="157" y="209"/>
                  </a:lnTo>
                  <a:lnTo>
                    <a:pt x="104" y="137"/>
                  </a:lnTo>
                  <a:lnTo>
                    <a:pt x="96" y="110"/>
                  </a:lnTo>
                  <a:lnTo>
                    <a:pt x="77" y="11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996" y="1545"/>
              <a:ext cx="66" cy="131"/>
            </a:xfrm>
            <a:custGeom>
              <a:rect b="b" l="l" r="r" t="t"/>
              <a:pathLst>
                <a:path extrusionOk="0" h="132" w="66">
                  <a:moveTo>
                    <a:pt x="0" y="6"/>
                  </a:moveTo>
                  <a:lnTo>
                    <a:pt x="31" y="81"/>
                  </a:lnTo>
                  <a:lnTo>
                    <a:pt x="37" y="100"/>
                  </a:lnTo>
                  <a:lnTo>
                    <a:pt x="62" y="131"/>
                  </a:lnTo>
                  <a:lnTo>
                    <a:pt x="62" y="130"/>
                  </a:lnTo>
                  <a:lnTo>
                    <a:pt x="63" y="129"/>
                  </a:lnTo>
                  <a:lnTo>
                    <a:pt x="63" y="128"/>
                  </a:lnTo>
                  <a:lnTo>
                    <a:pt x="64" y="128"/>
                  </a:lnTo>
                  <a:lnTo>
                    <a:pt x="64" y="127"/>
                  </a:lnTo>
                  <a:lnTo>
                    <a:pt x="64" y="126"/>
                  </a:lnTo>
                  <a:lnTo>
                    <a:pt x="65" y="125"/>
                  </a:lnTo>
                  <a:lnTo>
                    <a:pt x="64" y="122"/>
                  </a:lnTo>
                  <a:lnTo>
                    <a:pt x="63" y="118"/>
                  </a:lnTo>
                  <a:lnTo>
                    <a:pt x="62" y="115"/>
                  </a:lnTo>
                  <a:lnTo>
                    <a:pt x="61" y="112"/>
                  </a:lnTo>
                  <a:lnTo>
                    <a:pt x="59" y="108"/>
                  </a:lnTo>
                  <a:lnTo>
                    <a:pt x="58" y="105"/>
                  </a:lnTo>
                  <a:lnTo>
                    <a:pt x="57" y="102"/>
                  </a:lnTo>
                  <a:lnTo>
                    <a:pt x="56" y="99"/>
                  </a:lnTo>
                  <a:lnTo>
                    <a:pt x="53" y="93"/>
                  </a:lnTo>
                  <a:lnTo>
                    <a:pt x="50" y="87"/>
                  </a:lnTo>
                  <a:lnTo>
                    <a:pt x="47" y="81"/>
                  </a:lnTo>
                  <a:lnTo>
                    <a:pt x="45" y="75"/>
                  </a:lnTo>
                  <a:lnTo>
                    <a:pt x="42" y="69"/>
                  </a:lnTo>
                  <a:lnTo>
                    <a:pt x="39" y="63"/>
                  </a:lnTo>
                  <a:lnTo>
                    <a:pt x="36" y="57"/>
                  </a:lnTo>
                  <a:lnTo>
                    <a:pt x="33" y="52"/>
                  </a:lnTo>
                  <a:lnTo>
                    <a:pt x="31" y="46"/>
                  </a:lnTo>
                  <a:lnTo>
                    <a:pt x="28" y="40"/>
                  </a:lnTo>
                  <a:lnTo>
                    <a:pt x="27" y="38"/>
                  </a:lnTo>
                  <a:lnTo>
                    <a:pt x="26" y="35"/>
                  </a:lnTo>
                  <a:lnTo>
                    <a:pt x="25" y="32"/>
                  </a:lnTo>
                  <a:lnTo>
                    <a:pt x="24" y="29"/>
                  </a:ln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950" y="1721"/>
              <a:ext cx="72" cy="48"/>
            </a:xfrm>
            <a:custGeom>
              <a:rect b="b" l="l" r="r" t="t"/>
              <a:pathLst>
                <a:path extrusionOk="0" h="47" w="72">
                  <a:moveTo>
                    <a:pt x="0" y="1"/>
                  </a:moveTo>
                  <a:lnTo>
                    <a:pt x="4" y="13"/>
                  </a:lnTo>
                  <a:lnTo>
                    <a:pt x="30" y="30"/>
                  </a:lnTo>
                  <a:lnTo>
                    <a:pt x="37" y="44"/>
                  </a:lnTo>
                  <a:lnTo>
                    <a:pt x="61" y="46"/>
                  </a:lnTo>
                  <a:lnTo>
                    <a:pt x="71" y="43"/>
                  </a:lnTo>
                  <a:lnTo>
                    <a:pt x="69" y="37"/>
                  </a:lnTo>
                  <a:lnTo>
                    <a:pt x="43" y="19"/>
                  </a:lnTo>
                  <a:lnTo>
                    <a:pt x="31" y="10"/>
                  </a:lnTo>
                  <a:lnTo>
                    <a:pt x="24" y="0"/>
                  </a:lnTo>
                  <a:lnTo>
                    <a:pt x="11" y="1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85" name="Google Shape;385;p7"/>
          <p:cNvGrpSpPr/>
          <p:nvPr/>
        </p:nvGrpSpPr>
        <p:grpSpPr>
          <a:xfrm>
            <a:off x="5352964" y="4003857"/>
            <a:ext cx="2317750" cy="685800"/>
            <a:chOff x="3101" y="2062"/>
            <a:chExt cx="1367" cy="389"/>
          </a:xfrm>
        </p:grpSpPr>
        <p:sp>
          <p:nvSpPr>
            <p:cNvPr id="386" name="Google Shape;386;p7"/>
            <p:cNvSpPr/>
            <p:nvPr/>
          </p:nvSpPr>
          <p:spPr>
            <a:xfrm>
              <a:off x="3788" y="2234"/>
              <a:ext cx="110" cy="116"/>
            </a:xfrm>
            <a:custGeom>
              <a:rect b="b" l="l" r="r" t="t"/>
              <a:pathLst>
                <a:path extrusionOk="0" h="116" w="110">
                  <a:moveTo>
                    <a:pt x="0" y="115"/>
                  </a:moveTo>
                  <a:lnTo>
                    <a:pt x="3" y="111"/>
                  </a:lnTo>
                  <a:lnTo>
                    <a:pt x="5" y="107"/>
                  </a:lnTo>
                  <a:lnTo>
                    <a:pt x="8" y="103"/>
                  </a:lnTo>
                  <a:lnTo>
                    <a:pt x="10" y="99"/>
                  </a:lnTo>
                  <a:lnTo>
                    <a:pt x="14" y="91"/>
                  </a:lnTo>
                  <a:lnTo>
                    <a:pt x="17" y="82"/>
                  </a:lnTo>
                  <a:lnTo>
                    <a:pt x="19" y="78"/>
                  </a:lnTo>
                  <a:lnTo>
                    <a:pt x="20" y="74"/>
                  </a:lnTo>
                  <a:lnTo>
                    <a:pt x="23" y="66"/>
                  </a:lnTo>
                  <a:lnTo>
                    <a:pt x="26" y="59"/>
                  </a:lnTo>
                  <a:lnTo>
                    <a:pt x="28" y="51"/>
                  </a:lnTo>
                  <a:lnTo>
                    <a:pt x="32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1" y="31"/>
                  </a:lnTo>
                  <a:lnTo>
                    <a:pt x="44" y="28"/>
                  </a:lnTo>
                  <a:lnTo>
                    <a:pt x="47" y="25"/>
                  </a:lnTo>
                  <a:lnTo>
                    <a:pt x="51" y="22"/>
                  </a:lnTo>
                  <a:lnTo>
                    <a:pt x="55" y="19"/>
                  </a:lnTo>
                  <a:lnTo>
                    <a:pt x="59" y="17"/>
                  </a:lnTo>
                  <a:lnTo>
                    <a:pt x="64" y="14"/>
                  </a:lnTo>
                  <a:lnTo>
                    <a:pt x="69" y="12"/>
                  </a:lnTo>
                  <a:lnTo>
                    <a:pt x="75" y="10"/>
                  </a:lnTo>
                  <a:lnTo>
                    <a:pt x="81" y="8"/>
                  </a:lnTo>
                  <a:lnTo>
                    <a:pt x="88" y="6"/>
                  </a:lnTo>
                  <a:lnTo>
                    <a:pt x="109" y="0"/>
                  </a:lnTo>
                  <a:lnTo>
                    <a:pt x="104" y="7"/>
                  </a:lnTo>
                  <a:lnTo>
                    <a:pt x="98" y="14"/>
                  </a:lnTo>
                  <a:lnTo>
                    <a:pt x="87" y="28"/>
                  </a:lnTo>
                  <a:lnTo>
                    <a:pt x="81" y="35"/>
                  </a:lnTo>
                  <a:lnTo>
                    <a:pt x="76" y="42"/>
                  </a:lnTo>
                  <a:lnTo>
                    <a:pt x="72" y="50"/>
                  </a:lnTo>
                  <a:lnTo>
                    <a:pt x="68" y="57"/>
                  </a:lnTo>
                  <a:lnTo>
                    <a:pt x="65" y="63"/>
                  </a:lnTo>
                  <a:lnTo>
                    <a:pt x="63" y="68"/>
                  </a:lnTo>
                  <a:lnTo>
                    <a:pt x="61" y="73"/>
                  </a:lnTo>
                  <a:lnTo>
                    <a:pt x="59" y="78"/>
                  </a:lnTo>
                  <a:lnTo>
                    <a:pt x="56" y="83"/>
                  </a:lnTo>
                  <a:lnTo>
                    <a:pt x="54" y="87"/>
                  </a:lnTo>
                  <a:lnTo>
                    <a:pt x="51" y="91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1" y="103"/>
                  </a:lnTo>
                  <a:lnTo>
                    <a:pt x="36" y="106"/>
                  </a:lnTo>
                  <a:lnTo>
                    <a:pt x="31" y="108"/>
                  </a:lnTo>
                  <a:lnTo>
                    <a:pt x="28" y="109"/>
                  </a:lnTo>
                  <a:lnTo>
                    <a:pt x="24" y="110"/>
                  </a:lnTo>
                  <a:lnTo>
                    <a:pt x="21" y="111"/>
                  </a:lnTo>
                  <a:lnTo>
                    <a:pt x="13" y="113"/>
                  </a:lnTo>
                  <a:lnTo>
                    <a:pt x="9" y="114"/>
                  </a:lnTo>
                  <a:lnTo>
                    <a:pt x="5" y="115"/>
                  </a:lnTo>
                  <a:lnTo>
                    <a:pt x="0" y="1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786" y="2233"/>
              <a:ext cx="113" cy="118"/>
            </a:xfrm>
            <a:custGeom>
              <a:rect b="b" l="l" r="r" t="t"/>
              <a:pathLst>
                <a:path extrusionOk="0" h="118" w="114">
                  <a:moveTo>
                    <a:pt x="0" y="116"/>
                  </a:moveTo>
                  <a:lnTo>
                    <a:pt x="1" y="116"/>
                  </a:lnTo>
                  <a:lnTo>
                    <a:pt x="4" y="112"/>
                  </a:lnTo>
                  <a:lnTo>
                    <a:pt x="7" y="108"/>
                  </a:lnTo>
                  <a:lnTo>
                    <a:pt x="10" y="104"/>
                  </a:lnTo>
                  <a:lnTo>
                    <a:pt x="12" y="100"/>
                  </a:lnTo>
                  <a:lnTo>
                    <a:pt x="16" y="92"/>
                  </a:lnTo>
                  <a:lnTo>
                    <a:pt x="19" y="83"/>
                  </a:lnTo>
                  <a:lnTo>
                    <a:pt x="21" y="79"/>
                  </a:lnTo>
                  <a:lnTo>
                    <a:pt x="22" y="75"/>
                  </a:lnTo>
                  <a:lnTo>
                    <a:pt x="25" y="68"/>
                  </a:lnTo>
                  <a:lnTo>
                    <a:pt x="27" y="60"/>
                  </a:lnTo>
                  <a:lnTo>
                    <a:pt x="30" y="52"/>
                  </a:lnTo>
                  <a:lnTo>
                    <a:pt x="34" y="45"/>
                  </a:lnTo>
                  <a:lnTo>
                    <a:pt x="38" y="39"/>
                  </a:lnTo>
                  <a:lnTo>
                    <a:pt x="41" y="35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9" y="26"/>
                  </a:lnTo>
                  <a:lnTo>
                    <a:pt x="53" y="24"/>
                  </a:lnTo>
                  <a:lnTo>
                    <a:pt x="57" y="21"/>
                  </a:lnTo>
                  <a:lnTo>
                    <a:pt x="61" y="18"/>
                  </a:lnTo>
                  <a:lnTo>
                    <a:pt x="66" y="16"/>
                  </a:lnTo>
                  <a:lnTo>
                    <a:pt x="71" y="14"/>
                  </a:lnTo>
                  <a:lnTo>
                    <a:pt x="77" y="12"/>
                  </a:lnTo>
                  <a:lnTo>
                    <a:pt x="84" y="10"/>
                  </a:lnTo>
                  <a:lnTo>
                    <a:pt x="90" y="8"/>
                  </a:lnTo>
                  <a:lnTo>
                    <a:pt x="112" y="1"/>
                  </a:lnTo>
                  <a:lnTo>
                    <a:pt x="111" y="1"/>
                  </a:lnTo>
                  <a:lnTo>
                    <a:pt x="106" y="8"/>
                  </a:lnTo>
                  <a:lnTo>
                    <a:pt x="100" y="15"/>
                  </a:lnTo>
                  <a:lnTo>
                    <a:pt x="89" y="29"/>
                  </a:lnTo>
                  <a:lnTo>
                    <a:pt x="83" y="36"/>
                  </a:lnTo>
                  <a:lnTo>
                    <a:pt x="77" y="43"/>
                  </a:lnTo>
                  <a:lnTo>
                    <a:pt x="73" y="51"/>
                  </a:lnTo>
                  <a:lnTo>
                    <a:pt x="69" y="59"/>
                  </a:lnTo>
                  <a:lnTo>
                    <a:pt x="66" y="64"/>
                  </a:lnTo>
                  <a:lnTo>
                    <a:pt x="65" y="69"/>
                  </a:lnTo>
                  <a:lnTo>
                    <a:pt x="62" y="74"/>
                  </a:lnTo>
                  <a:lnTo>
                    <a:pt x="60" y="79"/>
                  </a:lnTo>
                  <a:lnTo>
                    <a:pt x="57" y="84"/>
                  </a:lnTo>
                  <a:lnTo>
                    <a:pt x="55" y="88"/>
                  </a:lnTo>
                  <a:lnTo>
                    <a:pt x="53" y="92"/>
                  </a:lnTo>
                  <a:lnTo>
                    <a:pt x="49" y="96"/>
                  </a:lnTo>
                  <a:lnTo>
                    <a:pt x="46" y="100"/>
                  </a:lnTo>
                  <a:lnTo>
                    <a:pt x="42" y="103"/>
                  </a:lnTo>
                  <a:lnTo>
                    <a:pt x="37" y="106"/>
                  </a:lnTo>
                  <a:lnTo>
                    <a:pt x="32" y="109"/>
                  </a:lnTo>
                  <a:lnTo>
                    <a:pt x="29" y="110"/>
                  </a:lnTo>
                  <a:lnTo>
                    <a:pt x="26" y="111"/>
                  </a:lnTo>
                  <a:lnTo>
                    <a:pt x="22" y="112"/>
                  </a:lnTo>
                  <a:lnTo>
                    <a:pt x="14" y="114"/>
                  </a:lnTo>
                  <a:lnTo>
                    <a:pt x="10" y="115"/>
                  </a:lnTo>
                  <a:lnTo>
                    <a:pt x="6" y="115"/>
                  </a:lnTo>
                  <a:lnTo>
                    <a:pt x="0" y="116"/>
                  </a:lnTo>
                  <a:lnTo>
                    <a:pt x="0" y="117"/>
                  </a:lnTo>
                  <a:lnTo>
                    <a:pt x="6" y="116"/>
                  </a:lnTo>
                  <a:lnTo>
                    <a:pt x="11" y="115"/>
                  </a:lnTo>
                  <a:lnTo>
                    <a:pt x="15" y="115"/>
                  </a:lnTo>
                  <a:lnTo>
                    <a:pt x="23" y="113"/>
                  </a:lnTo>
                  <a:lnTo>
                    <a:pt x="26" y="112"/>
                  </a:lnTo>
                  <a:lnTo>
                    <a:pt x="30" y="111"/>
                  </a:lnTo>
                  <a:lnTo>
                    <a:pt x="32" y="109"/>
                  </a:lnTo>
                  <a:lnTo>
                    <a:pt x="33" y="110"/>
                  </a:lnTo>
                  <a:lnTo>
                    <a:pt x="38" y="107"/>
                  </a:lnTo>
                  <a:lnTo>
                    <a:pt x="43" y="104"/>
                  </a:lnTo>
                  <a:lnTo>
                    <a:pt x="47" y="100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6" y="88"/>
                  </a:lnTo>
                  <a:lnTo>
                    <a:pt x="59" y="84"/>
                  </a:lnTo>
                  <a:lnTo>
                    <a:pt x="61" y="79"/>
                  </a:lnTo>
                  <a:lnTo>
                    <a:pt x="63" y="74"/>
                  </a:lnTo>
                  <a:lnTo>
                    <a:pt x="65" y="69"/>
                  </a:lnTo>
                  <a:lnTo>
                    <a:pt x="68" y="64"/>
                  </a:lnTo>
                  <a:lnTo>
                    <a:pt x="70" y="59"/>
                  </a:lnTo>
                  <a:lnTo>
                    <a:pt x="74" y="51"/>
                  </a:lnTo>
                  <a:lnTo>
                    <a:pt x="79" y="44"/>
                  </a:lnTo>
                  <a:lnTo>
                    <a:pt x="84" y="37"/>
                  </a:lnTo>
                  <a:lnTo>
                    <a:pt x="89" y="29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0"/>
                  </a:lnTo>
                  <a:lnTo>
                    <a:pt x="89" y="7"/>
                  </a:lnTo>
                  <a:lnTo>
                    <a:pt x="83" y="9"/>
                  </a:lnTo>
                  <a:lnTo>
                    <a:pt x="76" y="11"/>
                  </a:lnTo>
                  <a:lnTo>
                    <a:pt x="71" y="13"/>
                  </a:lnTo>
                  <a:lnTo>
                    <a:pt x="66" y="15"/>
                  </a:lnTo>
                  <a:lnTo>
                    <a:pt x="65" y="15"/>
                  </a:lnTo>
                  <a:lnTo>
                    <a:pt x="60" y="18"/>
                  </a:lnTo>
                  <a:lnTo>
                    <a:pt x="56" y="20"/>
                  </a:lnTo>
                  <a:lnTo>
                    <a:pt x="52" y="23"/>
                  </a:lnTo>
                  <a:lnTo>
                    <a:pt x="48" y="26"/>
                  </a:lnTo>
                  <a:lnTo>
                    <a:pt x="45" y="29"/>
                  </a:lnTo>
                  <a:lnTo>
                    <a:pt x="42" y="32"/>
                  </a:lnTo>
                  <a:lnTo>
                    <a:pt x="39" y="35"/>
                  </a:lnTo>
                  <a:lnTo>
                    <a:pt x="37" y="38"/>
                  </a:lnTo>
                  <a:lnTo>
                    <a:pt x="33" y="45"/>
                  </a:lnTo>
                  <a:lnTo>
                    <a:pt x="29" y="52"/>
                  </a:lnTo>
                  <a:lnTo>
                    <a:pt x="27" y="60"/>
                  </a:lnTo>
                  <a:lnTo>
                    <a:pt x="24" y="67"/>
                  </a:lnTo>
                  <a:lnTo>
                    <a:pt x="21" y="75"/>
                  </a:lnTo>
                  <a:lnTo>
                    <a:pt x="20" y="79"/>
                  </a:lnTo>
                  <a:lnTo>
                    <a:pt x="18" y="83"/>
                  </a:lnTo>
                  <a:lnTo>
                    <a:pt x="15" y="92"/>
                  </a:lnTo>
                  <a:lnTo>
                    <a:pt x="11" y="100"/>
                  </a:lnTo>
                  <a:lnTo>
                    <a:pt x="9" y="104"/>
                  </a:lnTo>
                  <a:lnTo>
                    <a:pt x="6" y="108"/>
                  </a:lnTo>
                  <a:lnTo>
                    <a:pt x="3" y="112"/>
                  </a:lnTo>
                  <a:lnTo>
                    <a:pt x="0" y="117"/>
                  </a:lnTo>
                  <a:lnTo>
                    <a:pt x="0" y="1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4100" y="2317"/>
              <a:ext cx="171" cy="99"/>
            </a:xfrm>
            <a:custGeom>
              <a:rect b="b" l="l" r="r" t="t"/>
              <a:pathLst>
                <a:path extrusionOk="0" h="99" w="171">
                  <a:moveTo>
                    <a:pt x="0" y="94"/>
                  </a:moveTo>
                  <a:lnTo>
                    <a:pt x="6" y="90"/>
                  </a:lnTo>
                  <a:lnTo>
                    <a:pt x="11" y="86"/>
                  </a:lnTo>
                  <a:lnTo>
                    <a:pt x="14" y="82"/>
                  </a:lnTo>
                  <a:lnTo>
                    <a:pt x="18" y="78"/>
                  </a:lnTo>
                  <a:lnTo>
                    <a:pt x="20" y="74"/>
                  </a:lnTo>
                  <a:lnTo>
                    <a:pt x="23" y="69"/>
                  </a:lnTo>
                  <a:lnTo>
                    <a:pt x="26" y="61"/>
                  </a:lnTo>
                  <a:lnTo>
                    <a:pt x="28" y="56"/>
                  </a:lnTo>
                  <a:lnTo>
                    <a:pt x="30" y="52"/>
                  </a:lnTo>
                  <a:lnTo>
                    <a:pt x="32" y="47"/>
                  </a:lnTo>
                  <a:lnTo>
                    <a:pt x="35" y="43"/>
                  </a:lnTo>
                  <a:lnTo>
                    <a:pt x="37" y="38"/>
                  </a:lnTo>
                  <a:lnTo>
                    <a:pt x="40" y="34"/>
                  </a:lnTo>
                  <a:lnTo>
                    <a:pt x="44" y="29"/>
                  </a:lnTo>
                  <a:lnTo>
                    <a:pt x="49" y="25"/>
                  </a:lnTo>
                  <a:lnTo>
                    <a:pt x="54" y="21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70" y="11"/>
                  </a:lnTo>
                  <a:lnTo>
                    <a:pt x="75" y="9"/>
                  </a:lnTo>
                  <a:lnTo>
                    <a:pt x="81" y="7"/>
                  </a:lnTo>
                  <a:lnTo>
                    <a:pt x="87" y="5"/>
                  </a:lnTo>
                  <a:lnTo>
                    <a:pt x="95" y="4"/>
                  </a:lnTo>
                  <a:lnTo>
                    <a:pt x="101" y="3"/>
                  </a:lnTo>
                  <a:lnTo>
                    <a:pt x="109" y="2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0" y="1"/>
                  </a:lnTo>
                  <a:lnTo>
                    <a:pt x="160" y="1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59" y="1"/>
                  </a:lnTo>
                  <a:lnTo>
                    <a:pt x="154" y="1"/>
                  </a:lnTo>
                  <a:lnTo>
                    <a:pt x="151" y="2"/>
                  </a:lnTo>
                  <a:lnTo>
                    <a:pt x="147" y="4"/>
                  </a:lnTo>
                  <a:lnTo>
                    <a:pt x="143" y="5"/>
                  </a:lnTo>
                  <a:lnTo>
                    <a:pt x="139" y="6"/>
                  </a:lnTo>
                  <a:lnTo>
                    <a:pt x="136" y="7"/>
                  </a:lnTo>
                  <a:lnTo>
                    <a:pt x="133" y="9"/>
                  </a:lnTo>
                  <a:lnTo>
                    <a:pt x="131" y="11"/>
                  </a:lnTo>
                  <a:lnTo>
                    <a:pt x="126" y="15"/>
                  </a:lnTo>
                  <a:lnTo>
                    <a:pt x="122" y="19"/>
                  </a:lnTo>
                  <a:lnTo>
                    <a:pt x="118" y="23"/>
                  </a:lnTo>
                  <a:lnTo>
                    <a:pt x="115" y="28"/>
                  </a:lnTo>
                  <a:lnTo>
                    <a:pt x="112" y="34"/>
                  </a:lnTo>
                  <a:lnTo>
                    <a:pt x="109" y="39"/>
                  </a:lnTo>
                  <a:lnTo>
                    <a:pt x="103" y="50"/>
                  </a:lnTo>
                  <a:lnTo>
                    <a:pt x="99" y="55"/>
                  </a:lnTo>
                  <a:lnTo>
                    <a:pt x="95" y="61"/>
                  </a:lnTo>
                  <a:lnTo>
                    <a:pt x="91" y="66"/>
                  </a:lnTo>
                  <a:lnTo>
                    <a:pt x="83" y="74"/>
                  </a:lnTo>
                  <a:lnTo>
                    <a:pt x="79" y="78"/>
                  </a:lnTo>
                  <a:lnTo>
                    <a:pt x="75" y="81"/>
                  </a:lnTo>
                  <a:lnTo>
                    <a:pt x="71" y="85"/>
                  </a:lnTo>
                  <a:lnTo>
                    <a:pt x="66" y="88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1" y="95"/>
                  </a:lnTo>
                  <a:lnTo>
                    <a:pt x="45" y="96"/>
                  </a:lnTo>
                  <a:lnTo>
                    <a:pt x="39" y="98"/>
                  </a:lnTo>
                  <a:lnTo>
                    <a:pt x="32" y="98"/>
                  </a:lnTo>
                  <a:lnTo>
                    <a:pt x="28" y="98"/>
                  </a:lnTo>
                  <a:lnTo>
                    <a:pt x="25" y="98"/>
                  </a:lnTo>
                  <a:lnTo>
                    <a:pt x="21" y="98"/>
                  </a:lnTo>
                  <a:lnTo>
                    <a:pt x="17" y="98"/>
                  </a:lnTo>
                  <a:lnTo>
                    <a:pt x="13" y="97"/>
                  </a:lnTo>
                  <a:lnTo>
                    <a:pt x="9" y="96"/>
                  </a:lnTo>
                  <a:lnTo>
                    <a:pt x="5" y="95"/>
                  </a:lnTo>
                  <a:lnTo>
                    <a:pt x="0" y="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100" y="2317"/>
              <a:ext cx="172" cy="99"/>
            </a:xfrm>
            <a:custGeom>
              <a:rect b="b" l="l" r="r" t="t"/>
              <a:pathLst>
                <a:path extrusionOk="0" h="99" w="172">
                  <a:moveTo>
                    <a:pt x="1" y="94"/>
                  </a:moveTo>
                  <a:lnTo>
                    <a:pt x="7" y="90"/>
                  </a:lnTo>
                  <a:lnTo>
                    <a:pt x="12" y="86"/>
                  </a:lnTo>
                  <a:lnTo>
                    <a:pt x="15" y="82"/>
                  </a:lnTo>
                  <a:lnTo>
                    <a:pt x="19" y="78"/>
                  </a:lnTo>
                  <a:lnTo>
                    <a:pt x="21" y="74"/>
                  </a:lnTo>
                  <a:lnTo>
                    <a:pt x="24" y="69"/>
                  </a:lnTo>
                  <a:lnTo>
                    <a:pt x="28" y="61"/>
                  </a:lnTo>
                  <a:lnTo>
                    <a:pt x="29" y="56"/>
                  </a:lnTo>
                  <a:lnTo>
                    <a:pt x="31" y="52"/>
                  </a:lnTo>
                  <a:lnTo>
                    <a:pt x="33" y="48"/>
                  </a:lnTo>
                  <a:lnTo>
                    <a:pt x="36" y="43"/>
                  </a:lnTo>
                  <a:lnTo>
                    <a:pt x="38" y="39"/>
                  </a:lnTo>
                  <a:lnTo>
                    <a:pt x="41" y="34"/>
                  </a:lnTo>
                  <a:lnTo>
                    <a:pt x="45" y="30"/>
                  </a:lnTo>
                  <a:lnTo>
                    <a:pt x="50" y="25"/>
                  </a:lnTo>
                  <a:lnTo>
                    <a:pt x="55" y="21"/>
                  </a:lnTo>
                  <a:lnTo>
                    <a:pt x="60" y="18"/>
                  </a:lnTo>
                  <a:lnTo>
                    <a:pt x="65" y="15"/>
                  </a:lnTo>
                  <a:lnTo>
                    <a:pt x="71" y="12"/>
                  </a:lnTo>
                  <a:lnTo>
                    <a:pt x="76" y="10"/>
                  </a:lnTo>
                  <a:lnTo>
                    <a:pt x="83" y="8"/>
                  </a:lnTo>
                  <a:lnTo>
                    <a:pt x="89" y="6"/>
                  </a:lnTo>
                  <a:lnTo>
                    <a:pt x="96" y="5"/>
                  </a:lnTo>
                  <a:lnTo>
                    <a:pt x="102" y="3"/>
                  </a:lnTo>
                  <a:lnTo>
                    <a:pt x="110" y="2"/>
                  </a:lnTo>
                  <a:lnTo>
                    <a:pt x="110" y="3"/>
                  </a:lnTo>
                  <a:lnTo>
                    <a:pt x="118" y="2"/>
                  </a:lnTo>
                  <a:lnTo>
                    <a:pt x="126" y="2"/>
                  </a:lnTo>
                  <a:lnTo>
                    <a:pt x="134" y="1"/>
                  </a:lnTo>
                  <a:lnTo>
                    <a:pt x="143" y="1"/>
                  </a:lnTo>
                  <a:lnTo>
                    <a:pt x="152" y="2"/>
                  </a:lnTo>
                  <a:lnTo>
                    <a:pt x="162" y="2"/>
                  </a:lnTo>
                  <a:lnTo>
                    <a:pt x="171" y="1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0" y="1"/>
                  </a:lnTo>
                  <a:lnTo>
                    <a:pt x="155" y="1"/>
                  </a:lnTo>
                  <a:lnTo>
                    <a:pt x="151" y="3"/>
                  </a:lnTo>
                  <a:lnTo>
                    <a:pt x="148" y="4"/>
                  </a:lnTo>
                  <a:lnTo>
                    <a:pt x="144" y="5"/>
                  </a:lnTo>
                  <a:lnTo>
                    <a:pt x="140" y="6"/>
                  </a:lnTo>
                  <a:lnTo>
                    <a:pt x="137" y="7"/>
                  </a:lnTo>
                  <a:lnTo>
                    <a:pt x="134" y="9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9"/>
                  </a:lnTo>
                  <a:lnTo>
                    <a:pt x="119" y="24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3" y="34"/>
                  </a:lnTo>
                  <a:lnTo>
                    <a:pt x="109" y="39"/>
                  </a:lnTo>
                  <a:lnTo>
                    <a:pt x="103" y="49"/>
                  </a:lnTo>
                  <a:lnTo>
                    <a:pt x="100" y="55"/>
                  </a:lnTo>
                  <a:lnTo>
                    <a:pt x="96" y="60"/>
                  </a:lnTo>
                  <a:lnTo>
                    <a:pt x="92" y="66"/>
                  </a:lnTo>
                  <a:lnTo>
                    <a:pt x="83" y="74"/>
                  </a:lnTo>
                  <a:lnTo>
                    <a:pt x="80" y="78"/>
                  </a:lnTo>
                  <a:lnTo>
                    <a:pt x="75" y="81"/>
                  </a:lnTo>
                  <a:lnTo>
                    <a:pt x="71" y="85"/>
                  </a:lnTo>
                  <a:lnTo>
                    <a:pt x="67" y="87"/>
                  </a:lnTo>
                  <a:lnTo>
                    <a:pt x="62" y="90"/>
                  </a:lnTo>
                  <a:lnTo>
                    <a:pt x="56" y="92"/>
                  </a:lnTo>
                  <a:lnTo>
                    <a:pt x="51" y="95"/>
                  </a:lnTo>
                  <a:lnTo>
                    <a:pt x="46" y="96"/>
                  </a:lnTo>
                  <a:lnTo>
                    <a:pt x="39" y="97"/>
                  </a:lnTo>
                  <a:lnTo>
                    <a:pt x="32" y="97"/>
                  </a:lnTo>
                  <a:lnTo>
                    <a:pt x="29" y="98"/>
                  </a:lnTo>
                  <a:lnTo>
                    <a:pt x="25" y="97"/>
                  </a:lnTo>
                  <a:lnTo>
                    <a:pt x="22" y="97"/>
                  </a:lnTo>
                  <a:lnTo>
                    <a:pt x="18" y="97"/>
                  </a:lnTo>
                  <a:lnTo>
                    <a:pt x="14" y="96"/>
                  </a:lnTo>
                  <a:lnTo>
                    <a:pt x="10" y="96"/>
                  </a:lnTo>
                  <a:lnTo>
                    <a:pt x="5" y="95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5" y="95"/>
                  </a:lnTo>
                  <a:lnTo>
                    <a:pt x="10" y="96"/>
                  </a:lnTo>
                  <a:lnTo>
                    <a:pt x="14" y="97"/>
                  </a:lnTo>
                  <a:lnTo>
                    <a:pt x="18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3" y="98"/>
                  </a:lnTo>
                  <a:lnTo>
                    <a:pt x="40" y="98"/>
                  </a:lnTo>
                  <a:lnTo>
                    <a:pt x="46" y="97"/>
                  </a:lnTo>
                  <a:lnTo>
                    <a:pt x="52" y="95"/>
                  </a:lnTo>
                  <a:lnTo>
                    <a:pt x="57" y="93"/>
                  </a:lnTo>
                  <a:lnTo>
                    <a:pt x="63" y="91"/>
                  </a:lnTo>
                  <a:lnTo>
                    <a:pt x="67" y="88"/>
                  </a:lnTo>
                  <a:lnTo>
                    <a:pt x="72" y="85"/>
                  </a:lnTo>
                  <a:lnTo>
                    <a:pt x="76" y="81"/>
                  </a:lnTo>
                  <a:lnTo>
                    <a:pt x="81" y="78"/>
                  </a:lnTo>
                  <a:lnTo>
                    <a:pt x="85" y="74"/>
                  </a:lnTo>
                  <a:lnTo>
                    <a:pt x="93" y="66"/>
                  </a:lnTo>
                  <a:lnTo>
                    <a:pt x="97" y="61"/>
                  </a:lnTo>
                  <a:lnTo>
                    <a:pt x="101" y="56"/>
                  </a:lnTo>
                  <a:lnTo>
                    <a:pt x="105" y="50"/>
                  </a:lnTo>
                  <a:lnTo>
                    <a:pt x="111" y="39"/>
                  </a:lnTo>
                  <a:lnTo>
                    <a:pt x="114" y="34"/>
                  </a:lnTo>
                  <a:lnTo>
                    <a:pt x="116" y="29"/>
                  </a:lnTo>
                  <a:lnTo>
                    <a:pt x="120" y="24"/>
                  </a:lnTo>
                  <a:lnTo>
                    <a:pt x="123" y="19"/>
                  </a:lnTo>
                  <a:lnTo>
                    <a:pt x="127" y="15"/>
                  </a:lnTo>
                  <a:lnTo>
                    <a:pt x="132" y="12"/>
                  </a:lnTo>
                  <a:lnTo>
                    <a:pt x="135" y="10"/>
                  </a:lnTo>
                  <a:lnTo>
                    <a:pt x="138" y="8"/>
                  </a:lnTo>
                  <a:lnTo>
                    <a:pt x="141" y="7"/>
                  </a:lnTo>
                  <a:lnTo>
                    <a:pt x="144" y="5"/>
                  </a:lnTo>
                  <a:lnTo>
                    <a:pt x="148" y="4"/>
                  </a:lnTo>
                  <a:lnTo>
                    <a:pt x="152" y="3"/>
                  </a:lnTo>
                  <a:lnTo>
                    <a:pt x="156" y="2"/>
                  </a:lnTo>
                  <a:lnTo>
                    <a:pt x="161" y="1"/>
                  </a:lnTo>
                  <a:lnTo>
                    <a:pt x="166" y="1"/>
                  </a:lnTo>
                  <a:lnTo>
                    <a:pt x="171" y="1"/>
                  </a:lnTo>
                  <a:lnTo>
                    <a:pt x="171" y="0"/>
                  </a:lnTo>
                  <a:lnTo>
                    <a:pt x="161" y="1"/>
                  </a:lnTo>
                  <a:lnTo>
                    <a:pt x="162" y="1"/>
                  </a:lnTo>
                  <a:lnTo>
                    <a:pt x="152" y="1"/>
                  </a:lnTo>
                  <a:lnTo>
                    <a:pt x="142" y="0"/>
                  </a:lnTo>
                  <a:lnTo>
                    <a:pt x="134" y="1"/>
                  </a:lnTo>
                  <a:lnTo>
                    <a:pt x="125" y="1"/>
                  </a:lnTo>
                  <a:lnTo>
                    <a:pt x="118" y="1"/>
                  </a:lnTo>
                  <a:lnTo>
                    <a:pt x="110" y="2"/>
                  </a:lnTo>
                  <a:lnTo>
                    <a:pt x="102" y="3"/>
                  </a:lnTo>
                  <a:lnTo>
                    <a:pt x="95" y="4"/>
                  </a:lnTo>
                  <a:lnTo>
                    <a:pt x="88" y="5"/>
                  </a:lnTo>
                  <a:lnTo>
                    <a:pt x="82" y="7"/>
                  </a:lnTo>
                  <a:lnTo>
                    <a:pt x="76" y="9"/>
                  </a:lnTo>
                  <a:lnTo>
                    <a:pt x="70" y="11"/>
                  </a:lnTo>
                  <a:lnTo>
                    <a:pt x="64" y="14"/>
                  </a:lnTo>
                  <a:lnTo>
                    <a:pt x="59" y="17"/>
                  </a:lnTo>
                  <a:lnTo>
                    <a:pt x="54" y="21"/>
                  </a:lnTo>
                  <a:lnTo>
                    <a:pt x="49" y="25"/>
                  </a:lnTo>
                  <a:lnTo>
                    <a:pt x="45" y="29"/>
                  </a:lnTo>
                  <a:lnTo>
                    <a:pt x="40" y="34"/>
                  </a:lnTo>
                  <a:lnTo>
                    <a:pt x="38" y="38"/>
                  </a:lnTo>
                  <a:lnTo>
                    <a:pt x="35" y="43"/>
                  </a:lnTo>
                  <a:lnTo>
                    <a:pt x="32" y="47"/>
                  </a:lnTo>
                  <a:lnTo>
                    <a:pt x="30" y="52"/>
                  </a:lnTo>
                  <a:lnTo>
                    <a:pt x="29" y="56"/>
                  </a:lnTo>
                  <a:lnTo>
                    <a:pt x="27" y="60"/>
                  </a:lnTo>
                  <a:lnTo>
                    <a:pt x="23" y="69"/>
                  </a:lnTo>
                  <a:lnTo>
                    <a:pt x="20" y="73"/>
                  </a:lnTo>
                  <a:lnTo>
                    <a:pt x="18" y="78"/>
                  </a:lnTo>
                  <a:lnTo>
                    <a:pt x="14" y="82"/>
                  </a:lnTo>
                  <a:lnTo>
                    <a:pt x="10" y="86"/>
                  </a:lnTo>
                  <a:lnTo>
                    <a:pt x="6" y="90"/>
                  </a:lnTo>
                  <a:lnTo>
                    <a:pt x="0" y="94"/>
                  </a:lnTo>
                  <a:lnTo>
                    <a:pt x="1" y="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224" y="2333"/>
              <a:ext cx="239" cy="48"/>
            </a:xfrm>
            <a:custGeom>
              <a:rect b="b" l="l" r="r" t="t"/>
              <a:pathLst>
                <a:path extrusionOk="0" h="48" w="238">
                  <a:moveTo>
                    <a:pt x="0" y="36"/>
                  </a:moveTo>
                  <a:lnTo>
                    <a:pt x="9" y="35"/>
                  </a:lnTo>
                  <a:lnTo>
                    <a:pt x="17" y="35"/>
                  </a:lnTo>
                  <a:lnTo>
                    <a:pt x="25" y="34"/>
                  </a:lnTo>
                  <a:lnTo>
                    <a:pt x="33" y="34"/>
                  </a:lnTo>
                  <a:lnTo>
                    <a:pt x="40" y="34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62" y="37"/>
                  </a:lnTo>
                  <a:lnTo>
                    <a:pt x="67" y="38"/>
                  </a:lnTo>
                  <a:lnTo>
                    <a:pt x="74" y="39"/>
                  </a:lnTo>
                  <a:lnTo>
                    <a:pt x="81" y="41"/>
                  </a:lnTo>
                  <a:lnTo>
                    <a:pt x="87" y="43"/>
                  </a:lnTo>
                  <a:lnTo>
                    <a:pt x="93" y="44"/>
                  </a:lnTo>
                  <a:lnTo>
                    <a:pt x="100" y="46"/>
                  </a:lnTo>
                  <a:lnTo>
                    <a:pt x="106" y="47"/>
                  </a:lnTo>
                  <a:lnTo>
                    <a:pt x="109" y="47"/>
                  </a:lnTo>
                  <a:lnTo>
                    <a:pt x="112" y="47"/>
                  </a:lnTo>
                  <a:lnTo>
                    <a:pt x="115" y="47"/>
                  </a:lnTo>
                  <a:lnTo>
                    <a:pt x="118" y="47"/>
                  </a:lnTo>
                  <a:lnTo>
                    <a:pt x="126" y="46"/>
                  </a:lnTo>
                  <a:lnTo>
                    <a:pt x="133" y="45"/>
                  </a:lnTo>
                  <a:lnTo>
                    <a:pt x="140" y="44"/>
                  </a:lnTo>
                  <a:lnTo>
                    <a:pt x="147" y="43"/>
                  </a:lnTo>
                  <a:lnTo>
                    <a:pt x="155" y="43"/>
                  </a:lnTo>
                  <a:lnTo>
                    <a:pt x="161" y="43"/>
                  </a:lnTo>
                  <a:lnTo>
                    <a:pt x="175" y="42"/>
                  </a:lnTo>
                  <a:lnTo>
                    <a:pt x="190" y="42"/>
                  </a:lnTo>
                  <a:lnTo>
                    <a:pt x="204" y="43"/>
                  </a:lnTo>
                  <a:lnTo>
                    <a:pt x="212" y="43"/>
                  </a:lnTo>
                  <a:lnTo>
                    <a:pt x="221" y="43"/>
                  </a:lnTo>
                  <a:lnTo>
                    <a:pt x="229" y="44"/>
                  </a:lnTo>
                  <a:lnTo>
                    <a:pt x="237" y="44"/>
                  </a:lnTo>
                  <a:lnTo>
                    <a:pt x="233" y="41"/>
                  </a:lnTo>
                  <a:lnTo>
                    <a:pt x="224" y="35"/>
                  </a:lnTo>
                  <a:lnTo>
                    <a:pt x="220" y="33"/>
                  </a:lnTo>
                  <a:lnTo>
                    <a:pt x="211" y="28"/>
                  </a:lnTo>
                  <a:lnTo>
                    <a:pt x="202" y="24"/>
                  </a:lnTo>
                  <a:lnTo>
                    <a:pt x="193" y="21"/>
                  </a:lnTo>
                  <a:lnTo>
                    <a:pt x="183" y="17"/>
                  </a:lnTo>
                  <a:lnTo>
                    <a:pt x="173" y="14"/>
                  </a:lnTo>
                  <a:lnTo>
                    <a:pt x="167" y="12"/>
                  </a:lnTo>
                  <a:lnTo>
                    <a:pt x="161" y="11"/>
                  </a:lnTo>
                  <a:lnTo>
                    <a:pt x="154" y="10"/>
                  </a:lnTo>
                  <a:lnTo>
                    <a:pt x="147" y="8"/>
                  </a:lnTo>
                  <a:lnTo>
                    <a:pt x="140" y="6"/>
                  </a:lnTo>
                  <a:lnTo>
                    <a:pt x="133" y="5"/>
                  </a:lnTo>
                  <a:lnTo>
                    <a:pt x="126" y="4"/>
                  </a:lnTo>
                  <a:lnTo>
                    <a:pt x="118" y="3"/>
                  </a:lnTo>
                  <a:lnTo>
                    <a:pt x="111" y="2"/>
                  </a:lnTo>
                  <a:lnTo>
                    <a:pt x="104" y="1"/>
                  </a:lnTo>
                  <a:lnTo>
                    <a:pt x="97" y="1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4" y="1"/>
                  </a:lnTo>
                  <a:lnTo>
                    <a:pt x="38" y="2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6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224" y="2333"/>
              <a:ext cx="239" cy="49"/>
            </a:xfrm>
            <a:custGeom>
              <a:rect b="b" l="l" r="r" t="t"/>
              <a:pathLst>
                <a:path extrusionOk="0" h="49" w="238">
                  <a:moveTo>
                    <a:pt x="0" y="37"/>
                  </a:moveTo>
                  <a:lnTo>
                    <a:pt x="9" y="37"/>
                  </a:lnTo>
                  <a:lnTo>
                    <a:pt x="17" y="36"/>
                  </a:lnTo>
                  <a:lnTo>
                    <a:pt x="25" y="36"/>
                  </a:lnTo>
                  <a:lnTo>
                    <a:pt x="33" y="35"/>
                  </a:lnTo>
                  <a:lnTo>
                    <a:pt x="41" y="35"/>
                  </a:lnTo>
                  <a:lnTo>
                    <a:pt x="49" y="36"/>
                  </a:lnTo>
                  <a:lnTo>
                    <a:pt x="58" y="37"/>
                  </a:lnTo>
                  <a:lnTo>
                    <a:pt x="62" y="38"/>
                  </a:lnTo>
                  <a:lnTo>
                    <a:pt x="67" y="39"/>
                  </a:lnTo>
                  <a:lnTo>
                    <a:pt x="73" y="40"/>
                  </a:lnTo>
                  <a:lnTo>
                    <a:pt x="81" y="42"/>
                  </a:lnTo>
                  <a:lnTo>
                    <a:pt x="87" y="44"/>
                  </a:lnTo>
                  <a:lnTo>
                    <a:pt x="93" y="45"/>
                  </a:lnTo>
                  <a:lnTo>
                    <a:pt x="99" y="47"/>
                  </a:lnTo>
                  <a:lnTo>
                    <a:pt x="106" y="48"/>
                  </a:lnTo>
                  <a:lnTo>
                    <a:pt x="109" y="48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8" y="48"/>
                  </a:lnTo>
                  <a:lnTo>
                    <a:pt x="126" y="46"/>
                  </a:lnTo>
                  <a:lnTo>
                    <a:pt x="133" y="46"/>
                  </a:lnTo>
                  <a:lnTo>
                    <a:pt x="140" y="45"/>
                  </a:lnTo>
                  <a:lnTo>
                    <a:pt x="147" y="44"/>
                  </a:lnTo>
                  <a:lnTo>
                    <a:pt x="154" y="44"/>
                  </a:lnTo>
                  <a:lnTo>
                    <a:pt x="161" y="43"/>
                  </a:lnTo>
                  <a:lnTo>
                    <a:pt x="175" y="43"/>
                  </a:lnTo>
                  <a:lnTo>
                    <a:pt x="189" y="43"/>
                  </a:lnTo>
                  <a:lnTo>
                    <a:pt x="204" y="43"/>
                  </a:lnTo>
                  <a:lnTo>
                    <a:pt x="211" y="43"/>
                  </a:lnTo>
                  <a:lnTo>
                    <a:pt x="219" y="43"/>
                  </a:lnTo>
                  <a:lnTo>
                    <a:pt x="228" y="44"/>
                  </a:lnTo>
                  <a:lnTo>
                    <a:pt x="237" y="44"/>
                  </a:lnTo>
                  <a:lnTo>
                    <a:pt x="232" y="40"/>
                  </a:lnTo>
                  <a:lnTo>
                    <a:pt x="223" y="35"/>
                  </a:lnTo>
                  <a:lnTo>
                    <a:pt x="219" y="33"/>
                  </a:lnTo>
                  <a:lnTo>
                    <a:pt x="211" y="28"/>
                  </a:lnTo>
                  <a:lnTo>
                    <a:pt x="202" y="24"/>
                  </a:lnTo>
                  <a:lnTo>
                    <a:pt x="192" y="20"/>
                  </a:lnTo>
                  <a:lnTo>
                    <a:pt x="183" y="17"/>
                  </a:lnTo>
                  <a:lnTo>
                    <a:pt x="172" y="14"/>
                  </a:lnTo>
                  <a:lnTo>
                    <a:pt x="167" y="12"/>
                  </a:lnTo>
                  <a:lnTo>
                    <a:pt x="161" y="11"/>
                  </a:lnTo>
                  <a:lnTo>
                    <a:pt x="154" y="9"/>
                  </a:lnTo>
                  <a:lnTo>
                    <a:pt x="147" y="7"/>
                  </a:lnTo>
                  <a:lnTo>
                    <a:pt x="139" y="6"/>
                  </a:lnTo>
                  <a:lnTo>
                    <a:pt x="133" y="5"/>
                  </a:lnTo>
                  <a:lnTo>
                    <a:pt x="126" y="4"/>
                  </a:lnTo>
                  <a:lnTo>
                    <a:pt x="118" y="3"/>
                  </a:lnTo>
                  <a:lnTo>
                    <a:pt x="111" y="2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50" y="1"/>
                  </a:lnTo>
                  <a:lnTo>
                    <a:pt x="45" y="2"/>
                  </a:lnTo>
                  <a:lnTo>
                    <a:pt x="38" y="3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6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11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3" y="20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4" y="20"/>
                  </a:lnTo>
                  <a:lnTo>
                    <a:pt x="7" y="18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6" y="11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29" y="5"/>
                  </a:lnTo>
                  <a:lnTo>
                    <a:pt x="34" y="4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7" y="1"/>
                  </a:lnTo>
                  <a:lnTo>
                    <a:pt x="63" y="1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97" y="1"/>
                  </a:lnTo>
                  <a:lnTo>
                    <a:pt x="104" y="2"/>
                  </a:lnTo>
                  <a:lnTo>
                    <a:pt x="111" y="2"/>
                  </a:lnTo>
                  <a:lnTo>
                    <a:pt x="118" y="3"/>
                  </a:lnTo>
                  <a:lnTo>
                    <a:pt x="125" y="4"/>
                  </a:lnTo>
                  <a:lnTo>
                    <a:pt x="133" y="6"/>
                  </a:lnTo>
                  <a:lnTo>
                    <a:pt x="139" y="6"/>
                  </a:lnTo>
                  <a:lnTo>
                    <a:pt x="147" y="8"/>
                  </a:lnTo>
                  <a:lnTo>
                    <a:pt x="154" y="10"/>
                  </a:lnTo>
                  <a:lnTo>
                    <a:pt x="160" y="11"/>
                  </a:lnTo>
                  <a:lnTo>
                    <a:pt x="166" y="13"/>
                  </a:lnTo>
                  <a:lnTo>
                    <a:pt x="172" y="14"/>
                  </a:lnTo>
                  <a:lnTo>
                    <a:pt x="183" y="18"/>
                  </a:lnTo>
                  <a:lnTo>
                    <a:pt x="192" y="21"/>
                  </a:lnTo>
                  <a:lnTo>
                    <a:pt x="201" y="25"/>
                  </a:lnTo>
                  <a:lnTo>
                    <a:pt x="210" y="28"/>
                  </a:lnTo>
                  <a:lnTo>
                    <a:pt x="219" y="33"/>
                  </a:lnTo>
                  <a:lnTo>
                    <a:pt x="223" y="35"/>
                  </a:lnTo>
                  <a:lnTo>
                    <a:pt x="231" y="41"/>
                  </a:lnTo>
                  <a:lnTo>
                    <a:pt x="236" y="44"/>
                  </a:lnTo>
                  <a:lnTo>
                    <a:pt x="236" y="43"/>
                  </a:lnTo>
                  <a:lnTo>
                    <a:pt x="227" y="43"/>
                  </a:lnTo>
                  <a:lnTo>
                    <a:pt x="220" y="43"/>
                  </a:lnTo>
                  <a:lnTo>
                    <a:pt x="211" y="43"/>
                  </a:lnTo>
                  <a:lnTo>
                    <a:pt x="203" y="43"/>
                  </a:lnTo>
                  <a:lnTo>
                    <a:pt x="189" y="42"/>
                  </a:lnTo>
                  <a:lnTo>
                    <a:pt x="175" y="42"/>
                  </a:lnTo>
                  <a:lnTo>
                    <a:pt x="161" y="43"/>
                  </a:lnTo>
                  <a:lnTo>
                    <a:pt x="160" y="42"/>
                  </a:lnTo>
                  <a:lnTo>
                    <a:pt x="154" y="43"/>
                  </a:lnTo>
                  <a:lnTo>
                    <a:pt x="146" y="43"/>
                  </a:lnTo>
                  <a:lnTo>
                    <a:pt x="140" y="44"/>
                  </a:lnTo>
                  <a:lnTo>
                    <a:pt x="132" y="45"/>
                  </a:lnTo>
                  <a:lnTo>
                    <a:pt x="125" y="46"/>
                  </a:lnTo>
                  <a:lnTo>
                    <a:pt x="117" y="47"/>
                  </a:lnTo>
                  <a:lnTo>
                    <a:pt x="114" y="47"/>
                  </a:lnTo>
                  <a:lnTo>
                    <a:pt x="111" y="47"/>
                  </a:lnTo>
                  <a:lnTo>
                    <a:pt x="108" y="47"/>
                  </a:lnTo>
                  <a:lnTo>
                    <a:pt x="105" y="47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3" y="45"/>
                  </a:lnTo>
                  <a:lnTo>
                    <a:pt x="87" y="43"/>
                  </a:lnTo>
                  <a:lnTo>
                    <a:pt x="81" y="41"/>
                  </a:lnTo>
                  <a:lnTo>
                    <a:pt x="74" y="39"/>
                  </a:lnTo>
                  <a:lnTo>
                    <a:pt x="67" y="38"/>
                  </a:lnTo>
                  <a:lnTo>
                    <a:pt x="62" y="37"/>
                  </a:lnTo>
                  <a:lnTo>
                    <a:pt x="57" y="36"/>
                  </a:lnTo>
                  <a:lnTo>
                    <a:pt x="49" y="36"/>
                  </a:lnTo>
                  <a:lnTo>
                    <a:pt x="41" y="35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17" y="35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0" y="3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3112" y="2063"/>
              <a:ext cx="293" cy="54"/>
            </a:xfrm>
            <a:custGeom>
              <a:rect b="b" l="l" r="r" t="t"/>
              <a:pathLst>
                <a:path extrusionOk="0" h="54" w="293">
                  <a:moveTo>
                    <a:pt x="292" y="0"/>
                  </a:moveTo>
                  <a:lnTo>
                    <a:pt x="285" y="1"/>
                  </a:lnTo>
                  <a:lnTo>
                    <a:pt x="279" y="1"/>
                  </a:lnTo>
                  <a:lnTo>
                    <a:pt x="271" y="1"/>
                  </a:lnTo>
                  <a:lnTo>
                    <a:pt x="263" y="1"/>
                  </a:lnTo>
                  <a:lnTo>
                    <a:pt x="255" y="1"/>
                  </a:lnTo>
                  <a:lnTo>
                    <a:pt x="246" y="1"/>
                  </a:lnTo>
                  <a:lnTo>
                    <a:pt x="228" y="2"/>
                  </a:lnTo>
                  <a:lnTo>
                    <a:pt x="210" y="2"/>
                  </a:lnTo>
                  <a:lnTo>
                    <a:pt x="191" y="3"/>
                  </a:lnTo>
                  <a:lnTo>
                    <a:pt x="154" y="3"/>
                  </a:lnTo>
                  <a:lnTo>
                    <a:pt x="135" y="3"/>
                  </a:lnTo>
                  <a:lnTo>
                    <a:pt x="119" y="4"/>
                  </a:lnTo>
                  <a:lnTo>
                    <a:pt x="110" y="4"/>
                  </a:lnTo>
                  <a:lnTo>
                    <a:pt x="102" y="4"/>
                  </a:lnTo>
                  <a:lnTo>
                    <a:pt x="94" y="4"/>
                  </a:lnTo>
                  <a:lnTo>
                    <a:pt x="86" y="4"/>
                  </a:lnTo>
                  <a:lnTo>
                    <a:pt x="80" y="5"/>
                  </a:lnTo>
                  <a:lnTo>
                    <a:pt x="73" y="5"/>
                  </a:lnTo>
                  <a:lnTo>
                    <a:pt x="67" y="5"/>
                  </a:lnTo>
                  <a:lnTo>
                    <a:pt x="62" y="5"/>
                  </a:lnTo>
                  <a:lnTo>
                    <a:pt x="57" y="6"/>
                  </a:lnTo>
                  <a:lnTo>
                    <a:pt x="52" y="6"/>
                  </a:lnTo>
                  <a:lnTo>
                    <a:pt x="49" y="6"/>
                  </a:lnTo>
                  <a:lnTo>
                    <a:pt x="45" y="6"/>
                  </a:lnTo>
                  <a:lnTo>
                    <a:pt x="41" y="7"/>
                  </a:lnTo>
                  <a:lnTo>
                    <a:pt x="37" y="8"/>
                  </a:lnTo>
                  <a:lnTo>
                    <a:pt x="32" y="8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11" y="31"/>
                  </a:lnTo>
                  <a:lnTo>
                    <a:pt x="17" y="32"/>
                  </a:lnTo>
                  <a:lnTo>
                    <a:pt x="24" y="32"/>
                  </a:lnTo>
                  <a:lnTo>
                    <a:pt x="31" y="33"/>
                  </a:lnTo>
                  <a:lnTo>
                    <a:pt x="38" y="33"/>
                  </a:lnTo>
                  <a:lnTo>
                    <a:pt x="46" y="34"/>
                  </a:lnTo>
                  <a:lnTo>
                    <a:pt x="53" y="35"/>
                  </a:lnTo>
                  <a:lnTo>
                    <a:pt x="69" y="35"/>
                  </a:lnTo>
                  <a:lnTo>
                    <a:pt x="86" y="36"/>
                  </a:lnTo>
                  <a:lnTo>
                    <a:pt x="120" y="38"/>
                  </a:lnTo>
                  <a:lnTo>
                    <a:pt x="137" y="39"/>
                  </a:lnTo>
                  <a:lnTo>
                    <a:pt x="154" y="40"/>
                  </a:lnTo>
                  <a:lnTo>
                    <a:pt x="170" y="41"/>
                  </a:lnTo>
                  <a:lnTo>
                    <a:pt x="178" y="42"/>
                  </a:lnTo>
                  <a:lnTo>
                    <a:pt x="186" y="43"/>
                  </a:lnTo>
                  <a:lnTo>
                    <a:pt x="193" y="44"/>
                  </a:lnTo>
                  <a:lnTo>
                    <a:pt x="201" y="45"/>
                  </a:lnTo>
                  <a:lnTo>
                    <a:pt x="208" y="46"/>
                  </a:lnTo>
                  <a:lnTo>
                    <a:pt x="214" y="47"/>
                  </a:lnTo>
                  <a:lnTo>
                    <a:pt x="220" y="48"/>
                  </a:lnTo>
                  <a:lnTo>
                    <a:pt x="227" y="50"/>
                  </a:lnTo>
                  <a:lnTo>
                    <a:pt x="232" y="51"/>
                  </a:lnTo>
                  <a:lnTo>
                    <a:pt x="237" y="53"/>
                  </a:lnTo>
                  <a:lnTo>
                    <a:pt x="238" y="53"/>
                  </a:lnTo>
                  <a:lnTo>
                    <a:pt x="239" y="53"/>
                  </a:lnTo>
                  <a:lnTo>
                    <a:pt x="240" y="52"/>
                  </a:lnTo>
                  <a:lnTo>
                    <a:pt x="241" y="51"/>
                  </a:lnTo>
                  <a:lnTo>
                    <a:pt x="242" y="50"/>
                  </a:lnTo>
                  <a:lnTo>
                    <a:pt x="243" y="49"/>
                  </a:lnTo>
                  <a:lnTo>
                    <a:pt x="244" y="48"/>
                  </a:lnTo>
                  <a:lnTo>
                    <a:pt x="245" y="46"/>
                  </a:lnTo>
                  <a:lnTo>
                    <a:pt x="246" y="44"/>
                  </a:lnTo>
                  <a:lnTo>
                    <a:pt x="247" y="43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2" y="35"/>
                  </a:lnTo>
                  <a:lnTo>
                    <a:pt x="254" y="33"/>
                  </a:lnTo>
                  <a:lnTo>
                    <a:pt x="257" y="28"/>
                  </a:lnTo>
                  <a:lnTo>
                    <a:pt x="261" y="23"/>
                  </a:lnTo>
                  <a:lnTo>
                    <a:pt x="265" y="19"/>
                  </a:lnTo>
                  <a:lnTo>
                    <a:pt x="269" y="14"/>
                  </a:lnTo>
                  <a:lnTo>
                    <a:pt x="274" y="10"/>
                  </a:lnTo>
                  <a:lnTo>
                    <a:pt x="280" y="7"/>
                  </a:lnTo>
                  <a:lnTo>
                    <a:pt x="286" y="3"/>
                  </a:lnTo>
                  <a:lnTo>
                    <a:pt x="289" y="2"/>
                  </a:lnTo>
                  <a:lnTo>
                    <a:pt x="29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110" y="2062"/>
              <a:ext cx="299" cy="54"/>
            </a:xfrm>
            <a:custGeom>
              <a:rect b="b" l="l" r="r" t="t"/>
              <a:pathLst>
                <a:path extrusionOk="0" h="54" w="299">
                  <a:moveTo>
                    <a:pt x="298" y="0"/>
                  </a:moveTo>
                  <a:lnTo>
                    <a:pt x="288" y="0"/>
                  </a:lnTo>
                  <a:lnTo>
                    <a:pt x="281" y="1"/>
                  </a:lnTo>
                  <a:lnTo>
                    <a:pt x="273" y="1"/>
                  </a:lnTo>
                  <a:lnTo>
                    <a:pt x="265" y="1"/>
                  </a:lnTo>
                  <a:lnTo>
                    <a:pt x="248" y="1"/>
                  </a:lnTo>
                  <a:lnTo>
                    <a:pt x="230" y="1"/>
                  </a:lnTo>
                  <a:lnTo>
                    <a:pt x="212" y="2"/>
                  </a:lnTo>
                  <a:lnTo>
                    <a:pt x="193" y="2"/>
                  </a:lnTo>
                  <a:lnTo>
                    <a:pt x="156" y="2"/>
                  </a:lnTo>
                  <a:lnTo>
                    <a:pt x="137" y="3"/>
                  </a:lnTo>
                  <a:lnTo>
                    <a:pt x="120" y="3"/>
                  </a:lnTo>
                  <a:lnTo>
                    <a:pt x="103" y="3"/>
                  </a:lnTo>
                  <a:lnTo>
                    <a:pt x="95" y="3"/>
                  </a:lnTo>
                  <a:lnTo>
                    <a:pt x="88" y="4"/>
                  </a:lnTo>
                  <a:lnTo>
                    <a:pt x="81" y="4"/>
                  </a:lnTo>
                  <a:lnTo>
                    <a:pt x="74" y="4"/>
                  </a:lnTo>
                  <a:lnTo>
                    <a:pt x="68" y="4"/>
                  </a:lnTo>
                  <a:lnTo>
                    <a:pt x="63" y="4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2" y="6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7" y="9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8" y="13"/>
                  </a:lnTo>
                  <a:lnTo>
                    <a:pt x="12" y="16"/>
                  </a:lnTo>
                  <a:lnTo>
                    <a:pt x="10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7" y="30"/>
                  </a:lnTo>
                  <a:lnTo>
                    <a:pt x="12" y="31"/>
                  </a:lnTo>
                  <a:lnTo>
                    <a:pt x="19" y="31"/>
                  </a:lnTo>
                  <a:lnTo>
                    <a:pt x="25" y="32"/>
                  </a:lnTo>
                  <a:lnTo>
                    <a:pt x="33" y="33"/>
                  </a:lnTo>
                  <a:lnTo>
                    <a:pt x="40" y="33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71" y="35"/>
                  </a:lnTo>
                  <a:lnTo>
                    <a:pt x="88" y="36"/>
                  </a:lnTo>
                  <a:lnTo>
                    <a:pt x="122" y="38"/>
                  </a:lnTo>
                  <a:lnTo>
                    <a:pt x="139" y="39"/>
                  </a:lnTo>
                  <a:lnTo>
                    <a:pt x="156" y="40"/>
                  </a:lnTo>
                  <a:lnTo>
                    <a:pt x="173" y="42"/>
                  </a:lnTo>
                  <a:lnTo>
                    <a:pt x="180" y="42"/>
                  </a:lnTo>
                  <a:lnTo>
                    <a:pt x="188" y="43"/>
                  </a:lnTo>
                  <a:lnTo>
                    <a:pt x="196" y="44"/>
                  </a:lnTo>
                  <a:lnTo>
                    <a:pt x="203" y="45"/>
                  </a:lnTo>
                  <a:lnTo>
                    <a:pt x="210" y="46"/>
                  </a:lnTo>
                  <a:lnTo>
                    <a:pt x="216" y="47"/>
                  </a:lnTo>
                  <a:lnTo>
                    <a:pt x="223" y="49"/>
                  </a:lnTo>
                  <a:lnTo>
                    <a:pt x="222" y="49"/>
                  </a:lnTo>
                  <a:lnTo>
                    <a:pt x="229" y="50"/>
                  </a:lnTo>
                  <a:lnTo>
                    <a:pt x="234" y="52"/>
                  </a:lnTo>
                  <a:lnTo>
                    <a:pt x="239" y="53"/>
                  </a:lnTo>
                  <a:lnTo>
                    <a:pt x="240" y="53"/>
                  </a:lnTo>
                  <a:lnTo>
                    <a:pt x="241" y="53"/>
                  </a:lnTo>
                  <a:lnTo>
                    <a:pt x="242" y="53"/>
                  </a:lnTo>
                  <a:lnTo>
                    <a:pt x="243" y="52"/>
                  </a:lnTo>
                  <a:lnTo>
                    <a:pt x="244" y="51"/>
                  </a:lnTo>
                  <a:lnTo>
                    <a:pt x="245" y="50"/>
                  </a:lnTo>
                  <a:lnTo>
                    <a:pt x="246" y="49"/>
                  </a:lnTo>
                  <a:lnTo>
                    <a:pt x="247" y="48"/>
                  </a:lnTo>
                  <a:lnTo>
                    <a:pt x="248" y="46"/>
                  </a:lnTo>
                  <a:lnTo>
                    <a:pt x="249" y="45"/>
                  </a:lnTo>
                  <a:lnTo>
                    <a:pt x="250" y="43"/>
                  </a:lnTo>
                  <a:lnTo>
                    <a:pt x="251" y="41"/>
                  </a:lnTo>
                  <a:lnTo>
                    <a:pt x="254" y="37"/>
                  </a:lnTo>
                  <a:lnTo>
                    <a:pt x="255" y="35"/>
                  </a:lnTo>
                  <a:lnTo>
                    <a:pt x="257" y="33"/>
                  </a:lnTo>
                  <a:lnTo>
                    <a:pt x="260" y="28"/>
                  </a:lnTo>
                  <a:lnTo>
                    <a:pt x="263" y="24"/>
                  </a:lnTo>
                  <a:lnTo>
                    <a:pt x="268" y="19"/>
                  </a:lnTo>
                  <a:lnTo>
                    <a:pt x="273" y="15"/>
                  </a:lnTo>
                  <a:lnTo>
                    <a:pt x="278" y="11"/>
                  </a:lnTo>
                  <a:lnTo>
                    <a:pt x="283" y="7"/>
                  </a:lnTo>
                  <a:lnTo>
                    <a:pt x="289" y="4"/>
                  </a:lnTo>
                  <a:lnTo>
                    <a:pt x="292" y="2"/>
                  </a:lnTo>
                  <a:lnTo>
                    <a:pt x="298" y="0"/>
                  </a:lnTo>
                  <a:lnTo>
                    <a:pt x="294" y="0"/>
                  </a:lnTo>
                  <a:lnTo>
                    <a:pt x="291" y="1"/>
                  </a:lnTo>
                  <a:lnTo>
                    <a:pt x="287" y="3"/>
                  </a:lnTo>
                  <a:lnTo>
                    <a:pt x="281" y="6"/>
                  </a:lnTo>
                  <a:lnTo>
                    <a:pt x="276" y="10"/>
                  </a:lnTo>
                  <a:lnTo>
                    <a:pt x="271" y="14"/>
                  </a:lnTo>
                  <a:lnTo>
                    <a:pt x="266" y="19"/>
                  </a:lnTo>
                  <a:lnTo>
                    <a:pt x="262" y="23"/>
                  </a:lnTo>
                  <a:lnTo>
                    <a:pt x="259" y="28"/>
                  </a:lnTo>
                  <a:lnTo>
                    <a:pt x="255" y="32"/>
                  </a:lnTo>
                  <a:lnTo>
                    <a:pt x="254" y="34"/>
                  </a:lnTo>
                  <a:lnTo>
                    <a:pt x="252" y="36"/>
                  </a:lnTo>
                  <a:lnTo>
                    <a:pt x="250" y="40"/>
                  </a:lnTo>
                  <a:lnTo>
                    <a:pt x="248" y="42"/>
                  </a:lnTo>
                  <a:lnTo>
                    <a:pt x="248" y="44"/>
                  </a:lnTo>
                  <a:lnTo>
                    <a:pt x="247" y="46"/>
                  </a:lnTo>
                  <a:lnTo>
                    <a:pt x="245" y="47"/>
                  </a:lnTo>
                  <a:lnTo>
                    <a:pt x="244" y="48"/>
                  </a:lnTo>
                  <a:lnTo>
                    <a:pt x="243" y="50"/>
                  </a:lnTo>
                  <a:lnTo>
                    <a:pt x="242" y="51"/>
                  </a:lnTo>
                  <a:lnTo>
                    <a:pt x="242" y="50"/>
                  </a:lnTo>
                  <a:lnTo>
                    <a:pt x="242" y="51"/>
                  </a:lnTo>
                  <a:lnTo>
                    <a:pt x="241" y="52"/>
                  </a:lnTo>
                  <a:lnTo>
                    <a:pt x="240" y="52"/>
                  </a:lnTo>
                  <a:lnTo>
                    <a:pt x="241" y="52"/>
                  </a:lnTo>
                  <a:lnTo>
                    <a:pt x="239" y="52"/>
                  </a:lnTo>
                  <a:lnTo>
                    <a:pt x="240" y="52"/>
                  </a:lnTo>
                  <a:lnTo>
                    <a:pt x="239" y="52"/>
                  </a:lnTo>
                  <a:lnTo>
                    <a:pt x="234" y="51"/>
                  </a:lnTo>
                  <a:lnTo>
                    <a:pt x="229" y="49"/>
                  </a:lnTo>
                  <a:lnTo>
                    <a:pt x="223" y="48"/>
                  </a:lnTo>
                  <a:lnTo>
                    <a:pt x="216" y="46"/>
                  </a:lnTo>
                  <a:lnTo>
                    <a:pt x="209" y="45"/>
                  </a:lnTo>
                  <a:lnTo>
                    <a:pt x="203" y="44"/>
                  </a:lnTo>
                  <a:lnTo>
                    <a:pt x="195" y="43"/>
                  </a:lnTo>
                  <a:lnTo>
                    <a:pt x="188" y="42"/>
                  </a:lnTo>
                  <a:lnTo>
                    <a:pt x="180" y="41"/>
                  </a:lnTo>
                  <a:lnTo>
                    <a:pt x="172" y="41"/>
                  </a:lnTo>
                  <a:lnTo>
                    <a:pt x="172" y="40"/>
                  </a:lnTo>
                  <a:lnTo>
                    <a:pt x="156" y="39"/>
                  </a:lnTo>
                  <a:lnTo>
                    <a:pt x="139" y="38"/>
                  </a:lnTo>
                  <a:lnTo>
                    <a:pt x="122" y="37"/>
                  </a:lnTo>
                  <a:lnTo>
                    <a:pt x="88" y="35"/>
                  </a:lnTo>
                  <a:lnTo>
                    <a:pt x="71" y="34"/>
                  </a:lnTo>
                  <a:lnTo>
                    <a:pt x="55" y="33"/>
                  </a:lnTo>
                  <a:lnTo>
                    <a:pt x="47" y="33"/>
                  </a:lnTo>
                  <a:lnTo>
                    <a:pt x="40" y="32"/>
                  </a:lnTo>
                  <a:lnTo>
                    <a:pt x="33" y="32"/>
                  </a:lnTo>
                  <a:lnTo>
                    <a:pt x="26" y="31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7" y="29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4" y="27"/>
                  </a:lnTo>
                  <a:lnTo>
                    <a:pt x="5" y="24"/>
                  </a:lnTo>
                  <a:lnTo>
                    <a:pt x="7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5" y="11"/>
                  </a:lnTo>
                  <a:lnTo>
                    <a:pt x="28" y="10"/>
                  </a:lnTo>
                  <a:lnTo>
                    <a:pt x="31" y="9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3" y="7"/>
                  </a:lnTo>
                  <a:lnTo>
                    <a:pt x="47" y="6"/>
                  </a:lnTo>
                  <a:lnTo>
                    <a:pt x="51" y="6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63" y="5"/>
                  </a:lnTo>
                  <a:lnTo>
                    <a:pt x="69" y="5"/>
                  </a:lnTo>
                  <a:lnTo>
                    <a:pt x="75" y="5"/>
                  </a:lnTo>
                  <a:lnTo>
                    <a:pt x="81" y="5"/>
                  </a:lnTo>
                  <a:lnTo>
                    <a:pt x="89" y="5"/>
                  </a:lnTo>
                  <a:lnTo>
                    <a:pt x="96" y="4"/>
                  </a:lnTo>
                  <a:lnTo>
                    <a:pt x="104" y="4"/>
                  </a:lnTo>
                  <a:lnTo>
                    <a:pt x="120" y="4"/>
                  </a:lnTo>
                  <a:lnTo>
                    <a:pt x="138" y="4"/>
                  </a:lnTo>
                  <a:lnTo>
                    <a:pt x="156" y="3"/>
                  </a:lnTo>
                  <a:lnTo>
                    <a:pt x="193" y="3"/>
                  </a:lnTo>
                  <a:lnTo>
                    <a:pt x="212" y="3"/>
                  </a:lnTo>
                  <a:lnTo>
                    <a:pt x="231" y="2"/>
                  </a:lnTo>
                  <a:lnTo>
                    <a:pt x="249" y="2"/>
                  </a:lnTo>
                  <a:lnTo>
                    <a:pt x="265" y="2"/>
                  </a:lnTo>
                  <a:lnTo>
                    <a:pt x="274" y="2"/>
                  </a:lnTo>
                  <a:lnTo>
                    <a:pt x="281" y="2"/>
                  </a:lnTo>
                  <a:lnTo>
                    <a:pt x="288" y="1"/>
                  </a:lnTo>
                  <a:lnTo>
                    <a:pt x="295" y="1"/>
                  </a:lnTo>
                  <a:lnTo>
                    <a:pt x="294" y="0"/>
                  </a:lnTo>
                  <a:lnTo>
                    <a:pt x="29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345" y="2062"/>
              <a:ext cx="61" cy="107"/>
            </a:xfrm>
            <a:custGeom>
              <a:rect b="b" l="l" r="r" t="t"/>
              <a:pathLst>
                <a:path extrusionOk="0" h="107" w="61">
                  <a:moveTo>
                    <a:pt x="60" y="0"/>
                  </a:moveTo>
                  <a:lnTo>
                    <a:pt x="54" y="3"/>
                  </a:lnTo>
                  <a:lnTo>
                    <a:pt x="49" y="5"/>
                  </a:lnTo>
                  <a:lnTo>
                    <a:pt x="43" y="8"/>
                  </a:lnTo>
                  <a:lnTo>
                    <a:pt x="40" y="9"/>
                  </a:lnTo>
                  <a:lnTo>
                    <a:pt x="38" y="10"/>
                  </a:lnTo>
                  <a:lnTo>
                    <a:pt x="34" y="13"/>
                  </a:lnTo>
                  <a:lnTo>
                    <a:pt x="30" y="15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19" y="22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0" y="31"/>
                  </a:lnTo>
                  <a:lnTo>
                    <a:pt x="7" y="35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12" y="106"/>
                  </a:lnTo>
                  <a:lnTo>
                    <a:pt x="13" y="105"/>
                  </a:lnTo>
                  <a:lnTo>
                    <a:pt x="15" y="103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21" y="98"/>
                  </a:lnTo>
                  <a:lnTo>
                    <a:pt x="22" y="95"/>
                  </a:lnTo>
                  <a:lnTo>
                    <a:pt x="24" y="93"/>
                  </a:lnTo>
                  <a:lnTo>
                    <a:pt x="26" y="90"/>
                  </a:lnTo>
                  <a:lnTo>
                    <a:pt x="28" y="87"/>
                  </a:lnTo>
                  <a:lnTo>
                    <a:pt x="29" y="84"/>
                  </a:lnTo>
                  <a:lnTo>
                    <a:pt x="30" y="81"/>
                  </a:lnTo>
                  <a:lnTo>
                    <a:pt x="31" y="78"/>
                  </a:lnTo>
                  <a:lnTo>
                    <a:pt x="31" y="75"/>
                  </a:lnTo>
                  <a:lnTo>
                    <a:pt x="31" y="72"/>
                  </a:lnTo>
                  <a:lnTo>
                    <a:pt x="30" y="69"/>
                  </a:lnTo>
                  <a:lnTo>
                    <a:pt x="29" y="66"/>
                  </a:lnTo>
                  <a:lnTo>
                    <a:pt x="28" y="63"/>
                  </a:lnTo>
                  <a:lnTo>
                    <a:pt x="27" y="61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6" y="46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41" y="22"/>
                  </a:lnTo>
                  <a:lnTo>
                    <a:pt x="48" y="14"/>
                  </a:lnTo>
                  <a:lnTo>
                    <a:pt x="54" y="7"/>
                  </a:lnTo>
                  <a:lnTo>
                    <a:pt x="57" y="3"/>
                  </a:lnTo>
                  <a:lnTo>
                    <a:pt x="6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345" y="2062"/>
              <a:ext cx="63" cy="109"/>
            </a:xfrm>
            <a:custGeom>
              <a:rect b="b" l="l" r="r" t="t"/>
              <a:pathLst>
                <a:path extrusionOk="0" h="109" w="63">
                  <a:moveTo>
                    <a:pt x="62" y="0"/>
                  </a:moveTo>
                  <a:lnTo>
                    <a:pt x="54" y="4"/>
                  </a:lnTo>
                  <a:lnTo>
                    <a:pt x="49" y="6"/>
                  </a:lnTo>
                  <a:lnTo>
                    <a:pt x="43" y="9"/>
                  </a:lnTo>
                  <a:lnTo>
                    <a:pt x="41" y="10"/>
                  </a:lnTo>
                  <a:lnTo>
                    <a:pt x="39" y="11"/>
                  </a:lnTo>
                  <a:lnTo>
                    <a:pt x="34" y="14"/>
                  </a:lnTo>
                  <a:lnTo>
                    <a:pt x="29" y="16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7" y="35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12" y="108"/>
                  </a:lnTo>
                  <a:lnTo>
                    <a:pt x="14" y="106"/>
                  </a:lnTo>
                  <a:lnTo>
                    <a:pt x="16" y="105"/>
                  </a:lnTo>
                  <a:lnTo>
                    <a:pt x="18" y="103"/>
                  </a:lnTo>
                  <a:lnTo>
                    <a:pt x="20" y="101"/>
                  </a:lnTo>
                  <a:lnTo>
                    <a:pt x="22" y="99"/>
                  </a:lnTo>
                  <a:lnTo>
                    <a:pt x="23" y="97"/>
                  </a:lnTo>
                  <a:lnTo>
                    <a:pt x="25" y="94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9" y="89"/>
                  </a:lnTo>
                  <a:lnTo>
                    <a:pt x="30" y="86"/>
                  </a:lnTo>
                  <a:lnTo>
                    <a:pt x="31" y="83"/>
                  </a:lnTo>
                  <a:lnTo>
                    <a:pt x="32" y="80"/>
                  </a:lnTo>
                  <a:lnTo>
                    <a:pt x="32" y="76"/>
                  </a:lnTo>
                  <a:lnTo>
                    <a:pt x="32" y="74"/>
                  </a:lnTo>
                  <a:lnTo>
                    <a:pt x="31" y="70"/>
                  </a:lnTo>
                  <a:lnTo>
                    <a:pt x="30" y="68"/>
                  </a:lnTo>
                  <a:lnTo>
                    <a:pt x="29" y="65"/>
                  </a:lnTo>
                  <a:lnTo>
                    <a:pt x="28" y="62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27" y="48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3" y="35"/>
                  </a:lnTo>
                  <a:lnTo>
                    <a:pt x="35" y="31"/>
                  </a:lnTo>
                  <a:lnTo>
                    <a:pt x="42" y="23"/>
                  </a:lnTo>
                  <a:lnTo>
                    <a:pt x="49" y="16"/>
                  </a:lnTo>
                  <a:lnTo>
                    <a:pt x="55" y="9"/>
                  </a:lnTo>
                  <a:lnTo>
                    <a:pt x="58" y="5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7" y="4"/>
                  </a:lnTo>
                  <a:lnTo>
                    <a:pt x="55" y="8"/>
                  </a:lnTo>
                  <a:lnTo>
                    <a:pt x="48" y="15"/>
                  </a:lnTo>
                  <a:lnTo>
                    <a:pt x="41" y="23"/>
                  </a:lnTo>
                  <a:lnTo>
                    <a:pt x="34" y="31"/>
                  </a:lnTo>
                  <a:lnTo>
                    <a:pt x="31" y="35"/>
                  </a:lnTo>
                  <a:lnTo>
                    <a:pt x="29" y="39"/>
                  </a:lnTo>
                  <a:lnTo>
                    <a:pt x="27" y="43"/>
                  </a:lnTo>
                  <a:lnTo>
                    <a:pt x="26" y="48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5" y="57"/>
                  </a:lnTo>
                  <a:lnTo>
                    <a:pt x="27" y="62"/>
                  </a:lnTo>
                  <a:lnTo>
                    <a:pt x="28" y="65"/>
                  </a:lnTo>
                  <a:lnTo>
                    <a:pt x="29" y="67"/>
                  </a:lnTo>
                  <a:lnTo>
                    <a:pt x="30" y="70"/>
                  </a:lnTo>
                  <a:lnTo>
                    <a:pt x="32" y="74"/>
                  </a:lnTo>
                  <a:lnTo>
                    <a:pt x="31" y="76"/>
                  </a:lnTo>
                  <a:lnTo>
                    <a:pt x="31" y="79"/>
                  </a:lnTo>
                  <a:lnTo>
                    <a:pt x="30" y="83"/>
                  </a:lnTo>
                  <a:lnTo>
                    <a:pt x="29" y="86"/>
                  </a:lnTo>
                  <a:lnTo>
                    <a:pt x="28" y="88"/>
                  </a:lnTo>
                  <a:lnTo>
                    <a:pt x="26" y="91"/>
                  </a:lnTo>
                  <a:lnTo>
                    <a:pt x="25" y="94"/>
                  </a:lnTo>
                  <a:lnTo>
                    <a:pt x="23" y="96"/>
                  </a:lnTo>
                  <a:lnTo>
                    <a:pt x="21" y="99"/>
                  </a:lnTo>
                  <a:lnTo>
                    <a:pt x="18" y="101"/>
                  </a:lnTo>
                  <a:lnTo>
                    <a:pt x="17" y="103"/>
                  </a:lnTo>
                  <a:lnTo>
                    <a:pt x="15" y="104"/>
                  </a:lnTo>
                  <a:lnTo>
                    <a:pt x="13" y="106"/>
                  </a:lnTo>
                  <a:lnTo>
                    <a:pt x="12" y="107"/>
                  </a:lnTo>
                  <a:lnTo>
                    <a:pt x="13" y="107"/>
                  </a:lnTo>
                  <a:lnTo>
                    <a:pt x="1" y="48"/>
                  </a:lnTo>
                  <a:lnTo>
                    <a:pt x="4" y="44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1" y="33"/>
                  </a:lnTo>
                  <a:lnTo>
                    <a:pt x="13" y="29"/>
                  </a:lnTo>
                  <a:lnTo>
                    <a:pt x="17" y="26"/>
                  </a:lnTo>
                  <a:lnTo>
                    <a:pt x="20" y="24"/>
                  </a:lnTo>
                  <a:lnTo>
                    <a:pt x="23" y="21"/>
                  </a:lnTo>
                  <a:lnTo>
                    <a:pt x="27" y="19"/>
                  </a:lnTo>
                  <a:lnTo>
                    <a:pt x="31" y="16"/>
                  </a:lnTo>
                  <a:lnTo>
                    <a:pt x="35" y="14"/>
                  </a:lnTo>
                  <a:lnTo>
                    <a:pt x="39" y="12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50" y="7"/>
                  </a:lnTo>
                  <a:lnTo>
                    <a:pt x="55" y="4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365" y="2172"/>
              <a:ext cx="34" cy="64"/>
            </a:xfrm>
            <a:custGeom>
              <a:rect b="b" l="l" r="r" t="t"/>
              <a:pathLst>
                <a:path extrusionOk="0" h="64" w="34">
                  <a:moveTo>
                    <a:pt x="28" y="63"/>
                  </a:moveTo>
                  <a:lnTo>
                    <a:pt x="29" y="63"/>
                  </a:lnTo>
                  <a:lnTo>
                    <a:pt x="29" y="62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1" y="42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4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2" y="24"/>
                  </a:lnTo>
                  <a:lnTo>
                    <a:pt x="32" y="22"/>
                  </a:lnTo>
                  <a:lnTo>
                    <a:pt x="31" y="20"/>
                  </a:lnTo>
                  <a:lnTo>
                    <a:pt x="30" y="18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4" y="13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0" y="27"/>
                  </a:lnTo>
                  <a:lnTo>
                    <a:pt x="12" y="31"/>
                  </a:lnTo>
                  <a:lnTo>
                    <a:pt x="18" y="41"/>
                  </a:lnTo>
                  <a:lnTo>
                    <a:pt x="20" y="45"/>
                  </a:lnTo>
                  <a:lnTo>
                    <a:pt x="22" y="50"/>
                  </a:lnTo>
                  <a:lnTo>
                    <a:pt x="24" y="54"/>
                  </a:lnTo>
                  <a:lnTo>
                    <a:pt x="26" y="58"/>
                  </a:lnTo>
                  <a:lnTo>
                    <a:pt x="27" y="61"/>
                  </a:lnTo>
                  <a:lnTo>
                    <a:pt x="28" y="62"/>
                  </a:lnTo>
                  <a:lnTo>
                    <a:pt x="28" y="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366" y="2172"/>
              <a:ext cx="35" cy="65"/>
            </a:xfrm>
            <a:custGeom>
              <a:rect b="b" l="l" r="r" t="t"/>
              <a:pathLst>
                <a:path extrusionOk="0" h="65" w="35">
                  <a:moveTo>
                    <a:pt x="29" y="64"/>
                  </a:moveTo>
                  <a:lnTo>
                    <a:pt x="30" y="62"/>
                  </a:lnTo>
                  <a:lnTo>
                    <a:pt x="29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31" y="56"/>
                  </a:lnTo>
                  <a:lnTo>
                    <a:pt x="30" y="53"/>
                  </a:lnTo>
                  <a:lnTo>
                    <a:pt x="31" y="48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2" y="22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29" y="18"/>
                  </a:lnTo>
                  <a:lnTo>
                    <a:pt x="27" y="15"/>
                  </a:lnTo>
                  <a:lnTo>
                    <a:pt x="24" y="13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8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4"/>
                  </a:lnTo>
                  <a:lnTo>
                    <a:pt x="7" y="22"/>
                  </a:lnTo>
                  <a:lnTo>
                    <a:pt x="10" y="27"/>
                  </a:lnTo>
                  <a:lnTo>
                    <a:pt x="12" y="31"/>
                  </a:lnTo>
                  <a:lnTo>
                    <a:pt x="18" y="41"/>
                  </a:lnTo>
                  <a:lnTo>
                    <a:pt x="20" y="45"/>
                  </a:lnTo>
                  <a:lnTo>
                    <a:pt x="22" y="49"/>
                  </a:lnTo>
                  <a:lnTo>
                    <a:pt x="25" y="53"/>
                  </a:lnTo>
                  <a:lnTo>
                    <a:pt x="27" y="57"/>
                  </a:lnTo>
                  <a:lnTo>
                    <a:pt x="28" y="60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3"/>
                  </a:lnTo>
                  <a:lnTo>
                    <a:pt x="29" y="62"/>
                  </a:lnTo>
                  <a:lnTo>
                    <a:pt x="28" y="60"/>
                  </a:lnTo>
                  <a:lnTo>
                    <a:pt x="27" y="57"/>
                  </a:lnTo>
                  <a:lnTo>
                    <a:pt x="25" y="54"/>
                  </a:lnTo>
                  <a:lnTo>
                    <a:pt x="23" y="49"/>
                  </a:lnTo>
                  <a:lnTo>
                    <a:pt x="21" y="45"/>
                  </a:lnTo>
                  <a:lnTo>
                    <a:pt x="18" y="41"/>
                  </a:lnTo>
                  <a:lnTo>
                    <a:pt x="13" y="31"/>
                  </a:lnTo>
                  <a:lnTo>
                    <a:pt x="10" y="27"/>
                  </a:lnTo>
                  <a:lnTo>
                    <a:pt x="7" y="22"/>
                  </a:lnTo>
                  <a:lnTo>
                    <a:pt x="3" y="14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2" y="39"/>
                  </a:lnTo>
                  <a:lnTo>
                    <a:pt x="32" y="42"/>
                  </a:lnTo>
                  <a:lnTo>
                    <a:pt x="31" y="48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29" y="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597" y="2207"/>
              <a:ext cx="224" cy="204"/>
            </a:xfrm>
            <a:custGeom>
              <a:rect b="b" l="l" r="r" t="t"/>
              <a:pathLst>
                <a:path extrusionOk="0" h="204" w="224">
                  <a:moveTo>
                    <a:pt x="0" y="32"/>
                  </a:moveTo>
                  <a:lnTo>
                    <a:pt x="5" y="25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8" y="12"/>
                  </a:lnTo>
                  <a:lnTo>
                    <a:pt x="22" y="9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5" y="2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4" y="1"/>
                  </a:lnTo>
                  <a:lnTo>
                    <a:pt x="67" y="2"/>
                  </a:lnTo>
                  <a:lnTo>
                    <a:pt x="71" y="2"/>
                  </a:lnTo>
                  <a:lnTo>
                    <a:pt x="74" y="4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83" y="7"/>
                  </a:lnTo>
                  <a:lnTo>
                    <a:pt x="88" y="9"/>
                  </a:lnTo>
                  <a:lnTo>
                    <a:pt x="91" y="12"/>
                  </a:lnTo>
                  <a:lnTo>
                    <a:pt x="95" y="15"/>
                  </a:lnTo>
                  <a:lnTo>
                    <a:pt x="98" y="18"/>
                  </a:lnTo>
                  <a:lnTo>
                    <a:pt x="100" y="21"/>
                  </a:lnTo>
                  <a:lnTo>
                    <a:pt x="103" y="25"/>
                  </a:lnTo>
                  <a:lnTo>
                    <a:pt x="104" y="28"/>
                  </a:lnTo>
                  <a:lnTo>
                    <a:pt x="106" y="32"/>
                  </a:lnTo>
                  <a:lnTo>
                    <a:pt x="107" y="40"/>
                  </a:lnTo>
                  <a:lnTo>
                    <a:pt x="108" y="47"/>
                  </a:lnTo>
                  <a:lnTo>
                    <a:pt x="109" y="55"/>
                  </a:lnTo>
                  <a:lnTo>
                    <a:pt x="109" y="60"/>
                  </a:lnTo>
                  <a:lnTo>
                    <a:pt x="109" y="64"/>
                  </a:lnTo>
                  <a:lnTo>
                    <a:pt x="109" y="69"/>
                  </a:lnTo>
                  <a:lnTo>
                    <a:pt x="109" y="73"/>
                  </a:lnTo>
                  <a:lnTo>
                    <a:pt x="109" y="80"/>
                  </a:lnTo>
                  <a:lnTo>
                    <a:pt x="109" y="88"/>
                  </a:lnTo>
                  <a:lnTo>
                    <a:pt x="109" y="95"/>
                  </a:lnTo>
                  <a:lnTo>
                    <a:pt x="110" y="103"/>
                  </a:lnTo>
                  <a:lnTo>
                    <a:pt x="110" y="107"/>
                  </a:lnTo>
                  <a:lnTo>
                    <a:pt x="110" y="111"/>
                  </a:lnTo>
                  <a:lnTo>
                    <a:pt x="111" y="116"/>
                  </a:lnTo>
                  <a:lnTo>
                    <a:pt x="111" y="121"/>
                  </a:lnTo>
                  <a:lnTo>
                    <a:pt x="111" y="125"/>
                  </a:lnTo>
                  <a:lnTo>
                    <a:pt x="112" y="129"/>
                  </a:lnTo>
                  <a:lnTo>
                    <a:pt x="113" y="134"/>
                  </a:lnTo>
                  <a:lnTo>
                    <a:pt x="115" y="138"/>
                  </a:lnTo>
                  <a:lnTo>
                    <a:pt x="116" y="143"/>
                  </a:lnTo>
                  <a:lnTo>
                    <a:pt x="118" y="147"/>
                  </a:lnTo>
                  <a:lnTo>
                    <a:pt x="121" y="152"/>
                  </a:lnTo>
                  <a:lnTo>
                    <a:pt x="124" y="156"/>
                  </a:lnTo>
                  <a:lnTo>
                    <a:pt x="128" y="160"/>
                  </a:lnTo>
                  <a:lnTo>
                    <a:pt x="132" y="164"/>
                  </a:lnTo>
                  <a:lnTo>
                    <a:pt x="137" y="168"/>
                  </a:lnTo>
                  <a:lnTo>
                    <a:pt x="141" y="171"/>
                  </a:lnTo>
                  <a:lnTo>
                    <a:pt x="147" y="174"/>
                  </a:lnTo>
                  <a:lnTo>
                    <a:pt x="153" y="177"/>
                  </a:lnTo>
                  <a:lnTo>
                    <a:pt x="157" y="178"/>
                  </a:lnTo>
                  <a:lnTo>
                    <a:pt x="160" y="180"/>
                  </a:lnTo>
                  <a:lnTo>
                    <a:pt x="164" y="181"/>
                  </a:lnTo>
                  <a:lnTo>
                    <a:pt x="167" y="182"/>
                  </a:lnTo>
                  <a:lnTo>
                    <a:pt x="171" y="182"/>
                  </a:lnTo>
                  <a:lnTo>
                    <a:pt x="174" y="183"/>
                  </a:lnTo>
                  <a:lnTo>
                    <a:pt x="181" y="184"/>
                  </a:lnTo>
                  <a:lnTo>
                    <a:pt x="188" y="184"/>
                  </a:lnTo>
                  <a:lnTo>
                    <a:pt x="196" y="185"/>
                  </a:lnTo>
                  <a:lnTo>
                    <a:pt x="203" y="185"/>
                  </a:lnTo>
                  <a:lnTo>
                    <a:pt x="210" y="185"/>
                  </a:lnTo>
                  <a:lnTo>
                    <a:pt x="217" y="185"/>
                  </a:lnTo>
                  <a:lnTo>
                    <a:pt x="223" y="185"/>
                  </a:lnTo>
                  <a:lnTo>
                    <a:pt x="218" y="188"/>
                  </a:lnTo>
                  <a:lnTo>
                    <a:pt x="212" y="191"/>
                  </a:lnTo>
                  <a:lnTo>
                    <a:pt x="206" y="193"/>
                  </a:lnTo>
                  <a:lnTo>
                    <a:pt x="200" y="196"/>
                  </a:lnTo>
                  <a:lnTo>
                    <a:pt x="194" y="197"/>
                  </a:lnTo>
                  <a:lnTo>
                    <a:pt x="187" y="199"/>
                  </a:lnTo>
                  <a:lnTo>
                    <a:pt x="180" y="200"/>
                  </a:lnTo>
                  <a:lnTo>
                    <a:pt x="174" y="202"/>
                  </a:lnTo>
                  <a:lnTo>
                    <a:pt x="167" y="202"/>
                  </a:lnTo>
                  <a:lnTo>
                    <a:pt x="159" y="203"/>
                  </a:lnTo>
                  <a:lnTo>
                    <a:pt x="152" y="203"/>
                  </a:lnTo>
                  <a:lnTo>
                    <a:pt x="144" y="202"/>
                  </a:lnTo>
                  <a:lnTo>
                    <a:pt x="137" y="202"/>
                  </a:lnTo>
                  <a:lnTo>
                    <a:pt x="128" y="200"/>
                  </a:lnTo>
                  <a:lnTo>
                    <a:pt x="120" y="199"/>
                  </a:lnTo>
                  <a:lnTo>
                    <a:pt x="110" y="196"/>
                  </a:lnTo>
                  <a:lnTo>
                    <a:pt x="105" y="195"/>
                  </a:lnTo>
                  <a:lnTo>
                    <a:pt x="100" y="193"/>
                  </a:lnTo>
                  <a:lnTo>
                    <a:pt x="95" y="191"/>
                  </a:lnTo>
                  <a:lnTo>
                    <a:pt x="90" y="188"/>
                  </a:lnTo>
                  <a:lnTo>
                    <a:pt x="86" y="186"/>
                  </a:lnTo>
                  <a:lnTo>
                    <a:pt x="81" y="183"/>
                  </a:lnTo>
                  <a:lnTo>
                    <a:pt x="77" y="180"/>
                  </a:lnTo>
                  <a:lnTo>
                    <a:pt x="74" y="177"/>
                  </a:lnTo>
                  <a:lnTo>
                    <a:pt x="71" y="174"/>
                  </a:lnTo>
                  <a:lnTo>
                    <a:pt x="69" y="171"/>
                  </a:lnTo>
                  <a:lnTo>
                    <a:pt x="66" y="168"/>
                  </a:lnTo>
                  <a:lnTo>
                    <a:pt x="64" y="164"/>
                  </a:lnTo>
                  <a:lnTo>
                    <a:pt x="63" y="161"/>
                  </a:lnTo>
                  <a:lnTo>
                    <a:pt x="61" y="157"/>
                  </a:lnTo>
                  <a:lnTo>
                    <a:pt x="61" y="154"/>
                  </a:lnTo>
                  <a:lnTo>
                    <a:pt x="60" y="151"/>
                  </a:lnTo>
                  <a:lnTo>
                    <a:pt x="59" y="147"/>
                  </a:lnTo>
                  <a:lnTo>
                    <a:pt x="59" y="143"/>
                  </a:lnTo>
                  <a:lnTo>
                    <a:pt x="58" y="136"/>
                  </a:lnTo>
                  <a:lnTo>
                    <a:pt x="58" y="130"/>
                  </a:lnTo>
                  <a:lnTo>
                    <a:pt x="58" y="123"/>
                  </a:lnTo>
                  <a:lnTo>
                    <a:pt x="58" y="117"/>
                  </a:lnTo>
                  <a:lnTo>
                    <a:pt x="59" y="110"/>
                  </a:lnTo>
                  <a:lnTo>
                    <a:pt x="59" y="107"/>
                  </a:lnTo>
                  <a:lnTo>
                    <a:pt x="60" y="104"/>
                  </a:lnTo>
                  <a:lnTo>
                    <a:pt x="60" y="100"/>
                  </a:lnTo>
                  <a:lnTo>
                    <a:pt x="61" y="96"/>
                  </a:lnTo>
                  <a:lnTo>
                    <a:pt x="61" y="92"/>
                  </a:lnTo>
                  <a:lnTo>
                    <a:pt x="64" y="80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7" y="61"/>
                  </a:lnTo>
                  <a:lnTo>
                    <a:pt x="65" y="57"/>
                  </a:lnTo>
                  <a:lnTo>
                    <a:pt x="64" y="54"/>
                  </a:lnTo>
                  <a:lnTo>
                    <a:pt x="63" y="53"/>
                  </a:lnTo>
                  <a:lnTo>
                    <a:pt x="61" y="51"/>
                  </a:lnTo>
                  <a:lnTo>
                    <a:pt x="60" y="50"/>
                  </a:lnTo>
                  <a:lnTo>
                    <a:pt x="58" y="48"/>
                  </a:lnTo>
                  <a:lnTo>
                    <a:pt x="57" y="47"/>
                  </a:lnTo>
                  <a:lnTo>
                    <a:pt x="54" y="46"/>
                  </a:lnTo>
                  <a:lnTo>
                    <a:pt x="52" y="44"/>
                  </a:lnTo>
                  <a:lnTo>
                    <a:pt x="49" y="43"/>
                  </a:lnTo>
                  <a:lnTo>
                    <a:pt x="46" y="42"/>
                  </a:lnTo>
                  <a:lnTo>
                    <a:pt x="43" y="41"/>
                  </a:lnTo>
                  <a:lnTo>
                    <a:pt x="39" y="41"/>
                  </a:lnTo>
                  <a:lnTo>
                    <a:pt x="36" y="40"/>
                  </a:lnTo>
                  <a:lnTo>
                    <a:pt x="33" y="40"/>
                  </a:lnTo>
                  <a:lnTo>
                    <a:pt x="29" y="40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4" y="40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33"/>
                  </a:lnTo>
                  <a:lnTo>
                    <a:pt x="0" y="3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597" y="2205"/>
              <a:ext cx="227" cy="206"/>
            </a:xfrm>
            <a:custGeom>
              <a:rect b="b" l="l" r="r" t="t"/>
              <a:pathLst>
                <a:path extrusionOk="0" h="206" w="227">
                  <a:moveTo>
                    <a:pt x="2" y="33"/>
                  </a:moveTo>
                  <a:lnTo>
                    <a:pt x="2" y="34"/>
                  </a:lnTo>
                  <a:lnTo>
                    <a:pt x="8" y="27"/>
                  </a:lnTo>
                  <a:lnTo>
                    <a:pt x="13" y="20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4" y="11"/>
                  </a:lnTo>
                  <a:lnTo>
                    <a:pt x="28" y="9"/>
                  </a:lnTo>
                  <a:lnTo>
                    <a:pt x="32" y="6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41" y="3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9" y="2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9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78" y="6"/>
                  </a:lnTo>
                  <a:lnTo>
                    <a:pt x="80" y="7"/>
                  </a:lnTo>
                  <a:lnTo>
                    <a:pt x="83" y="8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91" y="13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97" y="19"/>
                  </a:lnTo>
                  <a:lnTo>
                    <a:pt x="100" y="23"/>
                  </a:lnTo>
                  <a:lnTo>
                    <a:pt x="101" y="26"/>
                  </a:lnTo>
                  <a:lnTo>
                    <a:pt x="103" y="30"/>
                  </a:lnTo>
                  <a:lnTo>
                    <a:pt x="104" y="33"/>
                  </a:lnTo>
                  <a:lnTo>
                    <a:pt x="106" y="41"/>
                  </a:lnTo>
                  <a:lnTo>
                    <a:pt x="107" y="49"/>
                  </a:lnTo>
                  <a:lnTo>
                    <a:pt x="107" y="56"/>
                  </a:lnTo>
                  <a:lnTo>
                    <a:pt x="108" y="61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8" y="89"/>
                  </a:lnTo>
                  <a:lnTo>
                    <a:pt x="108" y="97"/>
                  </a:lnTo>
                  <a:lnTo>
                    <a:pt x="109" y="105"/>
                  </a:lnTo>
                  <a:lnTo>
                    <a:pt x="109" y="109"/>
                  </a:lnTo>
                  <a:lnTo>
                    <a:pt x="109" y="113"/>
                  </a:lnTo>
                  <a:lnTo>
                    <a:pt x="109" y="117"/>
                  </a:lnTo>
                  <a:lnTo>
                    <a:pt x="109" y="122"/>
                  </a:lnTo>
                  <a:lnTo>
                    <a:pt x="110" y="127"/>
                  </a:lnTo>
                  <a:lnTo>
                    <a:pt x="111" y="131"/>
                  </a:lnTo>
                  <a:lnTo>
                    <a:pt x="111" y="136"/>
                  </a:lnTo>
                  <a:lnTo>
                    <a:pt x="113" y="140"/>
                  </a:lnTo>
                  <a:lnTo>
                    <a:pt x="113" y="141"/>
                  </a:lnTo>
                  <a:lnTo>
                    <a:pt x="115" y="145"/>
                  </a:lnTo>
                  <a:lnTo>
                    <a:pt x="117" y="149"/>
                  </a:lnTo>
                  <a:lnTo>
                    <a:pt x="120" y="153"/>
                  </a:lnTo>
                  <a:lnTo>
                    <a:pt x="120" y="154"/>
                  </a:lnTo>
                  <a:lnTo>
                    <a:pt x="123" y="158"/>
                  </a:lnTo>
                  <a:lnTo>
                    <a:pt x="127" y="162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40" y="173"/>
                  </a:lnTo>
                  <a:lnTo>
                    <a:pt x="146" y="176"/>
                  </a:lnTo>
                  <a:lnTo>
                    <a:pt x="152" y="179"/>
                  </a:lnTo>
                  <a:lnTo>
                    <a:pt x="156" y="181"/>
                  </a:lnTo>
                  <a:lnTo>
                    <a:pt x="159" y="182"/>
                  </a:lnTo>
                  <a:lnTo>
                    <a:pt x="163" y="183"/>
                  </a:lnTo>
                  <a:lnTo>
                    <a:pt x="166" y="184"/>
                  </a:lnTo>
                  <a:lnTo>
                    <a:pt x="170" y="185"/>
                  </a:lnTo>
                  <a:lnTo>
                    <a:pt x="173" y="186"/>
                  </a:lnTo>
                  <a:lnTo>
                    <a:pt x="180" y="186"/>
                  </a:lnTo>
                  <a:lnTo>
                    <a:pt x="187" y="187"/>
                  </a:lnTo>
                  <a:lnTo>
                    <a:pt x="188" y="187"/>
                  </a:lnTo>
                  <a:lnTo>
                    <a:pt x="195" y="187"/>
                  </a:lnTo>
                  <a:lnTo>
                    <a:pt x="202" y="187"/>
                  </a:lnTo>
                  <a:lnTo>
                    <a:pt x="209" y="187"/>
                  </a:lnTo>
                  <a:lnTo>
                    <a:pt x="216" y="187"/>
                  </a:lnTo>
                  <a:lnTo>
                    <a:pt x="222" y="187"/>
                  </a:lnTo>
                  <a:lnTo>
                    <a:pt x="222" y="186"/>
                  </a:lnTo>
                  <a:lnTo>
                    <a:pt x="216" y="189"/>
                  </a:lnTo>
                  <a:lnTo>
                    <a:pt x="210" y="192"/>
                  </a:lnTo>
                  <a:lnTo>
                    <a:pt x="204" y="194"/>
                  </a:lnTo>
                  <a:lnTo>
                    <a:pt x="198" y="196"/>
                  </a:lnTo>
                  <a:lnTo>
                    <a:pt x="192" y="199"/>
                  </a:lnTo>
                  <a:lnTo>
                    <a:pt x="192" y="198"/>
                  </a:lnTo>
                  <a:lnTo>
                    <a:pt x="186" y="200"/>
                  </a:lnTo>
                  <a:lnTo>
                    <a:pt x="179" y="201"/>
                  </a:lnTo>
                  <a:lnTo>
                    <a:pt x="179" y="202"/>
                  </a:lnTo>
                  <a:lnTo>
                    <a:pt x="172" y="203"/>
                  </a:lnTo>
                  <a:lnTo>
                    <a:pt x="165" y="203"/>
                  </a:lnTo>
                  <a:lnTo>
                    <a:pt x="158" y="204"/>
                  </a:lnTo>
                  <a:lnTo>
                    <a:pt x="151" y="204"/>
                  </a:lnTo>
                  <a:lnTo>
                    <a:pt x="144" y="203"/>
                  </a:lnTo>
                  <a:lnTo>
                    <a:pt x="135" y="202"/>
                  </a:lnTo>
                  <a:lnTo>
                    <a:pt x="136" y="203"/>
                  </a:lnTo>
                  <a:lnTo>
                    <a:pt x="128" y="202"/>
                  </a:lnTo>
                  <a:lnTo>
                    <a:pt x="119" y="200"/>
                  </a:lnTo>
                  <a:lnTo>
                    <a:pt x="110" y="198"/>
                  </a:lnTo>
                  <a:lnTo>
                    <a:pt x="105" y="196"/>
                  </a:lnTo>
                  <a:lnTo>
                    <a:pt x="100" y="194"/>
                  </a:lnTo>
                  <a:lnTo>
                    <a:pt x="95" y="192"/>
                  </a:lnTo>
                  <a:lnTo>
                    <a:pt x="91" y="190"/>
                  </a:lnTo>
                  <a:lnTo>
                    <a:pt x="86" y="187"/>
                  </a:lnTo>
                  <a:lnTo>
                    <a:pt x="82" y="185"/>
                  </a:lnTo>
                  <a:lnTo>
                    <a:pt x="78" y="182"/>
                  </a:lnTo>
                  <a:lnTo>
                    <a:pt x="75" y="179"/>
                  </a:lnTo>
                  <a:lnTo>
                    <a:pt x="72" y="176"/>
                  </a:lnTo>
                  <a:lnTo>
                    <a:pt x="73" y="176"/>
                  </a:lnTo>
                  <a:lnTo>
                    <a:pt x="70" y="173"/>
                  </a:lnTo>
                  <a:lnTo>
                    <a:pt x="67" y="169"/>
                  </a:lnTo>
                  <a:lnTo>
                    <a:pt x="67" y="170"/>
                  </a:lnTo>
                  <a:lnTo>
                    <a:pt x="65" y="166"/>
                  </a:lnTo>
                  <a:lnTo>
                    <a:pt x="64" y="163"/>
                  </a:lnTo>
                  <a:lnTo>
                    <a:pt x="63" y="160"/>
                  </a:lnTo>
                  <a:lnTo>
                    <a:pt x="62" y="156"/>
                  </a:lnTo>
                  <a:lnTo>
                    <a:pt x="62" y="153"/>
                  </a:lnTo>
                  <a:lnTo>
                    <a:pt x="61" y="149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60" y="125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62" y="102"/>
                  </a:lnTo>
                  <a:lnTo>
                    <a:pt x="63" y="98"/>
                  </a:lnTo>
                  <a:lnTo>
                    <a:pt x="63" y="95"/>
                  </a:lnTo>
                  <a:lnTo>
                    <a:pt x="66" y="83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8" y="70"/>
                  </a:lnTo>
                  <a:lnTo>
                    <a:pt x="68" y="67"/>
                  </a:lnTo>
                  <a:lnTo>
                    <a:pt x="68" y="63"/>
                  </a:lnTo>
                  <a:lnTo>
                    <a:pt x="68" y="59"/>
                  </a:lnTo>
                  <a:lnTo>
                    <a:pt x="67" y="59"/>
                  </a:lnTo>
                  <a:lnTo>
                    <a:pt x="66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3" y="52"/>
                  </a:lnTo>
                  <a:lnTo>
                    <a:pt x="62" y="51"/>
                  </a:lnTo>
                  <a:lnTo>
                    <a:pt x="60" y="50"/>
                  </a:lnTo>
                  <a:lnTo>
                    <a:pt x="58" y="48"/>
                  </a:lnTo>
                  <a:lnTo>
                    <a:pt x="56" y="47"/>
                  </a:lnTo>
                  <a:lnTo>
                    <a:pt x="53" y="46"/>
                  </a:lnTo>
                  <a:lnTo>
                    <a:pt x="50" y="44"/>
                  </a:lnTo>
                  <a:lnTo>
                    <a:pt x="47" y="43"/>
                  </a:lnTo>
                  <a:lnTo>
                    <a:pt x="44" y="42"/>
                  </a:lnTo>
                  <a:lnTo>
                    <a:pt x="40" y="42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5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5" y="42"/>
                  </a:lnTo>
                  <a:lnTo>
                    <a:pt x="18" y="44"/>
                  </a:lnTo>
                  <a:lnTo>
                    <a:pt x="25" y="43"/>
                  </a:lnTo>
                  <a:lnTo>
                    <a:pt x="31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4" y="44"/>
                  </a:lnTo>
                  <a:lnTo>
                    <a:pt x="47" y="44"/>
                  </a:lnTo>
                  <a:lnTo>
                    <a:pt x="50" y="46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9" y="50"/>
                  </a:lnTo>
                  <a:lnTo>
                    <a:pt x="58" y="50"/>
                  </a:lnTo>
                  <a:lnTo>
                    <a:pt x="60" y="51"/>
                  </a:lnTo>
                  <a:lnTo>
                    <a:pt x="61" y="53"/>
                  </a:lnTo>
                  <a:lnTo>
                    <a:pt x="62" y="54"/>
                  </a:lnTo>
                  <a:lnTo>
                    <a:pt x="63" y="56"/>
                  </a:lnTo>
                  <a:lnTo>
                    <a:pt x="65" y="59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1" y="94"/>
                  </a:lnTo>
                  <a:lnTo>
                    <a:pt x="60" y="98"/>
                  </a:lnTo>
                  <a:lnTo>
                    <a:pt x="59" y="102"/>
                  </a:lnTo>
                  <a:lnTo>
                    <a:pt x="59" y="105"/>
                  </a:lnTo>
                  <a:lnTo>
                    <a:pt x="58" y="108"/>
                  </a:lnTo>
                  <a:lnTo>
                    <a:pt x="58" y="109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7" y="125"/>
                  </a:lnTo>
                  <a:lnTo>
                    <a:pt x="58" y="131"/>
                  </a:lnTo>
                  <a:lnTo>
                    <a:pt x="58" y="138"/>
                  </a:lnTo>
                  <a:lnTo>
                    <a:pt x="59" y="149"/>
                  </a:lnTo>
                  <a:lnTo>
                    <a:pt x="59" y="153"/>
                  </a:lnTo>
                  <a:lnTo>
                    <a:pt x="59" y="156"/>
                  </a:lnTo>
                  <a:lnTo>
                    <a:pt x="60" y="159"/>
                  </a:lnTo>
                  <a:lnTo>
                    <a:pt x="61" y="163"/>
                  </a:lnTo>
                  <a:lnTo>
                    <a:pt x="63" y="166"/>
                  </a:lnTo>
                  <a:lnTo>
                    <a:pt x="65" y="170"/>
                  </a:lnTo>
                  <a:lnTo>
                    <a:pt x="67" y="173"/>
                  </a:lnTo>
                  <a:lnTo>
                    <a:pt x="70" y="176"/>
                  </a:lnTo>
                  <a:lnTo>
                    <a:pt x="73" y="179"/>
                  </a:lnTo>
                  <a:lnTo>
                    <a:pt x="77" y="183"/>
                  </a:lnTo>
                  <a:lnTo>
                    <a:pt x="81" y="186"/>
                  </a:lnTo>
                  <a:lnTo>
                    <a:pt x="85" y="188"/>
                  </a:lnTo>
                  <a:lnTo>
                    <a:pt x="89" y="191"/>
                  </a:lnTo>
                  <a:lnTo>
                    <a:pt x="94" y="193"/>
                  </a:lnTo>
                  <a:lnTo>
                    <a:pt x="99" y="196"/>
                  </a:lnTo>
                  <a:lnTo>
                    <a:pt x="104" y="197"/>
                  </a:lnTo>
                  <a:lnTo>
                    <a:pt x="105" y="197"/>
                  </a:lnTo>
                  <a:lnTo>
                    <a:pt x="110" y="199"/>
                  </a:lnTo>
                  <a:lnTo>
                    <a:pt x="119" y="201"/>
                  </a:lnTo>
                  <a:lnTo>
                    <a:pt x="128" y="203"/>
                  </a:lnTo>
                  <a:lnTo>
                    <a:pt x="136" y="204"/>
                  </a:lnTo>
                  <a:lnTo>
                    <a:pt x="144" y="205"/>
                  </a:lnTo>
                  <a:lnTo>
                    <a:pt x="152" y="205"/>
                  </a:lnTo>
                  <a:lnTo>
                    <a:pt x="159" y="205"/>
                  </a:lnTo>
                  <a:lnTo>
                    <a:pt x="167" y="205"/>
                  </a:lnTo>
                  <a:lnTo>
                    <a:pt x="173" y="204"/>
                  </a:lnTo>
                  <a:lnTo>
                    <a:pt x="180" y="203"/>
                  </a:lnTo>
                  <a:lnTo>
                    <a:pt x="187" y="201"/>
                  </a:lnTo>
                  <a:lnTo>
                    <a:pt x="193" y="200"/>
                  </a:lnTo>
                  <a:lnTo>
                    <a:pt x="200" y="198"/>
                  </a:lnTo>
                  <a:lnTo>
                    <a:pt x="206" y="196"/>
                  </a:lnTo>
                  <a:lnTo>
                    <a:pt x="212" y="193"/>
                  </a:lnTo>
                  <a:lnTo>
                    <a:pt x="217" y="190"/>
                  </a:lnTo>
                  <a:lnTo>
                    <a:pt x="226" y="186"/>
                  </a:lnTo>
                  <a:lnTo>
                    <a:pt x="216" y="186"/>
                  </a:lnTo>
                  <a:lnTo>
                    <a:pt x="209" y="186"/>
                  </a:lnTo>
                  <a:lnTo>
                    <a:pt x="202" y="186"/>
                  </a:lnTo>
                  <a:lnTo>
                    <a:pt x="194" y="186"/>
                  </a:lnTo>
                  <a:lnTo>
                    <a:pt x="187" y="186"/>
                  </a:lnTo>
                  <a:lnTo>
                    <a:pt x="180" y="185"/>
                  </a:lnTo>
                  <a:lnTo>
                    <a:pt x="173" y="184"/>
                  </a:lnTo>
                  <a:lnTo>
                    <a:pt x="170" y="184"/>
                  </a:lnTo>
                  <a:lnTo>
                    <a:pt x="166" y="183"/>
                  </a:lnTo>
                  <a:lnTo>
                    <a:pt x="163" y="182"/>
                  </a:lnTo>
                  <a:lnTo>
                    <a:pt x="160" y="181"/>
                  </a:lnTo>
                  <a:lnTo>
                    <a:pt x="156" y="180"/>
                  </a:lnTo>
                  <a:lnTo>
                    <a:pt x="157" y="180"/>
                  </a:lnTo>
                  <a:lnTo>
                    <a:pt x="153" y="178"/>
                  </a:lnTo>
                  <a:lnTo>
                    <a:pt x="147" y="175"/>
                  </a:lnTo>
                  <a:lnTo>
                    <a:pt x="147" y="176"/>
                  </a:lnTo>
                  <a:lnTo>
                    <a:pt x="141" y="172"/>
                  </a:lnTo>
                  <a:lnTo>
                    <a:pt x="142" y="172"/>
                  </a:lnTo>
                  <a:lnTo>
                    <a:pt x="137" y="169"/>
                  </a:lnTo>
                  <a:lnTo>
                    <a:pt x="133" y="166"/>
                  </a:lnTo>
                  <a:lnTo>
                    <a:pt x="129" y="162"/>
                  </a:lnTo>
                  <a:lnTo>
                    <a:pt x="125" y="158"/>
                  </a:lnTo>
                  <a:lnTo>
                    <a:pt x="122" y="154"/>
                  </a:lnTo>
                  <a:lnTo>
                    <a:pt x="120" y="149"/>
                  </a:lnTo>
                  <a:lnTo>
                    <a:pt x="117" y="145"/>
                  </a:lnTo>
                  <a:lnTo>
                    <a:pt x="118" y="145"/>
                  </a:lnTo>
                  <a:lnTo>
                    <a:pt x="116" y="140"/>
                  </a:lnTo>
                  <a:lnTo>
                    <a:pt x="116" y="141"/>
                  </a:lnTo>
                  <a:lnTo>
                    <a:pt x="114" y="136"/>
                  </a:lnTo>
                  <a:lnTo>
                    <a:pt x="113" y="131"/>
                  </a:lnTo>
                  <a:lnTo>
                    <a:pt x="112" y="127"/>
                  </a:lnTo>
                  <a:lnTo>
                    <a:pt x="112" y="122"/>
                  </a:lnTo>
                  <a:lnTo>
                    <a:pt x="112" y="118"/>
                  </a:lnTo>
                  <a:lnTo>
                    <a:pt x="111" y="113"/>
                  </a:lnTo>
                  <a:lnTo>
                    <a:pt x="111" y="109"/>
                  </a:lnTo>
                  <a:lnTo>
                    <a:pt x="111" y="105"/>
                  </a:lnTo>
                  <a:lnTo>
                    <a:pt x="111" y="97"/>
                  </a:lnTo>
                  <a:lnTo>
                    <a:pt x="111" y="90"/>
                  </a:lnTo>
                  <a:lnTo>
                    <a:pt x="111" y="82"/>
                  </a:lnTo>
                  <a:lnTo>
                    <a:pt x="110" y="74"/>
                  </a:lnTo>
                  <a:lnTo>
                    <a:pt x="110" y="70"/>
                  </a:lnTo>
                  <a:lnTo>
                    <a:pt x="110" y="66"/>
                  </a:lnTo>
                  <a:lnTo>
                    <a:pt x="110" y="62"/>
                  </a:lnTo>
                  <a:lnTo>
                    <a:pt x="110" y="57"/>
                  </a:lnTo>
                  <a:lnTo>
                    <a:pt x="109" y="49"/>
                  </a:lnTo>
                  <a:lnTo>
                    <a:pt x="109" y="41"/>
                  </a:lnTo>
                  <a:lnTo>
                    <a:pt x="107" y="34"/>
                  </a:lnTo>
                  <a:lnTo>
                    <a:pt x="106" y="30"/>
                  </a:lnTo>
                  <a:lnTo>
                    <a:pt x="105" y="30"/>
                  </a:lnTo>
                  <a:lnTo>
                    <a:pt x="104" y="26"/>
                  </a:lnTo>
                  <a:lnTo>
                    <a:pt x="102" y="23"/>
                  </a:lnTo>
                  <a:lnTo>
                    <a:pt x="100" y="19"/>
                  </a:lnTo>
                  <a:lnTo>
                    <a:pt x="99" y="19"/>
                  </a:lnTo>
                  <a:lnTo>
                    <a:pt x="96" y="16"/>
                  </a:lnTo>
                  <a:lnTo>
                    <a:pt x="93" y="13"/>
                  </a:lnTo>
                  <a:lnTo>
                    <a:pt x="89" y="10"/>
                  </a:lnTo>
                  <a:lnTo>
                    <a:pt x="84" y="7"/>
                  </a:lnTo>
                  <a:lnTo>
                    <a:pt x="81" y="6"/>
                  </a:lnTo>
                  <a:lnTo>
                    <a:pt x="79" y="5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2" y="3"/>
                  </a:lnTo>
                  <a:lnTo>
                    <a:pt x="68" y="2"/>
                  </a:lnTo>
                  <a:lnTo>
                    <a:pt x="65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46" y="1"/>
                  </a:lnTo>
                  <a:lnTo>
                    <a:pt x="40" y="2"/>
                  </a:lnTo>
                  <a:lnTo>
                    <a:pt x="35" y="3"/>
                  </a:lnTo>
                  <a:lnTo>
                    <a:pt x="30" y="5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2" y="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914" y="2259"/>
              <a:ext cx="178" cy="186"/>
            </a:xfrm>
            <a:custGeom>
              <a:rect b="b" l="l" r="r" t="t"/>
              <a:pathLst>
                <a:path extrusionOk="0" h="187" w="178">
                  <a:moveTo>
                    <a:pt x="177" y="186"/>
                  </a:moveTo>
                  <a:lnTo>
                    <a:pt x="171" y="186"/>
                  </a:lnTo>
                  <a:lnTo>
                    <a:pt x="165" y="186"/>
                  </a:lnTo>
                  <a:lnTo>
                    <a:pt x="156" y="186"/>
                  </a:lnTo>
                  <a:lnTo>
                    <a:pt x="146" y="186"/>
                  </a:lnTo>
                  <a:lnTo>
                    <a:pt x="136" y="186"/>
                  </a:lnTo>
                  <a:lnTo>
                    <a:pt x="127" y="185"/>
                  </a:lnTo>
                  <a:lnTo>
                    <a:pt x="122" y="184"/>
                  </a:lnTo>
                  <a:lnTo>
                    <a:pt x="117" y="183"/>
                  </a:lnTo>
                  <a:lnTo>
                    <a:pt x="112" y="183"/>
                  </a:lnTo>
                  <a:lnTo>
                    <a:pt x="107" y="182"/>
                  </a:lnTo>
                  <a:lnTo>
                    <a:pt x="101" y="180"/>
                  </a:lnTo>
                  <a:lnTo>
                    <a:pt x="95" y="179"/>
                  </a:lnTo>
                  <a:lnTo>
                    <a:pt x="91" y="178"/>
                  </a:lnTo>
                  <a:lnTo>
                    <a:pt x="86" y="176"/>
                  </a:lnTo>
                  <a:lnTo>
                    <a:pt x="82" y="174"/>
                  </a:lnTo>
                  <a:lnTo>
                    <a:pt x="78" y="172"/>
                  </a:lnTo>
                  <a:lnTo>
                    <a:pt x="75" y="170"/>
                  </a:lnTo>
                  <a:lnTo>
                    <a:pt x="72" y="167"/>
                  </a:lnTo>
                  <a:lnTo>
                    <a:pt x="69" y="165"/>
                  </a:lnTo>
                  <a:lnTo>
                    <a:pt x="66" y="162"/>
                  </a:lnTo>
                  <a:lnTo>
                    <a:pt x="65" y="159"/>
                  </a:lnTo>
                  <a:lnTo>
                    <a:pt x="62" y="156"/>
                  </a:lnTo>
                  <a:lnTo>
                    <a:pt x="61" y="154"/>
                  </a:lnTo>
                  <a:lnTo>
                    <a:pt x="59" y="150"/>
                  </a:lnTo>
                  <a:lnTo>
                    <a:pt x="57" y="144"/>
                  </a:lnTo>
                  <a:lnTo>
                    <a:pt x="55" y="138"/>
                  </a:lnTo>
                  <a:lnTo>
                    <a:pt x="55" y="134"/>
                  </a:lnTo>
                  <a:lnTo>
                    <a:pt x="54" y="129"/>
                  </a:lnTo>
                  <a:lnTo>
                    <a:pt x="53" y="124"/>
                  </a:lnTo>
                  <a:lnTo>
                    <a:pt x="53" y="120"/>
                  </a:lnTo>
                  <a:lnTo>
                    <a:pt x="54" y="112"/>
                  </a:lnTo>
                  <a:lnTo>
                    <a:pt x="54" y="104"/>
                  </a:lnTo>
                  <a:lnTo>
                    <a:pt x="55" y="97"/>
                  </a:lnTo>
                  <a:lnTo>
                    <a:pt x="55" y="93"/>
                  </a:lnTo>
                  <a:lnTo>
                    <a:pt x="56" y="89"/>
                  </a:lnTo>
                  <a:lnTo>
                    <a:pt x="55" y="84"/>
                  </a:lnTo>
                  <a:lnTo>
                    <a:pt x="55" y="80"/>
                  </a:lnTo>
                  <a:lnTo>
                    <a:pt x="55" y="75"/>
                  </a:lnTo>
                  <a:lnTo>
                    <a:pt x="54" y="70"/>
                  </a:lnTo>
                  <a:lnTo>
                    <a:pt x="53" y="67"/>
                  </a:lnTo>
                  <a:lnTo>
                    <a:pt x="53" y="63"/>
                  </a:lnTo>
                  <a:lnTo>
                    <a:pt x="51" y="60"/>
                  </a:lnTo>
                  <a:lnTo>
                    <a:pt x="49" y="56"/>
                  </a:lnTo>
                  <a:lnTo>
                    <a:pt x="47" y="52"/>
                  </a:lnTo>
                  <a:lnTo>
                    <a:pt x="45" y="49"/>
                  </a:lnTo>
                  <a:lnTo>
                    <a:pt x="42" y="45"/>
                  </a:lnTo>
                  <a:lnTo>
                    <a:pt x="39" y="42"/>
                  </a:lnTo>
                  <a:lnTo>
                    <a:pt x="36" y="39"/>
                  </a:lnTo>
                  <a:lnTo>
                    <a:pt x="32" y="36"/>
                  </a:lnTo>
                  <a:lnTo>
                    <a:pt x="28" y="33"/>
                  </a:lnTo>
                  <a:lnTo>
                    <a:pt x="24" y="30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1"/>
                  </a:lnTo>
                  <a:lnTo>
                    <a:pt x="54" y="1"/>
                  </a:lnTo>
                  <a:lnTo>
                    <a:pt x="60" y="2"/>
                  </a:lnTo>
                  <a:lnTo>
                    <a:pt x="65" y="4"/>
                  </a:lnTo>
                  <a:lnTo>
                    <a:pt x="70" y="5"/>
                  </a:lnTo>
                  <a:lnTo>
                    <a:pt x="75" y="7"/>
                  </a:lnTo>
                  <a:lnTo>
                    <a:pt x="78" y="9"/>
                  </a:lnTo>
                  <a:lnTo>
                    <a:pt x="82" y="11"/>
                  </a:lnTo>
                  <a:lnTo>
                    <a:pt x="85" y="13"/>
                  </a:lnTo>
                  <a:lnTo>
                    <a:pt x="88" y="16"/>
                  </a:lnTo>
                  <a:lnTo>
                    <a:pt x="89" y="19"/>
                  </a:lnTo>
                  <a:lnTo>
                    <a:pt x="91" y="22"/>
                  </a:lnTo>
                  <a:lnTo>
                    <a:pt x="93" y="25"/>
                  </a:lnTo>
                  <a:lnTo>
                    <a:pt x="94" y="28"/>
                  </a:lnTo>
                  <a:lnTo>
                    <a:pt x="95" y="31"/>
                  </a:lnTo>
                  <a:lnTo>
                    <a:pt x="96" y="34"/>
                  </a:lnTo>
                  <a:lnTo>
                    <a:pt x="97" y="40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9" y="61"/>
                  </a:lnTo>
                  <a:lnTo>
                    <a:pt x="98" y="67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100" y="89"/>
                  </a:lnTo>
                  <a:lnTo>
                    <a:pt x="100" y="92"/>
                  </a:lnTo>
                  <a:lnTo>
                    <a:pt x="99" y="96"/>
                  </a:lnTo>
                  <a:lnTo>
                    <a:pt x="100" y="99"/>
                  </a:lnTo>
                  <a:lnTo>
                    <a:pt x="100" y="102"/>
                  </a:lnTo>
                  <a:lnTo>
                    <a:pt x="101" y="105"/>
                  </a:lnTo>
                  <a:lnTo>
                    <a:pt x="101" y="110"/>
                  </a:lnTo>
                  <a:lnTo>
                    <a:pt x="102" y="114"/>
                  </a:lnTo>
                  <a:lnTo>
                    <a:pt x="104" y="119"/>
                  </a:lnTo>
                  <a:lnTo>
                    <a:pt x="106" y="123"/>
                  </a:lnTo>
                  <a:lnTo>
                    <a:pt x="108" y="128"/>
                  </a:lnTo>
                  <a:lnTo>
                    <a:pt x="109" y="133"/>
                  </a:lnTo>
                  <a:lnTo>
                    <a:pt x="111" y="138"/>
                  </a:lnTo>
                  <a:lnTo>
                    <a:pt x="113" y="142"/>
                  </a:lnTo>
                  <a:lnTo>
                    <a:pt x="113" y="149"/>
                  </a:lnTo>
                  <a:lnTo>
                    <a:pt x="114" y="152"/>
                  </a:lnTo>
                  <a:lnTo>
                    <a:pt x="114" y="155"/>
                  </a:lnTo>
                  <a:lnTo>
                    <a:pt x="117" y="158"/>
                  </a:lnTo>
                  <a:lnTo>
                    <a:pt x="118" y="160"/>
                  </a:lnTo>
                  <a:lnTo>
                    <a:pt x="119" y="161"/>
                  </a:lnTo>
                  <a:lnTo>
                    <a:pt x="121" y="163"/>
                  </a:lnTo>
                  <a:lnTo>
                    <a:pt x="123" y="165"/>
                  </a:lnTo>
                  <a:lnTo>
                    <a:pt x="126" y="166"/>
                  </a:lnTo>
                  <a:lnTo>
                    <a:pt x="129" y="168"/>
                  </a:lnTo>
                  <a:lnTo>
                    <a:pt x="133" y="170"/>
                  </a:lnTo>
                  <a:lnTo>
                    <a:pt x="136" y="171"/>
                  </a:lnTo>
                  <a:lnTo>
                    <a:pt x="142" y="173"/>
                  </a:lnTo>
                  <a:lnTo>
                    <a:pt x="149" y="175"/>
                  </a:lnTo>
                  <a:lnTo>
                    <a:pt x="156" y="177"/>
                  </a:lnTo>
                  <a:lnTo>
                    <a:pt x="163" y="179"/>
                  </a:lnTo>
                  <a:lnTo>
                    <a:pt x="166" y="181"/>
                  </a:lnTo>
                  <a:lnTo>
                    <a:pt x="170" y="182"/>
                  </a:lnTo>
                  <a:lnTo>
                    <a:pt x="173" y="184"/>
                  </a:lnTo>
                  <a:lnTo>
                    <a:pt x="177" y="1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914" y="2257"/>
              <a:ext cx="181" cy="187"/>
            </a:xfrm>
            <a:custGeom>
              <a:rect b="b" l="l" r="r" t="t"/>
              <a:pathLst>
                <a:path extrusionOk="0" h="188" w="180">
                  <a:moveTo>
                    <a:pt x="176" y="186"/>
                  </a:moveTo>
                  <a:lnTo>
                    <a:pt x="176" y="185"/>
                  </a:lnTo>
                  <a:lnTo>
                    <a:pt x="171" y="185"/>
                  </a:lnTo>
                  <a:lnTo>
                    <a:pt x="165" y="185"/>
                  </a:lnTo>
                  <a:lnTo>
                    <a:pt x="155" y="186"/>
                  </a:lnTo>
                  <a:lnTo>
                    <a:pt x="146" y="186"/>
                  </a:lnTo>
                  <a:lnTo>
                    <a:pt x="136" y="185"/>
                  </a:lnTo>
                  <a:lnTo>
                    <a:pt x="127" y="184"/>
                  </a:lnTo>
                  <a:lnTo>
                    <a:pt x="122" y="184"/>
                  </a:lnTo>
                  <a:lnTo>
                    <a:pt x="117" y="183"/>
                  </a:lnTo>
                  <a:lnTo>
                    <a:pt x="113" y="182"/>
                  </a:lnTo>
                  <a:lnTo>
                    <a:pt x="107" y="181"/>
                  </a:lnTo>
                  <a:lnTo>
                    <a:pt x="102" y="180"/>
                  </a:lnTo>
                  <a:lnTo>
                    <a:pt x="96" y="178"/>
                  </a:lnTo>
                  <a:lnTo>
                    <a:pt x="91" y="177"/>
                  </a:lnTo>
                  <a:lnTo>
                    <a:pt x="87" y="175"/>
                  </a:lnTo>
                  <a:lnTo>
                    <a:pt x="83" y="174"/>
                  </a:lnTo>
                  <a:lnTo>
                    <a:pt x="79" y="172"/>
                  </a:lnTo>
                  <a:lnTo>
                    <a:pt x="80" y="172"/>
                  </a:lnTo>
                  <a:lnTo>
                    <a:pt x="76" y="169"/>
                  </a:lnTo>
                  <a:lnTo>
                    <a:pt x="76" y="170"/>
                  </a:lnTo>
                  <a:lnTo>
                    <a:pt x="73" y="167"/>
                  </a:lnTo>
                  <a:lnTo>
                    <a:pt x="70" y="164"/>
                  </a:lnTo>
                  <a:lnTo>
                    <a:pt x="68" y="162"/>
                  </a:lnTo>
                  <a:lnTo>
                    <a:pt x="66" y="159"/>
                  </a:lnTo>
                  <a:lnTo>
                    <a:pt x="64" y="156"/>
                  </a:lnTo>
                  <a:lnTo>
                    <a:pt x="63" y="154"/>
                  </a:lnTo>
                  <a:lnTo>
                    <a:pt x="61" y="151"/>
                  </a:lnTo>
                  <a:lnTo>
                    <a:pt x="62" y="151"/>
                  </a:lnTo>
                  <a:lnTo>
                    <a:pt x="59" y="145"/>
                  </a:lnTo>
                  <a:lnTo>
                    <a:pt x="58" y="139"/>
                  </a:lnTo>
                  <a:lnTo>
                    <a:pt x="56" y="134"/>
                  </a:lnTo>
                  <a:lnTo>
                    <a:pt x="56" y="129"/>
                  </a:lnTo>
                  <a:lnTo>
                    <a:pt x="56" y="125"/>
                  </a:lnTo>
                  <a:lnTo>
                    <a:pt x="55" y="121"/>
                  </a:lnTo>
                  <a:lnTo>
                    <a:pt x="56" y="113"/>
                  </a:lnTo>
                  <a:lnTo>
                    <a:pt x="56" y="105"/>
                  </a:lnTo>
                  <a:lnTo>
                    <a:pt x="57" y="97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7" y="85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56" y="71"/>
                  </a:lnTo>
                  <a:lnTo>
                    <a:pt x="56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6"/>
                  </a:lnTo>
                  <a:lnTo>
                    <a:pt x="50" y="53"/>
                  </a:lnTo>
                  <a:lnTo>
                    <a:pt x="47" y="49"/>
                  </a:lnTo>
                  <a:lnTo>
                    <a:pt x="44" y="45"/>
                  </a:lnTo>
                  <a:lnTo>
                    <a:pt x="42" y="42"/>
                  </a:lnTo>
                  <a:lnTo>
                    <a:pt x="38" y="39"/>
                  </a:lnTo>
                  <a:lnTo>
                    <a:pt x="34" y="36"/>
                  </a:lnTo>
                  <a:lnTo>
                    <a:pt x="30" y="33"/>
                  </a:lnTo>
                  <a:lnTo>
                    <a:pt x="25" y="30"/>
                  </a:lnTo>
                  <a:lnTo>
                    <a:pt x="20" y="28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3" y="23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4" y="15"/>
                  </a:lnTo>
                  <a:lnTo>
                    <a:pt x="6" y="13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9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4" y="3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6" y="5"/>
                  </a:lnTo>
                  <a:lnTo>
                    <a:pt x="71" y="6"/>
                  </a:lnTo>
                  <a:lnTo>
                    <a:pt x="75" y="8"/>
                  </a:lnTo>
                  <a:lnTo>
                    <a:pt x="79" y="10"/>
                  </a:lnTo>
                  <a:lnTo>
                    <a:pt x="78" y="10"/>
                  </a:lnTo>
                  <a:lnTo>
                    <a:pt x="82" y="12"/>
                  </a:lnTo>
                  <a:lnTo>
                    <a:pt x="85" y="14"/>
                  </a:lnTo>
                  <a:lnTo>
                    <a:pt x="87" y="17"/>
                  </a:lnTo>
                  <a:lnTo>
                    <a:pt x="89" y="19"/>
                  </a:lnTo>
                  <a:lnTo>
                    <a:pt x="91" y="22"/>
                  </a:lnTo>
                  <a:lnTo>
                    <a:pt x="92" y="25"/>
                  </a:lnTo>
                  <a:lnTo>
                    <a:pt x="94" y="28"/>
                  </a:lnTo>
                  <a:lnTo>
                    <a:pt x="94" y="31"/>
                  </a:lnTo>
                  <a:lnTo>
                    <a:pt x="95" y="34"/>
                  </a:lnTo>
                  <a:lnTo>
                    <a:pt x="96" y="40"/>
                  </a:lnTo>
                  <a:lnTo>
                    <a:pt x="97" y="47"/>
                  </a:lnTo>
                  <a:lnTo>
                    <a:pt x="97" y="51"/>
                  </a:lnTo>
                  <a:lnTo>
                    <a:pt x="97" y="54"/>
                  </a:lnTo>
                  <a:lnTo>
                    <a:pt x="98" y="61"/>
                  </a:lnTo>
                  <a:lnTo>
                    <a:pt x="98" y="67"/>
                  </a:lnTo>
                  <a:lnTo>
                    <a:pt x="98" y="73"/>
                  </a:lnTo>
                  <a:lnTo>
                    <a:pt x="98" y="79"/>
                  </a:lnTo>
                  <a:lnTo>
                    <a:pt x="99" y="85"/>
                  </a:lnTo>
                  <a:lnTo>
                    <a:pt x="99" y="89"/>
                  </a:lnTo>
                  <a:lnTo>
                    <a:pt x="99" y="92"/>
                  </a:lnTo>
                  <a:lnTo>
                    <a:pt x="99" y="96"/>
                  </a:lnTo>
                  <a:lnTo>
                    <a:pt x="99" y="100"/>
                  </a:lnTo>
                  <a:lnTo>
                    <a:pt x="99" y="102"/>
                  </a:lnTo>
                  <a:lnTo>
                    <a:pt x="100" y="105"/>
                  </a:lnTo>
                  <a:lnTo>
                    <a:pt x="100" y="110"/>
                  </a:lnTo>
                  <a:lnTo>
                    <a:pt x="101" y="114"/>
                  </a:lnTo>
                  <a:lnTo>
                    <a:pt x="103" y="119"/>
                  </a:lnTo>
                  <a:lnTo>
                    <a:pt x="105" y="123"/>
                  </a:lnTo>
                  <a:lnTo>
                    <a:pt x="105" y="124"/>
                  </a:lnTo>
                  <a:lnTo>
                    <a:pt x="107" y="128"/>
                  </a:lnTo>
                  <a:lnTo>
                    <a:pt x="109" y="133"/>
                  </a:lnTo>
                  <a:lnTo>
                    <a:pt x="111" y="138"/>
                  </a:lnTo>
                  <a:lnTo>
                    <a:pt x="111" y="142"/>
                  </a:lnTo>
                  <a:lnTo>
                    <a:pt x="112" y="149"/>
                  </a:lnTo>
                  <a:lnTo>
                    <a:pt x="113" y="152"/>
                  </a:lnTo>
                  <a:lnTo>
                    <a:pt x="114" y="155"/>
                  </a:lnTo>
                  <a:lnTo>
                    <a:pt x="115" y="158"/>
                  </a:lnTo>
                  <a:lnTo>
                    <a:pt x="117" y="160"/>
                  </a:lnTo>
                  <a:lnTo>
                    <a:pt x="118" y="162"/>
                  </a:lnTo>
                  <a:lnTo>
                    <a:pt x="121" y="163"/>
                  </a:lnTo>
                  <a:lnTo>
                    <a:pt x="120" y="163"/>
                  </a:lnTo>
                  <a:lnTo>
                    <a:pt x="122" y="165"/>
                  </a:lnTo>
                  <a:lnTo>
                    <a:pt x="125" y="167"/>
                  </a:lnTo>
                  <a:lnTo>
                    <a:pt x="126" y="167"/>
                  </a:lnTo>
                  <a:lnTo>
                    <a:pt x="129" y="169"/>
                  </a:lnTo>
                  <a:lnTo>
                    <a:pt x="132" y="170"/>
                  </a:lnTo>
                  <a:lnTo>
                    <a:pt x="136" y="172"/>
                  </a:lnTo>
                  <a:lnTo>
                    <a:pt x="142" y="174"/>
                  </a:lnTo>
                  <a:lnTo>
                    <a:pt x="149" y="176"/>
                  </a:lnTo>
                  <a:lnTo>
                    <a:pt x="156" y="178"/>
                  </a:lnTo>
                  <a:lnTo>
                    <a:pt x="163" y="180"/>
                  </a:lnTo>
                  <a:lnTo>
                    <a:pt x="166" y="181"/>
                  </a:lnTo>
                  <a:lnTo>
                    <a:pt x="169" y="183"/>
                  </a:lnTo>
                  <a:lnTo>
                    <a:pt x="172" y="184"/>
                  </a:lnTo>
                  <a:lnTo>
                    <a:pt x="176" y="186"/>
                  </a:lnTo>
                  <a:lnTo>
                    <a:pt x="179" y="186"/>
                  </a:lnTo>
                  <a:lnTo>
                    <a:pt x="174" y="183"/>
                  </a:lnTo>
                  <a:lnTo>
                    <a:pt x="170" y="182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3" y="179"/>
                  </a:lnTo>
                  <a:lnTo>
                    <a:pt x="157" y="177"/>
                  </a:lnTo>
                  <a:lnTo>
                    <a:pt x="156" y="177"/>
                  </a:lnTo>
                  <a:lnTo>
                    <a:pt x="149" y="174"/>
                  </a:lnTo>
                  <a:lnTo>
                    <a:pt x="142" y="173"/>
                  </a:lnTo>
                  <a:lnTo>
                    <a:pt x="143" y="173"/>
                  </a:lnTo>
                  <a:lnTo>
                    <a:pt x="136" y="170"/>
                  </a:lnTo>
                  <a:lnTo>
                    <a:pt x="133" y="169"/>
                  </a:lnTo>
                  <a:lnTo>
                    <a:pt x="130" y="168"/>
                  </a:lnTo>
                  <a:lnTo>
                    <a:pt x="127" y="166"/>
                  </a:lnTo>
                  <a:lnTo>
                    <a:pt x="124" y="164"/>
                  </a:lnTo>
                  <a:lnTo>
                    <a:pt x="122" y="162"/>
                  </a:lnTo>
                  <a:lnTo>
                    <a:pt x="122" y="163"/>
                  </a:lnTo>
                  <a:lnTo>
                    <a:pt x="121" y="161"/>
                  </a:lnTo>
                  <a:lnTo>
                    <a:pt x="119" y="160"/>
                  </a:lnTo>
                  <a:lnTo>
                    <a:pt x="118" y="158"/>
                  </a:lnTo>
                  <a:lnTo>
                    <a:pt x="116" y="155"/>
                  </a:lnTo>
                  <a:lnTo>
                    <a:pt x="115" y="152"/>
                  </a:lnTo>
                  <a:lnTo>
                    <a:pt x="115" y="149"/>
                  </a:lnTo>
                  <a:lnTo>
                    <a:pt x="114" y="143"/>
                  </a:lnTo>
                  <a:lnTo>
                    <a:pt x="114" y="142"/>
                  </a:lnTo>
                  <a:lnTo>
                    <a:pt x="113" y="139"/>
                  </a:lnTo>
                  <a:lnTo>
                    <a:pt x="111" y="133"/>
                  </a:lnTo>
                  <a:lnTo>
                    <a:pt x="109" y="128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6" y="119"/>
                  </a:lnTo>
                  <a:lnTo>
                    <a:pt x="104" y="115"/>
                  </a:lnTo>
                  <a:lnTo>
                    <a:pt x="102" y="110"/>
                  </a:lnTo>
                  <a:lnTo>
                    <a:pt x="102" y="105"/>
                  </a:lnTo>
                  <a:lnTo>
                    <a:pt x="102" y="103"/>
                  </a:lnTo>
                  <a:lnTo>
                    <a:pt x="102" y="100"/>
                  </a:lnTo>
                  <a:lnTo>
                    <a:pt x="101" y="96"/>
                  </a:lnTo>
                  <a:lnTo>
                    <a:pt x="101" y="92"/>
                  </a:lnTo>
                  <a:lnTo>
                    <a:pt x="101" y="89"/>
                  </a:lnTo>
                  <a:lnTo>
                    <a:pt x="101" y="86"/>
                  </a:lnTo>
                  <a:lnTo>
                    <a:pt x="101" y="80"/>
                  </a:lnTo>
                  <a:lnTo>
                    <a:pt x="101" y="73"/>
                  </a:lnTo>
                  <a:lnTo>
                    <a:pt x="100" y="67"/>
                  </a:lnTo>
                  <a:lnTo>
                    <a:pt x="100" y="61"/>
                  </a:lnTo>
                  <a:lnTo>
                    <a:pt x="100" y="55"/>
                  </a:lnTo>
                  <a:lnTo>
                    <a:pt x="99" y="51"/>
                  </a:lnTo>
                  <a:lnTo>
                    <a:pt x="99" y="47"/>
                  </a:lnTo>
                  <a:lnTo>
                    <a:pt x="99" y="41"/>
                  </a:lnTo>
                  <a:lnTo>
                    <a:pt x="98" y="35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1" y="19"/>
                  </a:lnTo>
                  <a:lnTo>
                    <a:pt x="89" y="17"/>
                  </a:lnTo>
                  <a:lnTo>
                    <a:pt x="86" y="14"/>
                  </a:lnTo>
                  <a:lnTo>
                    <a:pt x="83" y="11"/>
                  </a:lnTo>
                  <a:lnTo>
                    <a:pt x="80" y="9"/>
                  </a:lnTo>
                  <a:lnTo>
                    <a:pt x="76" y="7"/>
                  </a:lnTo>
                  <a:lnTo>
                    <a:pt x="71" y="5"/>
                  </a:lnTo>
                  <a:lnTo>
                    <a:pt x="66" y="4"/>
                  </a:lnTo>
                  <a:lnTo>
                    <a:pt x="60" y="2"/>
                  </a:lnTo>
                  <a:lnTo>
                    <a:pt x="54" y="1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12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14" y="27"/>
                  </a:lnTo>
                  <a:lnTo>
                    <a:pt x="20" y="29"/>
                  </a:lnTo>
                  <a:lnTo>
                    <a:pt x="24" y="31"/>
                  </a:lnTo>
                  <a:lnTo>
                    <a:pt x="28" y="34"/>
                  </a:lnTo>
                  <a:lnTo>
                    <a:pt x="32" y="37"/>
                  </a:lnTo>
                  <a:lnTo>
                    <a:pt x="36" y="40"/>
                  </a:lnTo>
                  <a:lnTo>
                    <a:pt x="39" y="43"/>
                  </a:lnTo>
                  <a:lnTo>
                    <a:pt x="42" y="46"/>
                  </a:lnTo>
                  <a:lnTo>
                    <a:pt x="45" y="49"/>
                  </a:lnTo>
                  <a:lnTo>
                    <a:pt x="47" y="53"/>
                  </a:lnTo>
                  <a:lnTo>
                    <a:pt x="49" y="56"/>
                  </a:lnTo>
                  <a:lnTo>
                    <a:pt x="51" y="60"/>
                  </a:lnTo>
                  <a:lnTo>
                    <a:pt x="52" y="64"/>
                  </a:lnTo>
                  <a:lnTo>
                    <a:pt x="53" y="67"/>
                  </a:lnTo>
                  <a:lnTo>
                    <a:pt x="54" y="71"/>
                  </a:lnTo>
                  <a:lnTo>
                    <a:pt x="55" y="76"/>
                  </a:lnTo>
                  <a:lnTo>
                    <a:pt x="55" y="80"/>
                  </a:lnTo>
                  <a:lnTo>
                    <a:pt x="55" y="85"/>
                  </a:lnTo>
                  <a:lnTo>
                    <a:pt x="55" y="89"/>
                  </a:lnTo>
                  <a:lnTo>
                    <a:pt x="55" y="93"/>
                  </a:lnTo>
                  <a:lnTo>
                    <a:pt x="55" y="97"/>
                  </a:lnTo>
                  <a:lnTo>
                    <a:pt x="54" y="104"/>
                  </a:lnTo>
                  <a:lnTo>
                    <a:pt x="53" y="112"/>
                  </a:lnTo>
                  <a:lnTo>
                    <a:pt x="53" y="120"/>
                  </a:lnTo>
                  <a:lnTo>
                    <a:pt x="53" y="124"/>
                  </a:lnTo>
                  <a:lnTo>
                    <a:pt x="53" y="129"/>
                  </a:lnTo>
                  <a:lnTo>
                    <a:pt x="54" y="134"/>
                  </a:lnTo>
                  <a:lnTo>
                    <a:pt x="55" y="139"/>
                  </a:lnTo>
                  <a:lnTo>
                    <a:pt x="56" y="144"/>
                  </a:lnTo>
                  <a:lnTo>
                    <a:pt x="59" y="151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6" y="162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70"/>
                  </a:lnTo>
                  <a:lnTo>
                    <a:pt x="78" y="172"/>
                  </a:lnTo>
                  <a:lnTo>
                    <a:pt x="82" y="175"/>
                  </a:lnTo>
                  <a:lnTo>
                    <a:pt x="86" y="176"/>
                  </a:lnTo>
                  <a:lnTo>
                    <a:pt x="86" y="177"/>
                  </a:lnTo>
                  <a:lnTo>
                    <a:pt x="91" y="178"/>
                  </a:lnTo>
                  <a:lnTo>
                    <a:pt x="96" y="180"/>
                  </a:lnTo>
                  <a:lnTo>
                    <a:pt x="101" y="181"/>
                  </a:lnTo>
                  <a:lnTo>
                    <a:pt x="107" y="182"/>
                  </a:lnTo>
                  <a:lnTo>
                    <a:pt x="112" y="183"/>
                  </a:lnTo>
                  <a:lnTo>
                    <a:pt x="117" y="184"/>
                  </a:lnTo>
                  <a:lnTo>
                    <a:pt x="122" y="185"/>
                  </a:lnTo>
                  <a:lnTo>
                    <a:pt x="127" y="186"/>
                  </a:lnTo>
                  <a:lnTo>
                    <a:pt x="137" y="187"/>
                  </a:lnTo>
                  <a:lnTo>
                    <a:pt x="146" y="187"/>
                  </a:lnTo>
                  <a:lnTo>
                    <a:pt x="156" y="187"/>
                  </a:lnTo>
                  <a:lnTo>
                    <a:pt x="166" y="187"/>
                  </a:lnTo>
                  <a:lnTo>
                    <a:pt x="171" y="187"/>
                  </a:lnTo>
                  <a:lnTo>
                    <a:pt x="179" y="186"/>
                  </a:lnTo>
                  <a:lnTo>
                    <a:pt x="176" y="1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105" y="2087"/>
              <a:ext cx="459" cy="194"/>
            </a:xfrm>
            <a:custGeom>
              <a:rect b="b" l="l" r="r" t="t"/>
              <a:pathLst>
                <a:path extrusionOk="0" h="194" w="459">
                  <a:moveTo>
                    <a:pt x="249" y="66"/>
                  </a:moveTo>
                  <a:lnTo>
                    <a:pt x="242" y="17"/>
                  </a:lnTo>
                  <a:lnTo>
                    <a:pt x="226" y="18"/>
                  </a:lnTo>
                  <a:lnTo>
                    <a:pt x="210" y="18"/>
                  </a:lnTo>
                  <a:lnTo>
                    <a:pt x="196" y="18"/>
                  </a:lnTo>
                  <a:lnTo>
                    <a:pt x="181" y="17"/>
                  </a:lnTo>
                  <a:lnTo>
                    <a:pt x="167" y="17"/>
                  </a:lnTo>
                  <a:lnTo>
                    <a:pt x="153" y="16"/>
                  </a:lnTo>
                  <a:lnTo>
                    <a:pt x="139" y="15"/>
                  </a:lnTo>
                  <a:lnTo>
                    <a:pt x="125" y="14"/>
                  </a:lnTo>
                  <a:lnTo>
                    <a:pt x="111" y="13"/>
                  </a:lnTo>
                  <a:lnTo>
                    <a:pt x="97" y="12"/>
                  </a:lnTo>
                  <a:lnTo>
                    <a:pt x="82" y="10"/>
                  </a:lnTo>
                  <a:lnTo>
                    <a:pt x="67" y="9"/>
                  </a:lnTo>
                  <a:lnTo>
                    <a:pt x="51" y="7"/>
                  </a:lnTo>
                  <a:lnTo>
                    <a:pt x="35" y="5"/>
                  </a:lnTo>
                  <a:lnTo>
                    <a:pt x="18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7"/>
                  </a:lnTo>
                  <a:lnTo>
                    <a:pt x="21" y="11"/>
                  </a:lnTo>
                  <a:lnTo>
                    <a:pt x="29" y="15"/>
                  </a:lnTo>
                  <a:lnTo>
                    <a:pt x="37" y="19"/>
                  </a:lnTo>
                  <a:lnTo>
                    <a:pt x="46" y="24"/>
                  </a:lnTo>
                  <a:lnTo>
                    <a:pt x="56" y="28"/>
                  </a:lnTo>
                  <a:lnTo>
                    <a:pt x="65" y="33"/>
                  </a:lnTo>
                  <a:lnTo>
                    <a:pt x="75" y="38"/>
                  </a:lnTo>
                  <a:lnTo>
                    <a:pt x="86" y="43"/>
                  </a:lnTo>
                  <a:lnTo>
                    <a:pt x="96" y="49"/>
                  </a:lnTo>
                  <a:lnTo>
                    <a:pt x="107" y="54"/>
                  </a:lnTo>
                  <a:lnTo>
                    <a:pt x="150" y="76"/>
                  </a:lnTo>
                  <a:lnTo>
                    <a:pt x="172" y="87"/>
                  </a:lnTo>
                  <a:lnTo>
                    <a:pt x="193" y="98"/>
                  </a:lnTo>
                  <a:lnTo>
                    <a:pt x="203" y="103"/>
                  </a:lnTo>
                  <a:lnTo>
                    <a:pt x="213" y="109"/>
                  </a:lnTo>
                  <a:lnTo>
                    <a:pt x="222" y="113"/>
                  </a:lnTo>
                  <a:lnTo>
                    <a:pt x="232" y="118"/>
                  </a:lnTo>
                  <a:lnTo>
                    <a:pt x="240" y="123"/>
                  </a:lnTo>
                  <a:lnTo>
                    <a:pt x="248" y="127"/>
                  </a:lnTo>
                  <a:lnTo>
                    <a:pt x="256" y="131"/>
                  </a:lnTo>
                  <a:lnTo>
                    <a:pt x="263" y="135"/>
                  </a:lnTo>
                  <a:lnTo>
                    <a:pt x="270" y="139"/>
                  </a:lnTo>
                  <a:lnTo>
                    <a:pt x="276" y="142"/>
                  </a:lnTo>
                  <a:lnTo>
                    <a:pt x="281" y="145"/>
                  </a:lnTo>
                  <a:lnTo>
                    <a:pt x="286" y="147"/>
                  </a:lnTo>
                  <a:lnTo>
                    <a:pt x="283" y="141"/>
                  </a:lnTo>
                  <a:lnTo>
                    <a:pt x="281" y="134"/>
                  </a:lnTo>
                  <a:lnTo>
                    <a:pt x="278" y="128"/>
                  </a:lnTo>
                  <a:lnTo>
                    <a:pt x="274" y="122"/>
                  </a:lnTo>
                  <a:lnTo>
                    <a:pt x="271" y="116"/>
                  </a:lnTo>
                  <a:lnTo>
                    <a:pt x="267" y="110"/>
                  </a:lnTo>
                  <a:lnTo>
                    <a:pt x="263" y="104"/>
                  </a:lnTo>
                  <a:lnTo>
                    <a:pt x="258" y="97"/>
                  </a:lnTo>
                  <a:lnTo>
                    <a:pt x="263" y="96"/>
                  </a:lnTo>
                  <a:lnTo>
                    <a:pt x="268" y="96"/>
                  </a:lnTo>
                  <a:lnTo>
                    <a:pt x="273" y="96"/>
                  </a:lnTo>
                  <a:lnTo>
                    <a:pt x="278" y="95"/>
                  </a:lnTo>
                  <a:lnTo>
                    <a:pt x="283" y="96"/>
                  </a:lnTo>
                  <a:lnTo>
                    <a:pt x="288" y="96"/>
                  </a:lnTo>
                  <a:lnTo>
                    <a:pt x="294" y="97"/>
                  </a:lnTo>
                  <a:lnTo>
                    <a:pt x="300" y="98"/>
                  </a:lnTo>
                  <a:lnTo>
                    <a:pt x="305" y="100"/>
                  </a:lnTo>
                  <a:lnTo>
                    <a:pt x="311" y="101"/>
                  </a:lnTo>
                  <a:lnTo>
                    <a:pt x="315" y="104"/>
                  </a:lnTo>
                  <a:lnTo>
                    <a:pt x="319" y="106"/>
                  </a:lnTo>
                  <a:lnTo>
                    <a:pt x="323" y="108"/>
                  </a:lnTo>
                  <a:lnTo>
                    <a:pt x="326" y="111"/>
                  </a:lnTo>
                  <a:lnTo>
                    <a:pt x="329" y="113"/>
                  </a:lnTo>
                  <a:lnTo>
                    <a:pt x="332" y="116"/>
                  </a:lnTo>
                  <a:lnTo>
                    <a:pt x="334" y="119"/>
                  </a:lnTo>
                  <a:lnTo>
                    <a:pt x="336" y="122"/>
                  </a:lnTo>
                  <a:lnTo>
                    <a:pt x="340" y="129"/>
                  </a:lnTo>
                  <a:lnTo>
                    <a:pt x="344" y="135"/>
                  </a:lnTo>
                  <a:lnTo>
                    <a:pt x="347" y="142"/>
                  </a:lnTo>
                  <a:lnTo>
                    <a:pt x="348" y="144"/>
                  </a:lnTo>
                  <a:lnTo>
                    <a:pt x="349" y="146"/>
                  </a:lnTo>
                  <a:lnTo>
                    <a:pt x="351" y="151"/>
                  </a:lnTo>
                  <a:lnTo>
                    <a:pt x="352" y="154"/>
                  </a:lnTo>
                  <a:lnTo>
                    <a:pt x="354" y="158"/>
                  </a:lnTo>
                  <a:lnTo>
                    <a:pt x="356" y="162"/>
                  </a:lnTo>
                  <a:lnTo>
                    <a:pt x="358" y="166"/>
                  </a:lnTo>
                  <a:lnTo>
                    <a:pt x="361" y="170"/>
                  </a:lnTo>
                  <a:lnTo>
                    <a:pt x="365" y="174"/>
                  </a:lnTo>
                  <a:lnTo>
                    <a:pt x="367" y="176"/>
                  </a:lnTo>
                  <a:lnTo>
                    <a:pt x="370" y="178"/>
                  </a:lnTo>
                  <a:lnTo>
                    <a:pt x="372" y="180"/>
                  </a:lnTo>
                  <a:lnTo>
                    <a:pt x="375" y="182"/>
                  </a:lnTo>
                  <a:lnTo>
                    <a:pt x="378" y="183"/>
                  </a:lnTo>
                  <a:lnTo>
                    <a:pt x="381" y="184"/>
                  </a:lnTo>
                  <a:lnTo>
                    <a:pt x="384" y="186"/>
                  </a:lnTo>
                  <a:lnTo>
                    <a:pt x="387" y="187"/>
                  </a:lnTo>
                  <a:lnTo>
                    <a:pt x="394" y="189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5" y="192"/>
                  </a:lnTo>
                  <a:lnTo>
                    <a:pt x="422" y="193"/>
                  </a:lnTo>
                  <a:lnTo>
                    <a:pt x="428" y="193"/>
                  </a:lnTo>
                  <a:lnTo>
                    <a:pt x="435" y="192"/>
                  </a:lnTo>
                  <a:lnTo>
                    <a:pt x="441" y="191"/>
                  </a:lnTo>
                  <a:lnTo>
                    <a:pt x="446" y="190"/>
                  </a:lnTo>
                  <a:lnTo>
                    <a:pt x="451" y="188"/>
                  </a:lnTo>
                  <a:lnTo>
                    <a:pt x="455" y="186"/>
                  </a:lnTo>
                  <a:lnTo>
                    <a:pt x="457" y="185"/>
                  </a:lnTo>
                  <a:lnTo>
                    <a:pt x="458" y="184"/>
                  </a:lnTo>
                  <a:lnTo>
                    <a:pt x="457" y="184"/>
                  </a:lnTo>
                  <a:lnTo>
                    <a:pt x="455" y="184"/>
                  </a:lnTo>
                  <a:lnTo>
                    <a:pt x="452" y="184"/>
                  </a:lnTo>
                  <a:lnTo>
                    <a:pt x="449" y="184"/>
                  </a:lnTo>
                  <a:lnTo>
                    <a:pt x="446" y="185"/>
                  </a:lnTo>
                  <a:lnTo>
                    <a:pt x="442" y="185"/>
                  </a:lnTo>
                  <a:lnTo>
                    <a:pt x="438" y="184"/>
                  </a:lnTo>
                  <a:lnTo>
                    <a:pt x="429" y="184"/>
                  </a:lnTo>
                  <a:lnTo>
                    <a:pt x="420" y="184"/>
                  </a:lnTo>
                  <a:lnTo>
                    <a:pt x="415" y="183"/>
                  </a:lnTo>
                  <a:lnTo>
                    <a:pt x="411" y="183"/>
                  </a:lnTo>
                  <a:lnTo>
                    <a:pt x="406" y="182"/>
                  </a:lnTo>
                  <a:lnTo>
                    <a:pt x="402" y="181"/>
                  </a:lnTo>
                  <a:lnTo>
                    <a:pt x="398" y="179"/>
                  </a:lnTo>
                  <a:lnTo>
                    <a:pt x="393" y="178"/>
                  </a:lnTo>
                  <a:lnTo>
                    <a:pt x="390" y="176"/>
                  </a:lnTo>
                  <a:lnTo>
                    <a:pt x="386" y="174"/>
                  </a:lnTo>
                  <a:lnTo>
                    <a:pt x="384" y="171"/>
                  </a:lnTo>
                  <a:lnTo>
                    <a:pt x="382" y="169"/>
                  </a:lnTo>
                  <a:lnTo>
                    <a:pt x="379" y="166"/>
                  </a:lnTo>
                  <a:lnTo>
                    <a:pt x="378" y="164"/>
                  </a:lnTo>
                  <a:lnTo>
                    <a:pt x="376" y="161"/>
                  </a:lnTo>
                  <a:lnTo>
                    <a:pt x="375" y="158"/>
                  </a:lnTo>
                  <a:lnTo>
                    <a:pt x="373" y="152"/>
                  </a:lnTo>
                  <a:lnTo>
                    <a:pt x="371" y="145"/>
                  </a:lnTo>
                  <a:lnTo>
                    <a:pt x="369" y="139"/>
                  </a:lnTo>
                  <a:lnTo>
                    <a:pt x="366" y="129"/>
                  </a:lnTo>
                  <a:lnTo>
                    <a:pt x="364" y="125"/>
                  </a:lnTo>
                  <a:lnTo>
                    <a:pt x="363" y="120"/>
                  </a:lnTo>
                  <a:lnTo>
                    <a:pt x="360" y="115"/>
                  </a:lnTo>
                  <a:lnTo>
                    <a:pt x="358" y="111"/>
                  </a:lnTo>
                  <a:lnTo>
                    <a:pt x="355" y="106"/>
                  </a:lnTo>
                  <a:lnTo>
                    <a:pt x="351" y="102"/>
                  </a:lnTo>
                  <a:lnTo>
                    <a:pt x="348" y="98"/>
                  </a:lnTo>
                  <a:lnTo>
                    <a:pt x="343" y="93"/>
                  </a:lnTo>
                  <a:lnTo>
                    <a:pt x="338" y="90"/>
                  </a:lnTo>
                  <a:lnTo>
                    <a:pt x="333" y="86"/>
                  </a:lnTo>
                  <a:lnTo>
                    <a:pt x="327" y="83"/>
                  </a:lnTo>
                  <a:lnTo>
                    <a:pt x="324" y="81"/>
                  </a:lnTo>
                  <a:lnTo>
                    <a:pt x="321" y="80"/>
                  </a:lnTo>
                  <a:lnTo>
                    <a:pt x="317" y="79"/>
                  </a:lnTo>
                  <a:lnTo>
                    <a:pt x="314" y="77"/>
                  </a:lnTo>
                  <a:lnTo>
                    <a:pt x="310" y="76"/>
                  </a:lnTo>
                  <a:lnTo>
                    <a:pt x="306" y="75"/>
                  </a:lnTo>
                  <a:lnTo>
                    <a:pt x="292" y="71"/>
                  </a:lnTo>
                  <a:lnTo>
                    <a:pt x="285" y="70"/>
                  </a:lnTo>
                  <a:lnTo>
                    <a:pt x="277" y="68"/>
                  </a:lnTo>
                  <a:lnTo>
                    <a:pt x="270" y="67"/>
                  </a:lnTo>
                  <a:lnTo>
                    <a:pt x="263" y="66"/>
                  </a:lnTo>
                  <a:lnTo>
                    <a:pt x="255" y="66"/>
                  </a:lnTo>
                  <a:lnTo>
                    <a:pt x="252" y="66"/>
                  </a:lnTo>
                  <a:lnTo>
                    <a:pt x="249" y="6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101" y="2086"/>
              <a:ext cx="466" cy="195"/>
            </a:xfrm>
            <a:custGeom>
              <a:rect b="b" l="l" r="r" t="t"/>
              <a:pathLst>
                <a:path extrusionOk="0" h="196" w="466">
                  <a:moveTo>
                    <a:pt x="251" y="67"/>
                  </a:moveTo>
                  <a:lnTo>
                    <a:pt x="254" y="67"/>
                  </a:lnTo>
                  <a:lnTo>
                    <a:pt x="247" y="18"/>
                  </a:lnTo>
                  <a:lnTo>
                    <a:pt x="229" y="18"/>
                  </a:lnTo>
                  <a:lnTo>
                    <a:pt x="214" y="18"/>
                  </a:lnTo>
                  <a:lnTo>
                    <a:pt x="199" y="18"/>
                  </a:lnTo>
                  <a:lnTo>
                    <a:pt x="184" y="18"/>
                  </a:lnTo>
                  <a:lnTo>
                    <a:pt x="170" y="17"/>
                  </a:lnTo>
                  <a:lnTo>
                    <a:pt x="157" y="17"/>
                  </a:lnTo>
                  <a:lnTo>
                    <a:pt x="143" y="16"/>
                  </a:lnTo>
                  <a:lnTo>
                    <a:pt x="129" y="15"/>
                  </a:lnTo>
                  <a:lnTo>
                    <a:pt x="115" y="13"/>
                  </a:lnTo>
                  <a:lnTo>
                    <a:pt x="101" y="12"/>
                  </a:lnTo>
                  <a:lnTo>
                    <a:pt x="86" y="10"/>
                  </a:lnTo>
                  <a:lnTo>
                    <a:pt x="55" y="7"/>
                  </a:lnTo>
                  <a:lnTo>
                    <a:pt x="39" y="5"/>
                  </a:lnTo>
                  <a:lnTo>
                    <a:pt x="22" y="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7" y="9"/>
                  </a:lnTo>
                  <a:lnTo>
                    <a:pt x="32" y="16"/>
                  </a:lnTo>
                  <a:lnTo>
                    <a:pt x="41" y="21"/>
                  </a:lnTo>
                  <a:lnTo>
                    <a:pt x="49" y="25"/>
                  </a:lnTo>
                  <a:lnTo>
                    <a:pt x="59" y="30"/>
                  </a:lnTo>
                  <a:lnTo>
                    <a:pt x="69" y="35"/>
                  </a:lnTo>
                  <a:lnTo>
                    <a:pt x="79" y="40"/>
                  </a:lnTo>
                  <a:lnTo>
                    <a:pt x="89" y="45"/>
                  </a:lnTo>
                  <a:lnTo>
                    <a:pt x="100" y="51"/>
                  </a:lnTo>
                  <a:lnTo>
                    <a:pt x="110" y="56"/>
                  </a:lnTo>
                  <a:lnTo>
                    <a:pt x="154" y="78"/>
                  </a:lnTo>
                  <a:lnTo>
                    <a:pt x="175" y="89"/>
                  </a:lnTo>
                  <a:lnTo>
                    <a:pt x="196" y="100"/>
                  </a:lnTo>
                  <a:lnTo>
                    <a:pt x="206" y="105"/>
                  </a:lnTo>
                  <a:lnTo>
                    <a:pt x="216" y="110"/>
                  </a:lnTo>
                  <a:lnTo>
                    <a:pt x="225" y="115"/>
                  </a:lnTo>
                  <a:lnTo>
                    <a:pt x="235" y="120"/>
                  </a:lnTo>
                  <a:lnTo>
                    <a:pt x="243" y="124"/>
                  </a:lnTo>
                  <a:lnTo>
                    <a:pt x="252" y="129"/>
                  </a:lnTo>
                  <a:lnTo>
                    <a:pt x="260" y="133"/>
                  </a:lnTo>
                  <a:lnTo>
                    <a:pt x="267" y="137"/>
                  </a:lnTo>
                  <a:lnTo>
                    <a:pt x="273" y="140"/>
                  </a:lnTo>
                  <a:lnTo>
                    <a:pt x="279" y="143"/>
                  </a:lnTo>
                  <a:lnTo>
                    <a:pt x="284" y="147"/>
                  </a:lnTo>
                  <a:lnTo>
                    <a:pt x="291" y="151"/>
                  </a:lnTo>
                  <a:lnTo>
                    <a:pt x="288" y="142"/>
                  </a:lnTo>
                  <a:lnTo>
                    <a:pt x="285" y="135"/>
                  </a:lnTo>
                  <a:lnTo>
                    <a:pt x="282" y="130"/>
                  </a:lnTo>
                  <a:lnTo>
                    <a:pt x="279" y="124"/>
                  </a:lnTo>
                  <a:lnTo>
                    <a:pt x="275" y="117"/>
                  </a:lnTo>
                  <a:lnTo>
                    <a:pt x="276" y="117"/>
                  </a:lnTo>
                  <a:lnTo>
                    <a:pt x="271" y="111"/>
                  </a:lnTo>
                  <a:lnTo>
                    <a:pt x="267" y="105"/>
                  </a:lnTo>
                  <a:lnTo>
                    <a:pt x="263" y="98"/>
                  </a:lnTo>
                  <a:lnTo>
                    <a:pt x="262" y="99"/>
                  </a:lnTo>
                  <a:lnTo>
                    <a:pt x="268" y="99"/>
                  </a:lnTo>
                  <a:lnTo>
                    <a:pt x="273" y="98"/>
                  </a:lnTo>
                  <a:lnTo>
                    <a:pt x="278" y="98"/>
                  </a:lnTo>
                  <a:lnTo>
                    <a:pt x="282" y="97"/>
                  </a:lnTo>
                  <a:lnTo>
                    <a:pt x="287" y="98"/>
                  </a:lnTo>
                  <a:lnTo>
                    <a:pt x="292" y="98"/>
                  </a:lnTo>
                  <a:lnTo>
                    <a:pt x="298" y="99"/>
                  </a:lnTo>
                  <a:lnTo>
                    <a:pt x="304" y="100"/>
                  </a:lnTo>
                  <a:lnTo>
                    <a:pt x="309" y="101"/>
                  </a:lnTo>
                  <a:lnTo>
                    <a:pt x="314" y="103"/>
                  </a:lnTo>
                  <a:lnTo>
                    <a:pt x="318" y="105"/>
                  </a:lnTo>
                  <a:lnTo>
                    <a:pt x="322" y="108"/>
                  </a:lnTo>
                  <a:lnTo>
                    <a:pt x="326" y="110"/>
                  </a:lnTo>
                  <a:lnTo>
                    <a:pt x="329" y="112"/>
                  </a:lnTo>
                  <a:lnTo>
                    <a:pt x="332" y="115"/>
                  </a:lnTo>
                  <a:lnTo>
                    <a:pt x="334" y="118"/>
                  </a:lnTo>
                  <a:lnTo>
                    <a:pt x="337" y="120"/>
                  </a:lnTo>
                  <a:lnTo>
                    <a:pt x="339" y="124"/>
                  </a:lnTo>
                  <a:lnTo>
                    <a:pt x="339" y="123"/>
                  </a:lnTo>
                  <a:lnTo>
                    <a:pt x="343" y="130"/>
                  </a:lnTo>
                  <a:lnTo>
                    <a:pt x="346" y="137"/>
                  </a:lnTo>
                  <a:lnTo>
                    <a:pt x="349" y="143"/>
                  </a:lnTo>
                  <a:lnTo>
                    <a:pt x="350" y="145"/>
                  </a:lnTo>
                  <a:lnTo>
                    <a:pt x="351" y="148"/>
                  </a:lnTo>
                  <a:lnTo>
                    <a:pt x="353" y="152"/>
                  </a:lnTo>
                  <a:lnTo>
                    <a:pt x="355" y="156"/>
                  </a:lnTo>
                  <a:lnTo>
                    <a:pt x="357" y="160"/>
                  </a:lnTo>
                  <a:lnTo>
                    <a:pt x="358" y="163"/>
                  </a:lnTo>
                  <a:lnTo>
                    <a:pt x="361" y="167"/>
                  </a:lnTo>
                  <a:lnTo>
                    <a:pt x="364" y="171"/>
                  </a:lnTo>
                  <a:lnTo>
                    <a:pt x="368" y="176"/>
                  </a:lnTo>
                  <a:lnTo>
                    <a:pt x="370" y="178"/>
                  </a:lnTo>
                  <a:lnTo>
                    <a:pt x="372" y="179"/>
                  </a:lnTo>
                  <a:lnTo>
                    <a:pt x="372" y="180"/>
                  </a:lnTo>
                  <a:lnTo>
                    <a:pt x="375" y="182"/>
                  </a:lnTo>
                  <a:lnTo>
                    <a:pt x="378" y="183"/>
                  </a:lnTo>
                  <a:lnTo>
                    <a:pt x="381" y="185"/>
                  </a:lnTo>
                  <a:lnTo>
                    <a:pt x="383" y="186"/>
                  </a:lnTo>
                  <a:lnTo>
                    <a:pt x="387" y="188"/>
                  </a:lnTo>
                  <a:lnTo>
                    <a:pt x="390" y="189"/>
                  </a:lnTo>
                  <a:lnTo>
                    <a:pt x="397" y="191"/>
                  </a:lnTo>
                  <a:lnTo>
                    <a:pt x="404" y="193"/>
                  </a:lnTo>
                  <a:lnTo>
                    <a:pt x="411" y="194"/>
                  </a:lnTo>
                  <a:lnTo>
                    <a:pt x="418" y="195"/>
                  </a:lnTo>
                  <a:lnTo>
                    <a:pt x="425" y="195"/>
                  </a:lnTo>
                  <a:lnTo>
                    <a:pt x="432" y="195"/>
                  </a:lnTo>
                  <a:lnTo>
                    <a:pt x="433" y="195"/>
                  </a:lnTo>
                  <a:lnTo>
                    <a:pt x="439" y="194"/>
                  </a:lnTo>
                  <a:lnTo>
                    <a:pt x="445" y="193"/>
                  </a:lnTo>
                  <a:lnTo>
                    <a:pt x="451" y="192"/>
                  </a:lnTo>
                  <a:lnTo>
                    <a:pt x="455" y="190"/>
                  </a:lnTo>
                  <a:lnTo>
                    <a:pt x="460" y="188"/>
                  </a:lnTo>
                  <a:lnTo>
                    <a:pt x="461" y="187"/>
                  </a:lnTo>
                  <a:lnTo>
                    <a:pt x="465" y="185"/>
                  </a:lnTo>
                  <a:lnTo>
                    <a:pt x="461" y="185"/>
                  </a:lnTo>
                  <a:lnTo>
                    <a:pt x="459" y="185"/>
                  </a:lnTo>
                  <a:lnTo>
                    <a:pt x="458" y="185"/>
                  </a:lnTo>
                  <a:lnTo>
                    <a:pt x="453" y="185"/>
                  </a:lnTo>
                  <a:lnTo>
                    <a:pt x="449" y="185"/>
                  </a:lnTo>
                  <a:lnTo>
                    <a:pt x="445" y="185"/>
                  </a:lnTo>
                  <a:lnTo>
                    <a:pt x="441" y="185"/>
                  </a:lnTo>
                  <a:lnTo>
                    <a:pt x="432" y="185"/>
                  </a:lnTo>
                  <a:lnTo>
                    <a:pt x="423" y="184"/>
                  </a:lnTo>
                  <a:lnTo>
                    <a:pt x="419" y="184"/>
                  </a:lnTo>
                  <a:lnTo>
                    <a:pt x="414" y="183"/>
                  </a:lnTo>
                  <a:lnTo>
                    <a:pt x="410" y="183"/>
                  </a:lnTo>
                  <a:lnTo>
                    <a:pt x="406" y="182"/>
                  </a:lnTo>
                  <a:lnTo>
                    <a:pt x="401" y="180"/>
                  </a:lnTo>
                  <a:lnTo>
                    <a:pt x="402" y="180"/>
                  </a:lnTo>
                  <a:lnTo>
                    <a:pt x="397" y="178"/>
                  </a:lnTo>
                  <a:lnTo>
                    <a:pt x="394" y="177"/>
                  </a:lnTo>
                  <a:lnTo>
                    <a:pt x="391" y="175"/>
                  </a:lnTo>
                  <a:lnTo>
                    <a:pt x="388" y="173"/>
                  </a:lnTo>
                  <a:lnTo>
                    <a:pt x="386" y="170"/>
                  </a:lnTo>
                  <a:lnTo>
                    <a:pt x="384" y="167"/>
                  </a:lnTo>
                  <a:lnTo>
                    <a:pt x="382" y="165"/>
                  </a:lnTo>
                  <a:lnTo>
                    <a:pt x="380" y="162"/>
                  </a:lnTo>
                  <a:lnTo>
                    <a:pt x="379" y="159"/>
                  </a:lnTo>
                  <a:lnTo>
                    <a:pt x="378" y="153"/>
                  </a:lnTo>
                  <a:lnTo>
                    <a:pt x="376" y="147"/>
                  </a:lnTo>
                  <a:lnTo>
                    <a:pt x="374" y="141"/>
                  </a:lnTo>
                  <a:lnTo>
                    <a:pt x="371" y="131"/>
                  </a:lnTo>
                  <a:lnTo>
                    <a:pt x="370" y="126"/>
                  </a:lnTo>
                  <a:lnTo>
                    <a:pt x="367" y="121"/>
                  </a:lnTo>
                  <a:lnTo>
                    <a:pt x="365" y="116"/>
                  </a:lnTo>
                  <a:lnTo>
                    <a:pt x="362" y="112"/>
                  </a:lnTo>
                  <a:lnTo>
                    <a:pt x="359" y="107"/>
                  </a:lnTo>
                  <a:lnTo>
                    <a:pt x="356" y="103"/>
                  </a:lnTo>
                  <a:lnTo>
                    <a:pt x="352" y="99"/>
                  </a:lnTo>
                  <a:lnTo>
                    <a:pt x="348" y="95"/>
                  </a:lnTo>
                  <a:lnTo>
                    <a:pt x="348" y="94"/>
                  </a:lnTo>
                  <a:lnTo>
                    <a:pt x="343" y="91"/>
                  </a:lnTo>
                  <a:lnTo>
                    <a:pt x="338" y="87"/>
                  </a:lnTo>
                  <a:lnTo>
                    <a:pt x="332" y="84"/>
                  </a:lnTo>
                  <a:lnTo>
                    <a:pt x="331" y="83"/>
                  </a:lnTo>
                  <a:lnTo>
                    <a:pt x="329" y="82"/>
                  </a:lnTo>
                  <a:lnTo>
                    <a:pt x="325" y="81"/>
                  </a:lnTo>
                  <a:lnTo>
                    <a:pt x="322" y="79"/>
                  </a:lnTo>
                  <a:lnTo>
                    <a:pt x="318" y="78"/>
                  </a:lnTo>
                  <a:lnTo>
                    <a:pt x="314" y="77"/>
                  </a:lnTo>
                  <a:lnTo>
                    <a:pt x="310" y="76"/>
                  </a:lnTo>
                  <a:lnTo>
                    <a:pt x="296" y="72"/>
                  </a:lnTo>
                  <a:lnTo>
                    <a:pt x="289" y="70"/>
                  </a:lnTo>
                  <a:lnTo>
                    <a:pt x="288" y="70"/>
                  </a:lnTo>
                  <a:lnTo>
                    <a:pt x="281" y="69"/>
                  </a:lnTo>
                  <a:lnTo>
                    <a:pt x="274" y="67"/>
                  </a:lnTo>
                  <a:lnTo>
                    <a:pt x="273" y="67"/>
                  </a:lnTo>
                  <a:lnTo>
                    <a:pt x="266" y="67"/>
                  </a:lnTo>
                  <a:lnTo>
                    <a:pt x="259" y="66"/>
                  </a:lnTo>
                  <a:lnTo>
                    <a:pt x="256" y="66"/>
                  </a:lnTo>
                  <a:lnTo>
                    <a:pt x="252" y="66"/>
                  </a:lnTo>
                  <a:lnTo>
                    <a:pt x="251" y="67"/>
                  </a:lnTo>
                  <a:lnTo>
                    <a:pt x="252" y="73"/>
                  </a:lnTo>
                  <a:lnTo>
                    <a:pt x="254" y="67"/>
                  </a:lnTo>
                  <a:lnTo>
                    <a:pt x="253" y="68"/>
                  </a:lnTo>
                  <a:lnTo>
                    <a:pt x="257" y="68"/>
                  </a:lnTo>
                  <a:lnTo>
                    <a:pt x="259" y="67"/>
                  </a:lnTo>
                  <a:lnTo>
                    <a:pt x="259" y="68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73" y="69"/>
                  </a:lnTo>
                  <a:lnTo>
                    <a:pt x="281" y="70"/>
                  </a:lnTo>
                  <a:lnTo>
                    <a:pt x="288" y="72"/>
                  </a:lnTo>
                  <a:lnTo>
                    <a:pt x="295" y="74"/>
                  </a:lnTo>
                  <a:lnTo>
                    <a:pt x="310" y="77"/>
                  </a:lnTo>
                  <a:lnTo>
                    <a:pt x="313" y="78"/>
                  </a:lnTo>
                  <a:lnTo>
                    <a:pt x="317" y="79"/>
                  </a:lnTo>
                  <a:lnTo>
                    <a:pt x="321" y="80"/>
                  </a:lnTo>
                  <a:lnTo>
                    <a:pt x="324" y="82"/>
                  </a:lnTo>
                  <a:lnTo>
                    <a:pt x="327" y="83"/>
                  </a:lnTo>
                  <a:lnTo>
                    <a:pt x="331" y="85"/>
                  </a:lnTo>
                  <a:lnTo>
                    <a:pt x="336" y="88"/>
                  </a:lnTo>
                  <a:lnTo>
                    <a:pt x="341" y="91"/>
                  </a:lnTo>
                  <a:lnTo>
                    <a:pt x="346" y="95"/>
                  </a:lnTo>
                  <a:lnTo>
                    <a:pt x="350" y="99"/>
                  </a:lnTo>
                  <a:lnTo>
                    <a:pt x="354" y="103"/>
                  </a:lnTo>
                  <a:lnTo>
                    <a:pt x="357" y="107"/>
                  </a:lnTo>
                  <a:lnTo>
                    <a:pt x="360" y="112"/>
                  </a:lnTo>
                  <a:lnTo>
                    <a:pt x="362" y="116"/>
                  </a:lnTo>
                  <a:lnTo>
                    <a:pt x="365" y="121"/>
                  </a:lnTo>
                  <a:lnTo>
                    <a:pt x="367" y="126"/>
                  </a:lnTo>
                  <a:lnTo>
                    <a:pt x="369" y="131"/>
                  </a:lnTo>
                  <a:lnTo>
                    <a:pt x="372" y="140"/>
                  </a:lnTo>
                  <a:lnTo>
                    <a:pt x="373" y="146"/>
                  </a:lnTo>
                  <a:lnTo>
                    <a:pt x="375" y="153"/>
                  </a:lnTo>
                  <a:lnTo>
                    <a:pt x="377" y="159"/>
                  </a:lnTo>
                  <a:lnTo>
                    <a:pt x="379" y="162"/>
                  </a:lnTo>
                  <a:lnTo>
                    <a:pt x="380" y="165"/>
                  </a:lnTo>
                  <a:lnTo>
                    <a:pt x="382" y="168"/>
                  </a:lnTo>
                  <a:lnTo>
                    <a:pt x="383" y="170"/>
                  </a:lnTo>
                  <a:lnTo>
                    <a:pt x="384" y="170"/>
                  </a:lnTo>
                  <a:lnTo>
                    <a:pt x="386" y="173"/>
                  </a:lnTo>
                  <a:lnTo>
                    <a:pt x="389" y="175"/>
                  </a:lnTo>
                  <a:lnTo>
                    <a:pt x="393" y="177"/>
                  </a:lnTo>
                  <a:lnTo>
                    <a:pt x="397" y="180"/>
                  </a:lnTo>
                  <a:lnTo>
                    <a:pt x="401" y="181"/>
                  </a:lnTo>
                  <a:lnTo>
                    <a:pt x="406" y="183"/>
                  </a:lnTo>
                  <a:lnTo>
                    <a:pt x="410" y="184"/>
                  </a:lnTo>
                  <a:lnTo>
                    <a:pt x="414" y="184"/>
                  </a:lnTo>
                  <a:lnTo>
                    <a:pt x="415" y="184"/>
                  </a:lnTo>
                  <a:lnTo>
                    <a:pt x="419" y="185"/>
                  </a:lnTo>
                  <a:lnTo>
                    <a:pt x="423" y="186"/>
                  </a:lnTo>
                  <a:lnTo>
                    <a:pt x="433" y="186"/>
                  </a:lnTo>
                  <a:lnTo>
                    <a:pt x="442" y="186"/>
                  </a:lnTo>
                  <a:lnTo>
                    <a:pt x="446" y="186"/>
                  </a:lnTo>
                  <a:lnTo>
                    <a:pt x="450" y="186"/>
                  </a:lnTo>
                  <a:lnTo>
                    <a:pt x="453" y="186"/>
                  </a:lnTo>
                  <a:lnTo>
                    <a:pt x="459" y="186"/>
                  </a:lnTo>
                  <a:lnTo>
                    <a:pt x="461" y="186"/>
                  </a:lnTo>
                  <a:lnTo>
                    <a:pt x="462" y="186"/>
                  </a:lnTo>
                  <a:lnTo>
                    <a:pt x="461" y="185"/>
                  </a:lnTo>
                  <a:lnTo>
                    <a:pt x="459" y="186"/>
                  </a:lnTo>
                  <a:lnTo>
                    <a:pt x="458" y="187"/>
                  </a:lnTo>
                  <a:lnTo>
                    <a:pt x="454" y="189"/>
                  </a:lnTo>
                  <a:lnTo>
                    <a:pt x="449" y="191"/>
                  </a:lnTo>
                  <a:lnTo>
                    <a:pt x="444" y="192"/>
                  </a:lnTo>
                  <a:lnTo>
                    <a:pt x="438" y="193"/>
                  </a:lnTo>
                  <a:lnTo>
                    <a:pt x="432" y="193"/>
                  </a:lnTo>
                  <a:lnTo>
                    <a:pt x="425" y="194"/>
                  </a:lnTo>
                  <a:lnTo>
                    <a:pt x="418" y="193"/>
                  </a:lnTo>
                  <a:lnTo>
                    <a:pt x="411" y="192"/>
                  </a:lnTo>
                  <a:lnTo>
                    <a:pt x="404" y="192"/>
                  </a:lnTo>
                  <a:lnTo>
                    <a:pt x="398" y="190"/>
                  </a:lnTo>
                  <a:lnTo>
                    <a:pt x="391" y="188"/>
                  </a:lnTo>
                  <a:lnTo>
                    <a:pt x="388" y="187"/>
                  </a:lnTo>
                  <a:lnTo>
                    <a:pt x="385" y="186"/>
                  </a:lnTo>
                  <a:lnTo>
                    <a:pt x="382" y="184"/>
                  </a:lnTo>
                  <a:lnTo>
                    <a:pt x="379" y="182"/>
                  </a:lnTo>
                  <a:lnTo>
                    <a:pt x="376" y="181"/>
                  </a:lnTo>
                  <a:lnTo>
                    <a:pt x="374" y="179"/>
                  </a:lnTo>
                  <a:lnTo>
                    <a:pt x="372" y="177"/>
                  </a:lnTo>
                  <a:lnTo>
                    <a:pt x="370" y="175"/>
                  </a:lnTo>
                  <a:lnTo>
                    <a:pt x="366" y="171"/>
                  </a:lnTo>
                  <a:lnTo>
                    <a:pt x="363" y="167"/>
                  </a:lnTo>
                  <a:lnTo>
                    <a:pt x="361" y="163"/>
                  </a:lnTo>
                  <a:lnTo>
                    <a:pt x="359" y="159"/>
                  </a:lnTo>
                  <a:lnTo>
                    <a:pt x="357" y="156"/>
                  </a:lnTo>
                  <a:lnTo>
                    <a:pt x="355" y="152"/>
                  </a:lnTo>
                  <a:lnTo>
                    <a:pt x="353" y="147"/>
                  </a:lnTo>
                  <a:lnTo>
                    <a:pt x="353" y="145"/>
                  </a:lnTo>
                  <a:lnTo>
                    <a:pt x="352" y="143"/>
                  </a:lnTo>
                  <a:lnTo>
                    <a:pt x="348" y="136"/>
                  </a:lnTo>
                  <a:lnTo>
                    <a:pt x="345" y="130"/>
                  </a:lnTo>
                  <a:lnTo>
                    <a:pt x="341" y="124"/>
                  </a:lnTo>
                  <a:lnTo>
                    <a:pt x="339" y="120"/>
                  </a:lnTo>
                  <a:lnTo>
                    <a:pt x="337" y="118"/>
                  </a:lnTo>
                  <a:lnTo>
                    <a:pt x="337" y="117"/>
                  </a:lnTo>
                  <a:lnTo>
                    <a:pt x="334" y="115"/>
                  </a:lnTo>
                  <a:lnTo>
                    <a:pt x="331" y="112"/>
                  </a:lnTo>
                  <a:lnTo>
                    <a:pt x="330" y="112"/>
                  </a:lnTo>
                  <a:lnTo>
                    <a:pt x="327" y="109"/>
                  </a:lnTo>
                  <a:lnTo>
                    <a:pt x="324" y="107"/>
                  </a:lnTo>
                  <a:lnTo>
                    <a:pt x="323" y="106"/>
                  </a:lnTo>
                  <a:lnTo>
                    <a:pt x="319" y="104"/>
                  </a:lnTo>
                  <a:lnTo>
                    <a:pt x="315" y="102"/>
                  </a:lnTo>
                  <a:lnTo>
                    <a:pt x="314" y="102"/>
                  </a:lnTo>
                  <a:lnTo>
                    <a:pt x="309" y="100"/>
                  </a:lnTo>
                  <a:lnTo>
                    <a:pt x="304" y="99"/>
                  </a:lnTo>
                  <a:lnTo>
                    <a:pt x="298" y="97"/>
                  </a:lnTo>
                  <a:lnTo>
                    <a:pt x="292" y="96"/>
                  </a:lnTo>
                  <a:lnTo>
                    <a:pt x="287" y="96"/>
                  </a:lnTo>
                  <a:lnTo>
                    <a:pt x="281" y="96"/>
                  </a:lnTo>
                  <a:lnTo>
                    <a:pt x="277" y="96"/>
                  </a:lnTo>
                  <a:lnTo>
                    <a:pt x="272" y="96"/>
                  </a:lnTo>
                  <a:lnTo>
                    <a:pt x="267" y="97"/>
                  </a:lnTo>
                  <a:lnTo>
                    <a:pt x="260" y="98"/>
                  </a:lnTo>
                  <a:lnTo>
                    <a:pt x="265" y="105"/>
                  </a:lnTo>
                  <a:lnTo>
                    <a:pt x="269" y="112"/>
                  </a:lnTo>
                  <a:lnTo>
                    <a:pt x="273" y="118"/>
                  </a:lnTo>
                  <a:lnTo>
                    <a:pt x="273" y="117"/>
                  </a:lnTo>
                  <a:lnTo>
                    <a:pt x="277" y="124"/>
                  </a:lnTo>
                  <a:lnTo>
                    <a:pt x="280" y="130"/>
                  </a:lnTo>
                  <a:lnTo>
                    <a:pt x="284" y="136"/>
                  </a:lnTo>
                  <a:lnTo>
                    <a:pt x="286" y="142"/>
                  </a:lnTo>
                  <a:lnTo>
                    <a:pt x="288" y="149"/>
                  </a:lnTo>
                  <a:lnTo>
                    <a:pt x="290" y="148"/>
                  </a:lnTo>
                  <a:lnTo>
                    <a:pt x="286" y="146"/>
                  </a:lnTo>
                  <a:lnTo>
                    <a:pt x="280" y="143"/>
                  </a:lnTo>
                  <a:lnTo>
                    <a:pt x="274" y="140"/>
                  </a:lnTo>
                  <a:lnTo>
                    <a:pt x="268" y="136"/>
                  </a:lnTo>
                  <a:lnTo>
                    <a:pt x="261" y="132"/>
                  </a:lnTo>
                  <a:lnTo>
                    <a:pt x="253" y="128"/>
                  </a:lnTo>
                  <a:lnTo>
                    <a:pt x="244" y="124"/>
                  </a:lnTo>
                  <a:lnTo>
                    <a:pt x="236" y="119"/>
                  </a:lnTo>
                  <a:lnTo>
                    <a:pt x="227" y="114"/>
                  </a:lnTo>
                  <a:lnTo>
                    <a:pt x="217" y="109"/>
                  </a:lnTo>
                  <a:lnTo>
                    <a:pt x="208" y="104"/>
                  </a:lnTo>
                  <a:lnTo>
                    <a:pt x="197" y="99"/>
                  </a:lnTo>
                  <a:lnTo>
                    <a:pt x="176" y="88"/>
                  </a:lnTo>
                  <a:lnTo>
                    <a:pt x="155" y="77"/>
                  </a:lnTo>
                  <a:lnTo>
                    <a:pt x="112" y="55"/>
                  </a:lnTo>
                  <a:lnTo>
                    <a:pt x="101" y="50"/>
                  </a:lnTo>
                  <a:lnTo>
                    <a:pt x="90" y="44"/>
                  </a:lnTo>
                  <a:lnTo>
                    <a:pt x="80" y="39"/>
                  </a:lnTo>
                  <a:lnTo>
                    <a:pt x="70" y="34"/>
                  </a:lnTo>
                  <a:lnTo>
                    <a:pt x="60" y="29"/>
                  </a:lnTo>
                  <a:lnTo>
                    <a:pt x="51" y="24"/>
                  </a:lnTo>
                  <a:lnTo>
                    <a:pt x="42" y="20"/>
                  </a:lnTo>
                  <a:lnTo>
                    <a:pt x="34" y="16"/>
                  </a:lnTo>
                  <a:lnTo>
                    <a:pt x="18" y="8"/>
                  </a:lnTo>
                  <a:lnTo>
                    <a:pt x="11" y="4"/>
                  </a:lnTo>
                  <a:lnTo>
                    <a:pt x="5" y="1"/>
                  </a:lnTo>
                  <a:lnTo>
                    <a:pt x="5" y="2"/>
                  </a:lnTo>
                  <a:lnTo>
                    <a:pt x="13" y="3"/>
                  </a:lnTo>
                  <a:lnTo>
                    <a:pt x="22" y="5"/>
                  </a:lnTo>
                  <a:lnTo>
                    <a:pt x="40" y="7"/>
                  </a:lnTo>
                  <a:lnTo>
                    <a:pt x="56" y="9"/>
                  </a:lnTo>
                  <a:lnTo>
                    <a:pt x="86" y="12"/>
                  </a:lnTo>
                  <a:lnTo>
                    <a:pt x="101" y="14"/>
                  </a:lnTo>
                  <a:lnTo>
                    <a:pt x="115" y="15"/>
                  </a:lnTo>
                  <a:lnTo>
                    <a:pt x="129" y="17"/>
                  </a:lnTo>
                  <a:lnTo>
                    <a:pt x="143" y="18"/>
                  </a:lnTo>
                  <a:lnTo>
                    <a:pt x="157" y="18"/>
                  </a:lnTo>
                  <a:lnTo>
                    <a:pt x="171" y="19"/>
                  </a:lnTo>
                  <a:lnTo>
                    <a:pt x="185" y="19"/>
                  </a:lnTo>
                  <a:lnTo>
                    <a:pt x="200" y="20"/>
                  </a:lnTo>
                  <a:lnTo>
                    <a:pt x="215" y="20"/>
                  </a:lnTo>
                  <a:lnTo>
                    <a:pt x="230" y="20"/>
                  </a:lnTo>
                  <a:lnTo>
                    <a:pt x="246" y="19"/>
                  </a:lnTo>
                  <a:lnTo>
                    <a:pt x="244" y="19"/>
                  </a:lnTo>
                  <a:lnTo>
                    <a:pt x="252" y="73"/>
                  </a:lnTo>
                  <a:lnTo>
                    <a:pt x="251" y="6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352" y="2134"/>
              <a:ext cx="1116" cy="316"/>
            </a:xfrm>
            <a:custGeom>
              <a:rect b="b" l="l" r="r" t="t"/>
              <a:pathLst>
                <a:path extrusionOk="0" h="316" w="1116">
                  <a:moveTo>
                    <a:pt x="24" y="0"/>
                  </a:moveTo>
                  <a:lnTo>
                    <a:pt x="31" y="0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4" y="6"/>
                  </a:lnTo>
                  <a:lnTo>
                    <a:pt x="69" y="8"/>
                  </a:lnTo>
                  <a:lnTo>
                    <a:pt x="74" y="10"/>
                  </a:lnTo>
                  <a:lnTo>
                    <a:pt x="79" y="13"/>
                  </a:lnTo>
                  <a:lnTo>
                    <a:pt x="83" y="16"/>
                  </a:lnTo>
                  <a:lnTo>
                    <a:pt x="88" y="19"/>
                  </a:lnTo>
                  <a:lnTo>
                    <a:pt x="92" y="22"/>
                  </a:lnTo>
                  <a:lnTo>
                    <a:pt x="96" y="25"/>
                  </a:lnTo>
                  <a:lnTo>
                    <a:pt x="100" y="29"/>
                  </a:lnTo>
                  <a:lnTo>
                    <a:pt x="107" y="35"/>
                  </a:lnTo>
                  <a:lnTo>
                    <a:pt x="120" y="49"/>
                  </a:lnTo>
                  <a:lnTo>
                    <a:pt x="127" y="56"/>
                  </a:lnTo>
                  <a:lnTo>
                    <a:pt x="133" y="62"/>
                  </a:lnTo>
                  <a:lnTo>
                    <a:pt x="137" y="65"/>
                  </a:lnTo>
                  <a:lnTo>
                    <a:pt x="140" y="68"/>
                  </a:lnTo>
                  <a:lnTo>
                    <a:pt x="144" y="71"/>
                  </a:lnTo>
                  <a:lnTo>
                    <a:pt x="148" y="73"/>
                  </a:lnTo>
                  <a:lnTo>
                    <a:pt x="152" y="76"/>
                  </a:lnTo>
                  <a:lnTo>
                    <a:pt x="156" y="78"/>
                  </a:lnTo>
                  <a:lnTo>
                    <a:pt x="160" y="79"/>
                  </a:lnTo>
                  <a:lnTo>
                    <a:pt x="165" y="81"/>
                  </a:lnTo>
                  <a:lnTo>
                    <a:pt x="168" y="82"/>
                  </a:lnTo>
                  <a:lnTo>
                    <a:pt x="173" y="82"/>
                  </a:lnTo>
                  <a:lnTo>
                    <a:pt x="177" y="83"/>
                  </a:lnTo>
                  <a:lnTo>
                    <a:pt x="180" y="84"/>
                  </a:lnTo>
                  <a:lnTo>
                    <a:pt x="184" y="84"/>
                  </a:lnTo>
                  <a:lnTo>
                    <a:pt x="187" y="84"/>
                  </a:lnTo>
                  <a:lnTo>
                    <a:pt x="190" y="84"/>
                  </a:lnTo>
                  <a:lnTo>
                    <a:pt x="192" y="84"/>
                  </a:lnTo>
                  <a:lnTo>
                    <a:pt x="197" y="84"/>
                  </a:lnTo>
                  <a:lnTo>
                    <a:pt x="202" y="83"/>
                  </a:lnTo>
                  <a:lnTo>
                    <a:pt x="206" y="81"/>
                  </a:lnTo>
                  <a:lnTo>
                    <a:pt x="210" y="79"/>
                  </a:lnTo>
                  <a:lnTo>
                    <a:pt x="214" y="77"/>
                  </a:lnTo>
                  <a:lnTo>
                    <a:pt x="217" y="75"/>
                  </a:lnTo>
                  <a:lnTo>
                    <a:pt x="221" y="72"/>
                  </a:lnTo>
                  <a:lnTo>
                    <a:pt x="224" y="69"/>
                  </a:lnTo>
                  <a:lnTo>
                    <a:pt x="228" y="66"/>
                  </a:lnTo>
                  <a:lnTo>
                    <a:pt x="232" y="63"/>
                  </a:lnTo>
                  <a:lnTo>
                    <a:pt x="237" y="60"/>
                  </a:lnTo>
                  <a:lnTo>
                    <a:pt x="242" y="56"/>
                  </a:lnTo>
                  <a:lnTo>
                    <a:pt x="246" y="54"/>
                  </a:lnTo>
                  <a:lnTo>
                    <a:pt x="251" y="51"/>
                  </a:lnTo>
                  <a:lnTo>
                    <a:pt x="256" y="49"/>
                  </a:lnTo>
                  <a:lnTo>
                    <a:pt x="261" y="47"/>
                  </a:lnTo>
                  <a:lnTo>
                    <a:pt x="267" y="46"/>
                  </a:lnTo>
                  <a:lnTo>
                    <a:pt x="272" y="44"/>
                  </a:lnTo>
                  <a:lnTo>
                    <a:pt x="278" y="43"/>
                  </a:lnTo>
                  <a:lnTo>
                    <a:pt x="283" y="42"/>
                  </a:lnTo>
                  <a:lnTo>
                    <a:pt x="289" y="42"/>
                  </a:lnTo>
                  <a:lnTo>
                    <a:pt x="296" y="41"/>
                  </a:lnTo>
                  <a:lnTo>
                    <a:pt x="302" y="42"/>
                  </a:lnTo>
                  <a:lnTo>
                    <a:pt x="309" y="42"/>
                  </a:lnTo>
                  <a:lnTo>
                    <a:pt x="315" y="42"/>
                  </a:lnTo>
                  <a:lnTo>
                    <a:pt x="322" y="44"/>
                  </a:lnTo>
                  <a:lnTo>
                    <a:pt x="330" y="45"/>
                  </a:lnTo>
                  <a:lnTo>
                    <a:pt x="338" y="47"/>
                  </a:lnTo>
                  <a:lnTo>
                    <a:pt x="345" y="49"/>
                  </a:lnTo>
                  <a:lnTo>
                    <a:pt x="353" y="51"/>
                  </a:lnTo>
                  <a:lnTo>
                    <a:pt x="360" y="53"/>
                  </a:lnTo>
                  <a:lnTo>
                    <a:pt x="366" y="55"/>
                  </a:lnTo>
                  <a:lnTo>
                    <a:pt x="373" y="58"/>
                  </a:lnTo>
                  <a:lnTo>
                    <a:pt x="376" y="59"/>
                  </a:lnTo>
                  <a:lnTo>
                    <a:pt x="379" y="61"/>
                  </a:lnTo>
                  <a:lnTo>
                    <a:pt x="381" y="63"/>
                  </a:lnTo>
                  <a:lnTo>
                    <a:pt x="384" y="64"/>
                  </a:lnTo>
                  <a:lnTo>
                    <a:pt x="387" y="66"/>
                  </a:lnTo>
                  <a:lnTo>
                    <a:pt x="389" y="69"/>
                  </a:lnTo>
                  <a:lnTo>
                    <a:pt x="392" y="72"/>
                  </a:lnTo>
                  <a:lnTo>
                    <a:pt x="394" y="75"/>
                  </a:lnTo>
                  <a:lnTo>
                    <a:pt x="396" y="79"/>
                  </a:lnTo>
                  <a:lnTo>
                    <a:pt x="397" y="83"/>
                  </a:lnTo>
                  <a:lnTo>
                    <a:pt x="398" y="87"/>
                  </a:lnTo>
                  <a:lnTo>
                    <a:pt x="398" y="90"/>
                  </a:lnTo>
                  <a:lnTo>
                    <a:pt x="397" y="94"/>
                  </a:lnTo>
                  <a:lnTo>
                    <a:pt x="396" y="98"/>
                  </a:lnTo>
                  <a:lnTo>
                    <a:pt x="395" y="102"/>
                  </a:lnTo>
                  <a:lnTo>
                    <a:pt x="394" y="105"/>
                  </a:lnTo>
                  <a:lnTo>
                    <a:pt x="391" y="113"/>
                  </a:lnTo>
                  <a:lnTo>
                    <a:pt x="387" y="120"/>
                  </a:lnTo>
                  <a:lnTo>
                    <a:pt x="386" y="123"/>
                  </a:lnTo>
                  <a:lnTo>
                    <a:pt x="384" y="126"/>
                  </a:lnTo>
                  <a:lnTo>
                    <a:pt x="379" y="148"/>
                  </a:lnTo>
                  <a:lnTo>
                    <a:pt x="380" y="158"/>
                  </a:lnTo>
                  <a:lnTo>
                    <a:pt x="381" y="168"/>
                  </a:lnTo>
                  <a:lnTo>
                    <a:pt x="382" y="172"/>
                  </a:lnTo>
                  <a:lnTo>
                    <a:pt x="384" y="177"/>
                  </a:lnTo>
                  <a:lnTo>
                    <a:pt x="385" y="182"/>
                  </a:lnTo>
                  <a:lnTo>
                    <a:pt x="387" y="186"/>
                  </a:lnTo>
                  <a:lnTo>
                    <a:pt x="389" y="190"/>
                  </a:lnTo>
                  <a:lnTo>
                    <a:pt x="393" y="195"/>
                  </a:lnTo>
                  <a:lnTo>
                    <a:pt x="396" y="199"/>
                  </a:lnTo>
                  <a:lnTo>
                    <a:pt x="398" y="201"/>
                  </a:lnTo>
                  <a:lnTo>
                    <a:pt x="403" y="204"/>
                  </a:lnTo>
                  <a:lnTo>
                    <a:pt x="405" y="206"/>
                  </a:lnTo>
                  <a:lnTo>
                    <a:pt x="411" y="209"/>
                  </a:lnTo>
                  <a:lnTo>
                    <a:pt x="417" y="212"/>
                  </a:lnTo>
                  <a:lnTo>
                    <a:pt x="421" y="213"/>
                  </a:lnTo>
                  <a:lnTo>
                    <a:pt x="425" y="214"/>
                  </a:lnTo>
                  <a:lnTo>
                    <a:pt x="431" y="215"/>
                  </a:lnTo>
                  <a:lnTo>
                    <a:pt x="436" y="216"/>
                  </a:lnTo>
                  <a:lnTo>
                    <a:pt x="441" y="216"/>
                  </a:lnTo>
                  <a:lnTo>
                    <a:pt x="446" y="216"/>
                  </a:lnTo>
                  <a:lnTo>
                    <a:pt x="451" y="215"/>
                  </a:lnTo>
                  <a:lnTo>
                    <a:pt x="455" y="214"/>
                  </a:lnTo>
                  <a:lnTo>
                    <a:pt x="459" y="213"/>
                  </a:lnTo>
                  <a:lnTo>
                    <a:pt x="462" y="211"/>
                  </a:lnTo>
                  <a:lnTo>
                    <a:pt x="465" y="209"/>
                  </a:lnTo>
                  <a:lnTo>
                    <a:pt x="469" y="207"/>
                  </a:lnTo>
                  <a:lnTo>
                    <a:pt x="471" y="205"/>
                  </a:lnTo>
                  <a:lnTo>
                    <a:pt x="474" y="202"/>
                  </a:lnTo>
                  <a:lnTo>
                    <a:pt x="480" y="197"/>
                  </a:lnTo>
                  <a:lnTo>
                    <a:pt x="484" y="192"/>
                  </a:lnTo>
                  <a:lnTo>
                    <a:pt x="489" y="186"/>
                  </a:lnTo>
                  <a:lnTo>
                    <a:pt x="493" y="180"/>
                  </a:lnTo>
                  <a:lnTo>
                    <a:pt x="497" y="175"/>
                  </a:lnTo>
                  <a:lnTo>
                    <a:pt x="500" y="170"/>
                  </a:lnTo>
                  <a:lnTo>
                    <a:pt x="502" y="164"/>
                  </a:lnTo>
                  <a:lnTo>
                    <a:pt x="504" y="159"/>
                  </a:lnTo>
                  <a:lnTo>
                    <a:pt x="508" y="148"/>
                  </a:lnTo>
                  <a:lnTo>
                    <a:pt x="513" y="138"/>
                  </a:lnTo>
                  <a:lnTo>
                    <a:pt x="515" y="133"/>
                  </a:lnTo>
                  <a:lnTo>
                    <a:pt x="518" y="127"/>
                  </a:lnTo>
                  <a:lnTo>
                    <a:pt x="522" y="122"/>
                  </a:lnTo>
                  <a:lnTo>
                    <a:pt x="526" y="117"/>
                  </a:lnTo>
                  <a:lnTo>
                    <a:pt x="530" y="112"/>
                  </a:lnTo>
                  <a:lnTo>
                    <a:pt x="534" y="110"/>
                  </a:lnTo>
                  <a:lnTo>
                    <a:pt x="536" y="107"/>
                  </a:lnTo>
                  <a:lnTo>
                    <a:pt x="540" y="104"/>
                  </a:lnTo>
                  <a:lnTo>
                    <a:pt x="544" y="102"/>
                  </a:lnTo>
                  <a:lnTo>
                    <a:pt x="548" y="100"/>
                  </a:lnTo>
                  <a:lnTo>
                    <a:pt x="553" y="98"/>
                  </a:lnTo>
                  <a:lnTo>
                    <a:pt x="558" y="96"/>
                  </a:lnTo>
                  <a:lnTo>
                    <a:pt x="563" y="95"/>
                  </a:lnTo>
                  <a:lnTo>
                    <a:pt x="568" y="94"/>
                  </a:lnTo>
                  <a:lnTo>
                    <a:pt x="574" y="93"/>
                  </a:lnTo>
                  <a:lnTo>
                    <a:pt x="579" y="93"/>
                  </a:lnTo>
                  <a:lnTo>
                    <a:pt x="585" y="93"/>
                  </a:lnTo>
                  <a:lnTo>
                    <a:pt x="592" y="93"/>
                  </a:lnTo>
                  <a:lnTo>
                    <a:pt x="598" y="94"/>
                  </a:lnTo>
                  <a:lnTo>
                    <a:pt x="605" y="94"/>
                  </a:lnTo>
                  <a:lnTo>
                    <a:pt x="611" y="95"/>
                  </a:lnTo>
                  <a:lnTo>
                    <a:pt x="619" y="97"/>
                  </a:lnTo>
                  <a:lnTo>
                    <a:pt x="625" y="99"/>
                  </a:lnTo>
                  <a:lnTo>
                    <a:pt x="635" y="101"/>
                  </a:lnTo>
                  <a:lnTo>
                    <a:pt x="643" y="104"/>
                  </a:lnTo>
                  <a:lnTo>
                    <a:pt x="652" y="108"/>
                  </a:lnTo>
                  <a:lnTo>
                    <a:pt x="659" y="111"/>
                  </a:lnTo>
                  <a:lnTo>
                    <a:pt x="667" y="115"/>
                  </a:lnTo>
                  <a:lnTo>
                    <a:pt x="674" y="119"/>
                  </a:lnTo>
                  <a:lnTo>
                    <a:pt x="680" y="124"/>
                  </a:lnTo>
                  <a:lnTo>
                    <a:pt x="686" y="129"/>
                  </a:lnTo>
                  <a:lnTo>
                    <a:pt x="691" y="134"/>
                  </a:lnTo>
                  <a:lnTo>
                    <a:pt x="695" y="138"/>
                  </a:lnTo>
                  <a:lnTo>
                    <a:pt x="699" y="144"/>
                  </a:lnTo>
                  <a:lnTo>
                    <a:pt x="702" y="149"/>
                  </a:lnTo>
                  <a:lnTo>
                    <a:pt x="705" y="154"/>
                  </a:lnTo>
                  <a:lnTo>
                    <a:pt x="706" y="160"/>
                  </a:lnTo>
                  <a:lnTo>
                    <a:pt x="707" y="165"/>
                  </a:lnTo>
                  <a:lnTo>
                    <a:pt x="707" y="170"/>
                  </a:lnTo>
                  <a:lnTo>
                    <a:pt x="707" y="175"/>
                  </a:lnTo>
                  <a:lnTo>
                    <a:pt x="706" y="179"/>
                  </a:lnTo>
                  <a:lnTo>
                    <a:pt x="706" y="182"/>
                  </a:lnTo>
                  <a:lnTo>
                    <a:pt x="705" y="186"/>
                  </a:lnTo>
                  <a:lnTo>
                    <a:pt x="704" y="193"/>
                  </a:lnTo>
                  <a:lnTo>
                    <a:pt x="703" y="200"/>
                  </a:lnTo>
                  <a:lnTo>
                    <a:pt x="703" y="208"/>
                  </a:lnTo>
                  <a:lnTo>
                    <a:pt x="703" y="215"/>
                  </a:lnTo>
                  <a:lnTo>
                    <a:pt x="703" y="218"/>
                  </a:lnTo>
                  <a:lnTo>
                    <a:pt x="704" y="222"/>
                  </a:lnTo>
                  <a:lnTo>
                    <a:pt x="704" y="227"/>
                  </a:lnTo>
                  <a:lnTo>
                    <a:pt x="704" y="231"/>
                  </a:lnTo>
                  <a:lnTo>
                    <a:pt x="706" y="238"/>
                  </a:lnTo>
                  <a:lnTo>
                    <a:pt x="708" y="242"/>
                  </a:lnTo>
                  <a:lnTo>
                    <a:pt x="709" y="246"/>
                  </a:lnTo>
                  <a:lnTo>
                    <a:pt x="711" y="249"/>
                  </a:lnTo>
                  <a:lnTo>
                    <a:pt x="713" y="253"/>
                  </a:lnTo>
                  <a:lnTo>
                    <a:pt x="715" y="256"/>
                  </a:lnTo>
                  <a:lnTo>
                    <a:pt x="718" y="260"/>
                  </a:lnTo>
                  <a:lnTo>
                    <a:pt x="721" y="263"/>
                  </a:lnTo>
                  <a:lnTo>
                    <a:pt x="724" y="266"/>
                  </a:lnTo>
                  <a:lnTo>
                    <a:pt x="728" y="269"/>
                  </a:lnTo>
                  <a:lnTo>
                    <a:pt x="732" y="271"/>
                  </a:lnTo>
                  <a:lnTo>
                    <a:pt x="736" y="274"/>
                  </a:lnTo>
                  <a:lnTo>
                    <a:pt x="742" y="276"/>
                  </a:lnTo>
                  <a:lnTo>
                    <a:pt x="747" y="278"/>
                  </a:lnTo>
                  <a:lnTo>
                    <a:pt x="753" y="280"/>
                  </a:lnTo>
                  <a:lnTo>
                    <a:pt x="756" y="281"/>
                  </a:lnTo>
                  <a:lnTo>
                    <a:pt x="758" y="281"/>
                  </a:lnTo>
                  <a:lnTo>
                    <a:pt x="764" y="282"/>
                  </a:lnTo>
                  <a:lnTo>
                    <a:pt x="769" y="282"/>
                  </a:lnTo>
                  <a:lnTo>
                    <a:pt x="773" y="282"/>
                  </a:lnTo>
                  <a:lnTo>
                    <a:pt x="777" y="281"/>
                  </a:lnTo>
                  <a:lnTo>
                    <a:pt x="781" y="280"/>
                  </a:lnTo>
                  <a:lnTo>
                    <a:pt x="784" y="279"/>
                  </a:lnTo>
                  <a:lnTo>
                    <a:pt x="788" y="277"/>
                  </a:lnTo>
                  <a:lnTo>
                    <a:pt x="791" y="275"/>
                  </a:lnTo>
                  <a:lnTo>
                    <a:pt x="794" y="273"/>
                  </a:lnTo>
                  <a:lnTo>
                    <a:pt x="800" y="268"/>
                  </a:lnTo>
                  <a:lnTo>
                    <a:pt x="812" y="259"/>
                  </a:lnTo>
                  <a:lnTo>
                    <a:pt x="816" y="256"/>
                  </a:lnTo>
                  <a:lnTo>
                    <a:pt x="821" y="252"/>
                  </a:lnTo>
                  <a:lnTo>
                    <a:pt x="824" y="249"/>
                  </a:lnTo>
                  <a:lnTo>
                    <a:pt x="828" y="246"/>
                  </a:lnTo>
                  <a:lnTo>
                    <a:pt x="831" y="242"/>
                  </a:lnTo>
                  <a:lnTo>
                    <a:pt x="834" y="239"/>
                  </a:lnTo>
                  <a:lnTo>
                    <a:pt x="840" y="232"/>
                  </a:lnTo>
                  <a:lnTo>
                    <a:pt x="845" y="225"/>
                  </a:lnTo>
                  <a:lnTo>
                    <a:pt x="850" y="218"/>
                  </a:lnTo>
                  <a:lnTo>
                    <a:pt x="853" y="215"/>
                  </a:lnTo>
                  <a:lnTo>
                    <a:pt x="857" y="211"/>
                  </a:lnTo>
                  <a:lnTo>
                    <a:pt x="860" y="207"/>
                  </a:lnTo>
                  <a:lnTo>
                    <a:pt x="864" y="204"/>
                  </a:lnTo>
                  <a:lnTo>
                    <a:pt x="868" y="200"/>
                  </a:lnTo>
                  <a:lnTo>
                    <a:pt x="872" y="197"/>
                  </a:lnTo>
                  <a:lnTo>
                    <a:pt x="876" y="195"/>
                  </a:lnTo>
                  <a:lnTo>
                    <a:pt x="881" y="192"/>
                  </a:lnTo>
                  <a:lnTo>
                    <a:pt x="886" y="190"/>
                  </a:lnTo>
                  <a:lnTo>
                    <a:pt x="890" y="188"/>
                  </a:lnTo>
                  <a:lnTo>
                    <a:pt x="895" y="186"/>
                  </a:lnTo>
                  <a:lnTo>
                    <a:pt x="901" y="184"/>
                  </a:lnTo>
                  <a:lnTo>
                    <a:pt x="906" y="183"/>
                  </a:lnTo>
                  <a:lnTo>
                    <a:pt x="912" y="182"/>
                  </a:lnTo>
                  <a:lnTo>
                    <a:pt x="918" y="181"/>
                  </a:lnTo>
                  <a:lnTo>
                    <a:pt x="924" y="180"/>
                  </a:lnTo>
                  <a:lnTo>
                    <a:pt x="930" y="180"/>
                  </a:lnTo>
                  <a:lnTo>
                    <a:pt x="937" y="179"/>
                  </a:lnTo>
                  <a:lnTo>
                    <a:pt x="943" y="179"/>
                  </a:lnTo>
                  <a:lnTo>
                    <a:pt x="950" y="179"/>
                  </a:lnTo>
                  <a:lnTo>
                    <a:pt x="957" y="179"/>
                  </a:lnTo>
                  <a:lnTo>
                    <a:pt x="964" y="179"/>
                  </a:lnTo>
                  <a:lnTo>
                    <a:pt x="971" y="180"/>
                  </a:lnTo>
                  <a:lnTo>
                    <a:pt x="978" y="181"/>
                  </a:lnTo>
                  <a:lnTo>
                    <a:pt x="985" y="181"/>
                  </a:lnTo>
                  <a:lnTo>
                    <a:pt x="993" y="182"/>
                  </a:lnTo>
                  <a:lnTo>
                    <a:pt x="1008" y="184"/>
                  </a:lnTo>
                  <a:lnTo>
                    <a:pt x="1023" y="187"/>
                  </a:lnTo>
                  <a:lnTo>
                    <a:pt x="1038" y="190"/>
                  </a:lnTo>
                  <a:lnTo>
                    <a:pt x="1054" y="194"/>
                  </a:lnTo>
                  <a:lnTo>
                    <a:pt x="1070" y="198"/>
                  </a:lnTo>
                  <a:lnTo>
                    <a:pt x="1078" y="200"/>
                  </a:lnTo>
                  <a:lnTo>
                    <a:pt x="1087" y="203"/>
                  </a:lnTo>
                  <a:lnTo>
                    <a:pt x="1091" y="205"/>
                  </a:lnTo>
                  <a:lnTo>
                    <a:pt x="1095" y="206"/>
                  </a:lnTo>
                  <a:lnTo>
                    <a:pt x="1098" y="208"/>
                  </a:lnTo>
                  <a:lnTo>
                    <a:pt x="1102" y="210"/>
                  </a:lnTo>
                  <a:lnTo>
                    <a:pt x="1105" y="212"/>
                  </a:lnTo>
                  <a:lnTo>
                    <a:pt x="1108" y="214"/>
                  </a:lnTo>
                  <a:lnTo>
                    <a:pt x="1110" y="216"/>
                  </a:lnTo>
                  <a:lnTo>
                    <a:pt x="1112" y="218"/>
                  </a:lnTo>
                  <a:lnTo>
                    <a:pt x="1113" y="220"/>
                  </a:lnTo>
                  <a:lnTo>
                    <a:pt x="1114" y="222"/>
                  </a:lnTo>
                  <a:lnTo>
                    <a:pt x="1115" y="225"/>
                  </a:lnTo>
                  <a:lnTo>
                    <a:pt x="1114" y="227"/>
                  </a:lnTo>
                  <a:lnTo>
                    <a:pt x="1114" y="229"/>
                  </a:lnTo>
                  <a:lnTo>
                    <a:pt x="1113" y="230"/>
                  </a:lnTo>
                  <a:lnTo>
                    <a:pt x="1111" y="232"/>
                  </a:lnTo>
                  <a:lnTo>
                    <a:pt x="1109" y="235"/>
                  </a:lnTo>
                  <a:lnTo>
                    <a:pt x="1107" y="236"/>
                  </a:lnTo>
                  <a:lnTo>
                    <a:pt x="1107" y="238"/>
                  </a:lnTo>
                  <a:lnTo>
                    <a:pt x="1099" y="235"/>
                  </a:lnTo>
                  <a:lnTo>
                    <a:pt x="1091" y="232"/>
                  </a:lnTo>
                  <a:lnTo>
                    <a:pt x="1078" y="227"/>
                  </a:lnTo>
                  <a:lnTo>
                    <a:pt x="1071" y="224"/>
                  </a:lnTo>
                  <a:lnTo>
                    <a:pt x="1064" y="222"/>
                  </a:lnTo>
                  <a:lnTo>
                    <a:pt x="1056" y="219"/>
                  </a:lnTo>
                  <a:lnTo>
                    <a:pt x="1047" y="217"/>
                  </a:lnTo>
                  <a:lnTo>
                    <a:pt x="1036" y="214"/>
                  </a:lnTo>
                  <a:lnTo>
                    <a:pt x="1024" y="211"/>
                  </a:lnTo>
                  <a:lnTo>
                    <a:pt x="1013" y="209"/>
                  </a:lnTo>
                  <a:lnTo>
                    <a:pt x="1002" y="207"/>
                  </a:lnTo>
                  <a:lnTo>
                    <a:pt x="991" y="205"/>
                  </a:lnTo>
                  <a:lnTo>
                    <a:pt x="981" y="204"/>
                  </a:lnTo>
                  <a:lnTo>
                    <a:pt x="971" y="204"/>
                  </a:lnTo>
                  <a:lnTo>
                    <a:pt x="961" y="203"/>
                  </a:lnTo>
                  <a:lnTo>
                    <a:pt x="951" y="203"/>
                  </a:lnTo>
                  <a:lnTo>
                    <a:pt x="942" y="204"/>
                  </a:lnTo>
                  <a:lnTo>
                    <a:pt x="932" y="205"/>
                  </a:lnTo>
                  <a:lnTo>
                    <a:pt x="924" y="206"/>
                  </a:lnTo>
                  <a:lnTo>
                    <a:pt x="915" y="208"/>
                  </a:lnTo>
                  <a:lnTo>
                    <a:pt x="907" y="211"/>
                  </a:lnTo>
                  <a:lnTo>
                    <a:pt x="903" y="213"/>
                  </a:lnTo>
                  <a:lnTo>
                    <a:pt x="896" y="216"/>
                  </a:lnTo>
                  <a:lnTo>
                    <a:pt x="892" y="218"/>
                  </a:lnTo>
                  <a:lnTo>
                    <a:pt x="886" y="222"/>
                  </a:lnTo>
                  <a:lnTo>
                    <a:pt x="879" y="226"/>
                  </a:lnTo>
                  <a:lnTo>
                    <a:pt x="874" y="231"/>
                  </a:lnTo>
                  <a:lnTo>
                    <a:pt x="869" y="235"/>
                  </a:lnTo>
                  <a:lnTo>
                    <a:pt x="864" y="239"/>
                  </a:lnTo>
                  <a:lnTo>
                    <a:pt x="860" y="243"/>
                  </a:lnTo>
                  <a:lnTo>
                    <a:pt x="852" y="252"/>
                  </a:lnTo>
                  <a:lnTo>
                    <a:pt x="845" y="261"/>
                  </a:lnTo>
                  <a:lnTo>
                    <a:pt x="841" y="265"/>
                  </a:lnTo>
                  <a:lnTo>
                    <a:pt x="837" y="269"/>
                  </a:lnTo>
                  <a:lnTo>
                    <a:pt x="833" y="274"/>
                  </a:lnTo>
                  <a:lnTo>
                    <a:pt x="828" y="278"/>
                  </a:lnTo>
                  <a:lnTo>
                    <a:pt x="823" y="283"/>
                  </a:lnTo>
                  <a:lnTo>
                    <a:pt x="817" y="288"/>
                  </a:lnTo>
                  <a:lnTo>
                    <a:pt x="812" y="292"/>
                  </a:lnTo>
                  <a:lnTo>
                    <a:pt x="806" y="296"/>
                  </a:lnTo>
                  <a:lnTo>
                    <a:pt x="801" y="299"/>
                  </a:lnTo>
                  <a:lnTo>
                    <a:pt x="795" y="302"/>
                  </a:lnTo>
                  <a:lnTo>
                    <a:pt x="788" y="305"/>
                  </a:lnTo>
                  <a:lnTo>
                    <a:pt x="782" y="308"/>
                  </a:lnTo>
                  <a:lnTo>
                    <a:pt x="775" y="310"/>
                  </a:lnTo>
                  <a:lnTo>
                    <a:pt x="768" y="312"/>
                  </a:lnTo>
                  <a:lnTo>
                    <a:pt x="760" y="313"/>
                  </a:lnTo>
                  <a:lnTo>
                    <a:pt x="752" y="315"/>
                  </a:lnTo>
                  <a:lnTo>
                    <a:pt x="744" y="315"/>
                  </a:lnTo>
                  <a:lnTo>
                    <a:pt x="736" y="315"/>
                  </a:lnTo>
                  <a:lnTo>
                    <a:pt x="726" y="314"/>
                  </a:lnTo>
                  <a:lnTo>
                    <a:pt x="722" y="314"/>
                  </a:lnTo>
                  <a:lnTo>
                    <a:pt x="717" y="313"/>
                  </a:lnTo>
                  <a:lnTo>
                    <a:pt x="713" y="313"/>
                  </a:lnTo>
                  <a:lnTo>
                    <a:pt x="708" y="312"/>
                  </a:lnTo>
                  <a:lnTo>
                    <a:pt x="703" y="311"/>
                  </a:lnTo>
                  <a:lnTo>
                    <a:pt x="697" y="309"/>
                  </a:lnTo>
                  <a:lnTo>
                    <a:pt x="692" y="307"/>
                  </a:lnTo>
                  <a:lnTo>
                    <a:pt x="686" y="305"/>
                  </a:lnTo>
                  <a:lnTo>
                    <a:pt x="681" y="303"/>
                  </a:lnTo>
                  <a:lnTo>
                    <a:pt x="677" y="300"/>
                  </a:lnTo>
                  <a:lnTo>
                    <a:pt x="673" y="297"/>
                  </a:lnTo>
                  <a:lnTo>
                    <a:pt x="669" y="294"/>
                  </a:lnTo>
                  <a:lnTo>
                    <a:pt x="666" y="291"/>
                  </a:lnTo>
                  <a:lnTo>
                    <a:pt x="663" y="287"/>
                  </a:lnTo>
                  <a:lnTo>
                    <a:pt x="661" y="284"/>
                  </a:lnTo>
                  <a:lnTo>
                    <a:pt x="659" y="280"/>
                  </a:lnTo>
                  <a:lnTo>
                    <a:pt x="657" y="276"/>
                  </a:lnTo>
                  <a:lnTo>
                    <a:pt x="656" y="272"/>
                  </a:lnTo>
                  <a:lnTo>
                    <a:pt x="655" y="269"/>
                  </a:lnTo>
                  <a:lnTo>
                    <a:pt x="654" y="265"/>
                  </a:lnTo>
                  <a:lnTo>
                    <a:pt x="655" y="261"/>
                  </a:lnTo>
                  <a:lnTo>
                    <a:pt x="655" y="258"/>
                  </a:lnTo>
                  <a:lnTo>
                    <a:pt x="654" y="252"/>
                  </a:lnTo>
                  <a:lnTo>
                    <a:pt x="655" y="247"/>
                  </a:lnTo>
                  <a:lnTo>
                    <a:pt x="655" y="242"/>
                  </a:lnTo>
                  <a:lnTo>
                    <a:pt x="655" y="238"/>
                  </a:lnTo>
                  <a:lnTo>
                    <a:pt x="655" y="229"/>
                  </a:lnTo>
                  <a:lnTo>
                    <a:pt x="655" y="212"/>
                  </a:lnTo>
                  <a:lnTo>
                    <a:pt x="655" y="203"/>
                  </a:lnTo>
                  <a:lnTo>
                    <a:pt x="655" y="199"/>
                  </a:lnTo>
                  <a:lnTo>
                    <a:pt x="655" y="194"/>
                  </a:lnTo>
                  <a:lnTo>
                    <a:pt x="655" y="189"/>
                  </a:lnTo>
                  <a:lnTo>
                    <a:pt x="655" y="184"/>
                  </a:lnTo>
                  <a:lnTo>
                    <a:pt x="654" y="176"/>
                  </a:lnTo>
                  <a:lnTo>
                    <a:pt x="653" y="169"/>
                  </a:lnTo>
                  <a:lnTo>
                    <a:pt x="653" y="165"/>
                  </a:lnTo>
                  <a:lnTo>
                    <a:pt x="651" y="161"/>
                  </a:lnTo>
                  <a:lnTo>
                    <a:pt x="650" y="158"/>
                  </a:lnTo>
                  <a:lnTo>
                    <a:pt x="649" y="154"/>
                  </a:lnTo>
                  <a:lnTo>
                    <a:pt x="647" y="151"/>
                  </a:lnTo>
                  <a:lnTo>
                    <a:pt x="644" y="148"/>
                  </a:lnTo>
                  <a:lnTo>
                    <a:pt x="641" y="144"/>
                  </a:lnTo>
                  <a:lnTo>
                    <a:pt x="638" y="141"/>
                  </a:lnTo>
                  <a:lnTo>
                    <a:pt x="634" y="139"/>
                  </a:lnTo>
                  <a:lnTo>
                    <a:pt x="629" y="136"/>
                  </a:lnTo>
                  <a:lnTo>
                    <a:pt x="627" y="135"/>
                  </a:lnTo>
                  <a:lnTo>
                    <a:pt x="624" y="134"/>
                  </a:lnTo>
                  <a:lnTo>
                    <a:pt x="621" y="134"/>
                  </a:lnTo>
                  <a:lnTo>
                    <a:pt x="618" y="132"/>
                  </a:lnTo>
                  <a:lnTo>
                    <a:pt x="615" y="132"/>
                  </a:lnTo>
                  <a:lnTo>
                    <a:pt x="613" y="131"/>
                  </a:lnTo>
                  <a:lnTo>
                    <a:pt x="607" y="131"/>
                  </a:lnTo>
                  <a:lnTo>
                    <a:pt x="602" y="131"/>
                  </a:lnTo>
                  <a:lnTo>
                    <a:pt x="597" y="131"/>
                  </a:lnTo>
                  <a:lnTo>
                    <a:pt x="593" y="132"/>
                  </a:lnTo>
                  <a:lnTo>
                    <a:pt x="589" y="133"/>
                  </a:lnTo>
                  <a:lnTo>
                    <a:pt x="586" y="135"/>
                  </a:lnTo>
                  <a:lnTo>
                    <a:pt x="582" y="136"/>
                  </a:lnTo>
                  <a:lnTo>
                    <a:pt x="579" y="139"/>
                  </a:lnTo>
                  <a:lnTo>
                    <a:pt x="576" y="141"/>
                  </a:lnTo>
                  <a:lnTo>
                    <a:pt x="574" y="144"/>
                  </a:lnTo>
                  <a:lnTo>
                    <a:pt x="572" y="147"/>
                  </a:lnTo>
                  <a:lnTo>
                    <a:pt x="570" y="150"/>
                  </a:lnTo>
                  <a:lnTo>
                    <a:pt x="568" y="153"/>
                  </a:lnTo>
                  <a:lnTo>
                    <a:pt x="567" y="156"/>
                  </a:lnTo>
                  <a:lnTo>
                    <a:pt x="566" y="159"/>
                  </a:lnTo>
                  <a:lnTo>
                    <a:pt x="564" y="163"/>
                  </a:lnTo>
                  <a:lnTo>
                    <a:pt x="563" y="167"/>
                  </a:lnTo>
                  <a:lnTo>
                    <a:pt x="561" y="170"/>
                  </a:lnTo>
                  <a:lnTo>
                    <a:pt x="559" y="173"/>
                  </a:lnTo>
                  <a:lnTo>
                    <a:pt x="555" y="180"/>
                  </a:lnTo>
                  <a:lnTo>
                    <a:pt x="551" y="185"/>
                  </a:lnTo>
                  <a:lnTo>
                    <a:pt x="546" y="191"/>
                  </a:lnTo>
                  <a:lnTo>
                    <a:pt x="542" y="197"/>
                  </a:lnTo>
                  <a:lnTo>
                    <a:pt x="539" y="199"/>
                  </a:lnTo>
                  <a:lnTo>
                    <a:pt x="536" y="203"/>
                  </a:lnTo>
                  <a:lnTo>
                    <a:pt x="533" y="206"/>
                  </a:lnTo>
                  <a:lnTo>
                    <a:pt x="531" y="209"/>
                  </a:lnTo>
                  <a:lnTo>
                    <a:pt x="521" y="221"/>
                  </a:lnTo>
                  <a:lnTo>
                    <a:pt x="516" y="227"/>
                  </a:lnTo>
                  <a:lnTo>
                    <a:pt x="511" y="232"/>
                  </a:lnTo>
                  <a:lnTo>
                    <a:pt x="505" y="238"/>
                  </a:lnTo>
                  <a:lnTo>
                    <a:pt x="499" y="242"/>
                  </a:lnTo>
                  <a:lnTo>
                    <a:pt x="492" y="247"/>
                  </a:lnTo>
                  <a:lnTo>
                    <a:pt x="485" y="251"/>
                  </a:lnTo>
                  <a:lnTo>
                    <a:pt x="482" y="252"/>
                  </a:lnTo>
                  <a:lnTo>
                    <a:pt x="479" y="254"/>
                  </a:lnTo>
                  <a:lnTo>
                    <a:pt x="474" y="256"/>
                  </a:lnTo>
                  <a:lnTo>
                    <a:pt x="470" y="257"/>
                  </a:lnTo>
                  <a:lnTo>
                    <a:pt x="466" y="258"/>
                  </a:lnTo>
                  <a:lnTo>
                    <a:pt x="462" y="259"/>
                  </a:lnTo>
                  <a:lnTo>
                    <a:pt x="457" y="260"/>
                  </a:lnTo>
                  <a:lnTo>
                    <a:pt x="453" y="260"/>
                  </a:lnTo>
                  <a:lnTo>
                    <a:pt x="448" y="261"/>
                  </a:lnTo>
                  <a:lnTo>
                    <a:pt x="443" y="261"/>
                  </a:lnTo>
                  <a:lnTo>
                    <a:pt x="438" y="260"/>
                  </a:lnTo>
                  <a:lnTo>
                    <a:pt x="432" y="260"/>
                  </a:lnTo>
                  <a:lnTo>
                    <a:pt x="426" y="259"/>
                  </a:lnTo>
                  <a:lnTo>
                    <a:pt x="421" y="258"/>
                  </a:lnTo>
                  <a:lnTo>
                    <a:pt x="415" y="257"/>
                  </a:lnTo>
                  <a:lnTo>
                    <a:pt x="409" y="256"/>
                  </a:lnTo>
                  <a:lnTo>
                    <a:pt x="404" y="254"/>
                  </a:lnTo>
                  <a:lnTo>
                    <a:pt x="398" y="253"/>
                  </a:lnTo>
                  <a:lnTo>
                    <a:pt x="393" y="251"/>
                  </a:lnTo>
                  <a:lnTo>
                    <a:pt x="389" y="249"/>
                  </a:lnTo>
                  <a:lnTo>
                    <a:pt x="384" y="247"/>
                  </a:lnTo>
                  <a:lnTo>
                    <a:pt x="380" y="245"/>
                  </a:lnTo>
                  <a:lnTo>
                    <a:pt x="376" y="243"/>
                  </a:lnTo>
                  <a:lnTo>
                    <a:pt x="372" y="241"/>
                  </a:lnTo>
                  <a:lnTo>
                    <a:pt x="369" y="238"/>
                  </a:lnTo>
                  <a:lnTo>
                    <a:pt x="365" y="236"/>
                  </a:lnTo>
                  <a:lnTo>
                    <a:pt x="361" y="233"/>
                  </a:lnTo>
                  <a:lnTo>
                    <a:pt x="358" y="231"/>
                  </a:lnTo>
                  <a:lnTo>
                    <a:pt x="355" y="228"/>
                  </a:lnTo>
                  <a:lnTo>
                    <a:pt x="352" y="225"/>
                  </a:lnTo>
                  <a:lnTo>
                    <a:pt x="348" y="219"/>
                  </a:lnTo>
                  <a:lnTo>
                    <a:pt x="343" y="213"/>
                  </a:lnTo>
                  <a:lnTo>
                    <a:pt x="340" y="207"/>
                  </a:lnTo>
                  <a:lnTo>
                    <a:pt x="337" y="201"/>
                  </a:lnTo>
                  <a:lnTo>
                    <a:pt x="335" y="195"/>
                  </a:lnTo>
                  <a:lnTo>
                    <a:pt x="333" y="188"/>
                  </a:lnTo>
                  <a:lnTo>
                    <a:pt x="331" y="182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165"/>
                  </a:lnTo>
                  <a:lnTo>
                    <a:pt x="331" y="161"/>
                  </a:lnTo>
                  <a:lnTo>
                    <a:pt x="331" y="157"/>
                  </a:lnTo>
                  <a:lnTo>
                    <a:pt x="331" y="154"/>
                  </a:lnTo>
                  <a:lnTo>
                    <a:pt x="332" y="148"/>
                  </a:lnTo>
                  <a:lnTo>
                    <a:pt x="333" y="141"/>
                  </a:lnTo>
                  <a:lnTo>
                    <a:pt x="334" y="135"/>
                  </a:lnTo>
                  <a:lnTo>
                    <a:pt x="334" y="132"/>
                  </a:lnTo>
                  <a:lnTo>
                    <a:pt x="335" y="129"/>
                  </a:lnTo>
                  <a:lnTo>
                    <a:pt x="335" y="125"/>
                  </a:lnTo>
                  <a:lnTo>
                    <a:pt x="336" y="122"/>
                  </a:lnTo>
                  <a:lnTo>
                    <a:pt x="336" y="118"/>
                  </a:lnTo>
                  <a:lnTo>
                    <a:pt x="336" y="114"/>
                  </a:lnTo>
                  <a:lnTo>
                    <a:pt x="336" y="110"/>
                  </a:lnTo>
                  <a:lnTo>
                    <a:pt x="337" y="106"/>
                  </a:lnTo>
                  <a:lnTo>
                    <a:pt x="336" y="102"/>
                  </a:lnTo>
                  <a:lnTo>
                    <a:pt x="335" y="98"/>
                  </a:lnTo>
                  <a:lnTo>
                    <a:pt x="334" y="96"/>
                  </a:lnTo>
                  <a:lnTo>
                    <a:pt x="332" y="94"/>
                  </a:lnTo>
                  <a:lnTo>
                    <a:pt x="332" y="92"/>
                  </a:lnTo>
                  <a:lnTo>
                    <a:pt x="330" y="90"/>
                  </a:lnTo>
                  <a:lnTo>
                    <a:pt x="328" y="89"/>
                  </a:lnTo>
                  <a:lnTo>
                    <a:pt x="325" y="88"/>
                  </a:lnTo>
                  <a:lnTo>
                    <a:pt x="322" y="86"/>
                  </a:lnTo>
                  <a:lnTo>
                    <a:pt x="319" y="86"/>
                  </a:lnTo>
                  <a:lnTo>
                    <a:pt x="316" y="85"/>
                  </a:lnTo>
                  <a:lnTo>
                    <a:pt x="312" y="84"/>
                  </a:lnTo>
                  <a:lnTo>
                    <a:pt x="309" y="84"/>
                  </a:lnTo>
                  <a:lnTo>
                    <a:pt x="306" y="84"/>
                  </a:lnTo>
                  <a:lnTo>
                    <a:pt x="303" y="84"/>
                  </a:lnTo>
                  <a:lnTo>
                    <a:pt x="300" y="84"/>
                  </a:lnTo>
                  <a:lnTo>
                    <a:pt x="298" y="85"/>
                  </a:lnTo>
                  <a:lnTo>
                    <a:pt x="295" y="85"/>
                  </a:lnTo>
                  <a:lnTo>
                    <a:pt x="293" y="86"/>
                  </a:lnTo>
                  <a:lnTo>
                    <a:pt x="290" y="87"/>
                  </a:lnTo>
                  <a:lnTo>
                    <a:pt x="286" y="89"/>
                  </a:lnTo>
                  <a:lnTo>
                    <a:pt x="282" y="92"/>
                  </a:lnTo>
                  <a:lnTo>
                    <a:pt x="279" y="95"/>
                  </a:lnTo>
                  <a:lnTo>
                    <a:pt x="276" y="99"/>
                  </a:lnTo>
                  <a:lnTo>
                    <a:pt x="272" y="103"/>
                  </a:lnTo>
                  <a:lnTo>
                    <a:pt x="266" y="111"/>
                  </a:lnTo>
                  <a:lnTo>
                    <a:pt x="260" y="118"/>
                  </a:lnTo>
                  <a:lnTo>
                    <a:pt x="257" y="122"/>
                  </a:lnTo>
                  <a:lnTo>
                    <a:pt x="253" y="125"/>
                  </a:lnTo>
                  <a:lnTo>
                    <a:pt x="249" y="129"/>
                  </a:lnTo>
                  <a:lnTo>
                    <a:pt x="243" y="132"/>
                  </a:lnTo>
                  <a:lnTo>
                    <a:pt x="237" y="135"/>
                  </a:lnTo>
                  <a:lnTo>
                    <a:pt x="230" y="138"/>
                  </a:lnTo>
                  <a:lnTo>
                    <a:pt x="222" y="139"/>
                  </a:lnTo>
                  <a:lnTo>
                    <a:pt x="214" y="141"/>
                  </a:lnTo>
                  <a:lnTo>
                    <a:pt x="206" y="142"/>
                  </a:lnTo>
                  <a:lnTo>
                    <a:pt x="202" y="142"/>
                  </a:lnTo>
                  <a:lnTo>
                    <a:pt x="194" y="142"/>
                  </a:lnTo>
                  <a:lnTo>
                    <a:pt x="189" y="142"/>
                  </a:lnTo>
                  <a:lnTo>
                    <a:pt x="185" y="142"/>
                  </a:lnTo>
                  <a:lnTo>
                    <a:pt x="181" y="142"/>
                  </a:lnTo>
                  <a:lnTo>
                    <a:pt x="177" y="141"/>
                  </a:lnTo>
                  <a:lnTo>
                    <a:pt x="173" y="140"/>
                  </a:lnTo>
                  <a:lnTo>
                    <a:pt x="168" y="139"/>
                  </a:lnTo>
                  <a:lnTo>
                    <a:pt x="165" y="138"/>
                  </a:lnTo>
                  <a:lnTo>
                    <a:pt x="160" y="137"/>
                  </a:lnTo>
                  <a:lnTo>
                    <a:pt x="156" y="135"/>
                  </a:lnTo>
                  <a:lnTo>
                    <a:pt x="152" y="133"/>
                  </a:lnTo>
                  <a:lnTo>
                    <a:pt x="149" y="132"/>
                  </a:lnTo>
                  <a:lnTo>
                    <a:pt x="145" y="129"/>
                  </a:lnTo>
                  <a:lnTo>
                    <a:pt x="142" y="127"/>
                  </a:lnTo>
                  <a:lnTo>
                    <a:pt x="139" y="125"/>
                  </a:lnTo>
                  <a:lnTo>
                    <a:pt x="136" y="122"/>
                  </a:lnTo>
                  <a:lnTo>
                    <a:pt x="133" y="120"/>
                  </a:lnTo>
                  <a:lnTo>
                    <a:pt x="131" y="117"/>
                  </a:lnTo>
                  <a:lnTo>
                    <a:pt x="129" y="114"/>
                  </a:lnTo>
                  <a:lnTo>
                    <a:pt x="127" y="110"/>
                  </a:lnTo>
                  <a:lnTo>
                    <a:pt x="125" y="107"/>
                  </a:lnTo>
                  <a:lnTo>
                    <a:pt x="123" y="103"/>
                  </a:lnTo>
                  <a:lnTo>
                    <a:pt x="119" y="96"/>
                  </a:lnTo>
                  <a:lnTo>
                    <a:pt x="116" y="89"/>
                  </a:lnTo>
                  <a:lnTo>
                    <a:pt x="112" y="82"/>
                  </a:lnTo>
                  <a:lnTo>
                    <a:pt x="110" y="79"/>
                  </a:lnTo>
                  <a:lnTo>
                    <a:pt x="108" y="75"/>
                  </a:lnTo>
                  <a:lnTo>
                    <a:pt x="107" y="73"/>
                  </a:lnTo>
                  <a:lnTo>
                    <a:pt x="104" y="70"/>
                  </a:lnTo>
                  <a:lnTo>
                    <a:pt x="101" y="66"/>
                  </a:lnTo>
                  <a:lnTo>
                    <a:pt x="96" y="61"/>
                  </a:lnTo>
                  <a:lnTo>
                    <a:pt x="92" y="57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74" y="46"/>
                  </a:lnTo>
                  <a:lnTo>
                    <a:pt x="67" y="42"/>
                  </a:lnTo>
                  <a:lnTo>
                    <a:pt x="60" y="38"/>
                  </a:lnTo>
                  <a:lnTo>
                    <a:pt x="53" y="35"/>
                  </a:lnTo>
                  <a:lnTo>
                    <a:pt x="46" y="32"/>
                  </a:lnTo>
                  <a:lnTo>
                    <a:pt x="38" y="29"/>
                  </a:lnTo>
                  <a:lnTo>
                    <a:pt x="31" y="26"/>
                  </a:lnTo>
                  <a:lnTo>
                    <a:pt x="23" y="24"/>
                  </a:lnTo>
                  <a:lnTo>
                    <a:pt x="15" y="22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375" y="2134"/>
              <a:ext cx="765" cy="283"/>
            </a:xfrm>
            <a:custGeom>
              <a:rect b="b" l="l" r="r" t="t"/>
              <a:pathLst>
                <a:path extrusionOk="0" h="283" w="765">
                  <a:moveTo>
                    <a:pt x="1" y="0"/>
                  </a:moveTo>
                  <a:lnTo>
                    <a:pt x="8" y="0"/>
                  </a:lnTo>
                  <a:lnTo>
                    <a:pt x="15" y="1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46" y="9"/>
                  </a:lnTo>
                  <a:lnTo>
                    <a:pt x="51" y="11"/>
                  </a:lnTo>
                  <a:lnTo>
                    <a:pt x="56" y="14"/>
                  </a:lnTo>
                  <a:lnTo>
                    <a:pt x="60" y="16"/>
                  </a:lnTo>
                  <a:lnTo>
                    <a:pt x="65" y="20"/>
                  </a:lnTo>
                  <a:lnTo>
                    <a:pt x="69" y="22"/>
                  </a:lnTo>
                  <a:lnTo>
                    <a:pt x="73" y="26"/>
                  </a:lnTo>
                  <a:lnTo>
                    <a:pt x="77" y="29"/>
                  </a:lnTo>
                  <a:lnTo>
                    <a:pt x="84" y="36"/>
                  </a:lnTo>
                  <a:lnTo>
                    <a:pt x="97" y="50"/>
                  </a:lnTo>
                  <a:lnTo>
                    <a:pt x="103" y="56"/>
                  </a:lnTo>
                  <a:lnTo>
                    <a:pt x="110" y="63"/>
                  </a:lnTo>
                  <a:lnTo>
                    <a:pt x="113" y="66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32" y="78"/>
                  </a:lnTo>
                  <a:lnTo>
                    <a:pt x="136" y="79"/>
                  </a:lnTo>
                  <a:lnTo>
                    <a:pt x="137" y="80"/>
                  </a:lnTo>
                  <a:lnTo>
                    <a:pt x="142" y="81"/>
                  </a:lnTo>
                  <a:lnTo>
                    <a:pt x="145" y="82"/>
                  </a:lnTo>
                  <a:lnTo>
                    <a:pt x="149" y="83"/>
                  </a:lnTo>
                  <a:lnTo>
                    <a:pt x="153" y="84"/>
                  </a:lnTo>
                  <a:lnTo>
                    <a:pt x="157" y="84"/>
                  </a:lnTo>
                  <a:lnTo>
                    <a:pt x="160" y="84"/>
                  </a:lnTo>
                  <a:lnTo>
                    <a:pt x="164" y="85"/>
                  </a:lnTo>
                  <a:lnTo>
                    <a:pt x="166" y="85"/>
                  </a:lnTo>
                  <a:lnTo>
                    <a:pt x="169" y="85"/>
                  </a:lnTo>
                  <a:lnTo>
                    <a:pt x="175" y="84"/>
                  </a:lnTo>
                  <a:lnTo>
                    <a:pt x="179" y="83"/>
                  </a:lnTo>
                  <a:lnTo>
                    <a:pt x="183" y="82"/>
                  </a:lnTo>
                  <a:lnTo>
                    <a:pt x="184" y="82"/>
                  </a:lnTo>
                  <a:lnTo>
                    <a:pt x="187" y="80"/>
                  </a:lnTo>
                  <a:lnTo>
                    <a:pt x="191" y="77"/>
                  </a:lnTo>
                  <a:lnTo>
                    <a:pt x="194" y="75"/>
                  </a:lnTo>
                  <a:lnTo>
                    <a:pt x="198" y="72"/>
                  </a:lnTo>
                  <a:lnTo>
                    <a:pt x="201" y="69"/>
                  </a:lnTo>
                  <a:lnTo>
                    <a:pt x="206" y="66"/>
                  </a:lnTo>
                  <a:lnTo>
                    <a:pt x="209" y="63"/>
                  </a:lnTo>
                  <a:lnTo>
                    <a:pt x="214" y="60"/>
                  </a:lnTo>
                  <a:lnTo>
                    <a:pt x="219" y="57"/>
                  </a:lnTo>
                  <a:lnTo>
                    <a:pt x="224" y="54"/>
                  </a:lnTo>
                  <a:lnTo>
                    <a:pt x="228" y="52"/>
                  </a:lnTo>
                  <a:lnTo>
                    <a:pt x="233" y="50"/>
                  </a:lnTo>
                  <a:lnTo>
                    <a:pt x="238" y="48"/>
                  </a:lnTo>
                  <a:lnTo>
                    <a:pt x="244" y="46"/>
                  </a:lnTo>
                  <a:lnTo>
                    <a:pt x="249" y="45"/>
                  </a:lnTo>
                  <a:lnTo>
                    <a:pt x="255" y="44"/>
                  </a:lnTo>
                  <a:lnTo>
                    <a:pt x="260" y="43"/>
                  </a:lnTo>
                  <a:lnTo>
                    <a:pt x="266" y="42"/>
                  </a:lnTo>
                  <a:lnTo>
                    <a:pt x="273" y="42"/>
                  </a:lnTo>
                  <a:lnTo>
                    <a:pt x="278" y="42"/>
                  </a:lnTo>
                  <a:lnTo>
                    <a:pt x="285" y="43"/>
                  </a:lnTo>
                  <a:lnTo>
                    <a:pt x="292" y="43"/>
                  </a:lnTo>
                  <a:lnTo>
                    <a:pt x="299" y="44"/>
                  </a:lnTo>
                  <a:lnTo>
                    <a:pt x="307" y="46"/>
                  </a:lnTo>
                  <a:lnTo>
                    <a:pt x="314" y="48"/>
                  </a:lnTo>
                  <a:lnTo>
                    <a:pt x="321" y="50"/>
                  </a:lnTo>
                  <a:lnTo>
                    <a:pt x="329" y="52"/>
                  </a:lnTo>
                  <a:lnTo>
                    <a:pt x="336" y="54"/>
                  </a:lnTo>
                  <a:lnTo>
                    <a:pt x="343" y="56"/>
                  </a:lnTo>
                  <a:lnTo>
                    <a:pt x="349" y="58"/>
                  </a:lnTo>
                  <a:lnTo>
                    <a:pt x="352" y="60"/>
                  </a:lnTo>
                  <a:lnTo>
                    <a:pt x="355" y="61"/>
                  </a:lnTo>
                  <a:lnTo>
                    <a:pt x="357" y="63"/>
                  </a:lnTo>
                  <a:lnTo>
                    <a:pt x="360" y="65"/>
                  </a:lnTo>
                  <a:lnTo>
                    <a:pt x="363" y="67"/>
                  </a:lnTo>
                  <a:lnTo>
                    <a:pt x="365" y="69"/>
                  </a:lnTo>
                  <a:lnTo>
                    <a:pt x="368" y="72"/>
                  </a:lnTo>
                  <a:lnTo>
                    <a:pt x="370" y="76"/>
                  </a:lnTo>
                  <a:lnTo>
                    <a:pt x="372" y="79"/>
                  </a:lnTo>
                  <a:lnTo>
                    <a:pt x="373" y="83"/>
                  </a:lnTo>
                  <a:lnTo>
                    <a:pt x="373" y="87"/>
                  </a:lnTo>
                  <a:lnTo>
                    <a:pt x="374" y="90"/>
                  </a:lnTo>
                  <a:lnTo>
                    <a:pt x="373" y="94"/>
                  </a:lnTo>
                  <a:lnTo>
                    <a:pt x="373" y="98"/>
                  </a:lnTo>
                  <a:lnTo>
                    <a:pt x="370" y="105"/>
                  </a:lnTo>
                  <a:lnTo>
                    <a:pt x="367" y="113"/>
                  </a:lnTo>
                  <a:lnTo>
                    <a:pt x="363" y="120"/>
                  </a:lnTo>
                  <a:lnTo>
                    <a:pt x="362" y="123"/>
                  </a:lnTo>
                  <a:lnTo>
                    <a:pt x="360" y="126"/>
                  </a:lnTo>
                  <a:lnTo>
                    <a:pt x="355" y="148"/>
                  </a:lnTo>
                  <a:lnTo>
                    <a:pt x="356" y="158"/>
                  </a:lnTo>
                  <a:lnTo>
                    <a:pt x="357" y="167"/>
                  </a:lnTo>
                  <a:lnTo>
                    <a:pt x="358" y="172"/>
                  </a:lnTo>
                  <a:lnTo>
                    <a:pt x="359" y="177"/>
                  </a:lnTo>
                  <a:lnTo>
                    <a:pt x="361" y="181"/>
                  </a:lnTo>
                  <a:lnTo>
                    <a:pt x="363" y="186"/>
                  </a:lnTo>
                  <a:lnTo>
                    <a:pt x="366" y="190"/>
                  </a:lnTo>
                  <a:lnTo>
                    <a:pt x="369" y="194"/>
                  </a:lnTo>
                  <a:lnTo>
                    <a:pt x="372" y="199"/>
                  </a:lnTo>
                  <a:lnTo>
                    <a:pt x="374" y="200"/>
                  </a:lnTo>
                  <a:lnTo>
                    <a:pt x="379" y="204"/>
                  </a:lnTo>
                  <a:lnTo>
                    <a:pt x="381" y="206"/>
                  </a:lnTo>
                  <a:lnTo>
                    <a:pt x="382" y="206"/>
                  </a:lnTo>
                  <a:lnTo>
                    <a:pt x="388" y="209"/>
                  </a:lnTo>
                  <a:lnTo>
                    <a:pt x="394" y="211"/>
                  </a:lnTo>
                  <a:lnTo>
                    <a:pt x="398" y="213"/>
                  </a:lnTo>
                  <a:lnTo>
                    <a:pt x="401" y="214"/>
                  </a:lnTo>
                  <a:lnTo>
                    <a:pt x="407" y="215"/>
                  </a:lnTo>
                  <a:lnTo>
                    <a:pt x="408" y="215"/>
                  </a:lnTo>
                  <a:lnTo>
                    <a:pt x="413" y="216"/>
                  </a:lnTo>
                  <a:lnTo>
                    <a:pt x="418" y="216"/>
                  </a:lnTo>
                  <a:lnTo>
                    <a:pt x="423" y="216"/>
                  </a:lnTo>
                  <a:lnTo>
                    <a:pt x="427" y="215"/>
                  </a:lnTo>
                  <a:lnTo>
                    <a:pt x="431" y="214"/>
                  </a:lnTo>
                  <a:lnTo>
                    <a:pt x="435" y="213"/>
                  </a:lnTo>
                  <a:lnTo>
                    <a:pt x="439" y="211"/>
                  </a:lnTo>
                  <a:lnTo>
                    <a:pt x="442" y="209"/>
                  </a:lnTo>
                  <a:lnTo>
                    <a:pt x="445" y="207"/>
                  </a:lnTo>
                  <a:lnTo>
                    <a:pt x="448" y="205"/>
                  </a:lnTo>
                  <a:lnTo>
                    <a:pt x="451" y="202"/>
                  </a:lnTo>
                  <a:lnTo>
                    <a:pt x="457" y="197"/>
                  </a:lnTo>
                  <a:lnTo>
                    <a:pt x="461" y="192"/>
                  </a:lnTo>
                  <a:lnTo>
                    <a:pt x="466" y="186"/>
                  </a:lnTo>
                  <a:lnTo>
                    <a:pt x="470" y="180"/>
                  </a:lnTo>
                  <a:lnTo>
                    <a:pt x="473" y="175"/>
                  </a:lnTo>
                  <a:lnTo>
                    <a:pt x="477" y="170"/>
                  </a:lnTo>
                  <a:lnTo>
                    <a:pt x="479" y="164"/>
                  </a:lnTo>
                  <a:lnTo>
                    <a:pt x="481" y="159"/>
                  </a:lnTo>
                  <a:lnTo>
                    <a:pt x="485" y="148"/>
                  </a:lnTo>
                  <a:lnTo>
                    <a:pt x="490" y="138"/>
                  </a:lnTo>
                  <a:lnTo>
                    <a:pt x="492" y="133"/>
                  </a:lnTo>
                  <a:lnTo>
                    <a:pt x="495" y="128"/>
                  </a:lnTo>
                  <a:lnTo>
                    <a:pt x="498" y="123"/>
                  </a:lnTo>
                  <a:lnTo>
                    <a:pt x="502" y="118"/>
                  </a:lnTo>
                  <a:lnTo>
                    <a:pt x="507" y="112"/>
                  </a:lnTo>
                  <a:lnTo>
                    <a:pt x="510" y="110"/>
                  </a:lnTo>
                  <a:lnTo>
                    <a:pt x="513" y="107"/>
                  </a:lnTo>
                  <a:lnTo>
                    <a:pt x="517" y="105"/>
                  </a:lnTo>
                  <a:lnTo>
                    <a:pt x="521" y="102"/>
                  </a:lnTo>
                  <a:lnTo>
                    <a:pt x="525" y="100"/>
                  </a:lnTo>
                  <a:lnTo>
                    <a:pt x="529" y="98"/>
                  </a:lnTo>
                  <a:lnTo>
                    <a:pt x="534" y="97"/>
                  </a:lnTo>
                  <a:lnTo>
                    <a:pt x="540" y="96"/>
                  </a:lnTo>
                  <a:lnTo>
                    <a:pt x="545" y="95"/>
                  </a:lnTo>
                  <a:lnTo>
                    <a:pt x="550" y="94"/>
                  </a:lnTo>
                  <a:lnTo>
                    <a:pt x="556" y="93"/>
                  </a:lnTo>
                  <a:lnTo>
                    <a:pt x="562" y="93"/>
                  </a:lnTo>
                  <a:lnTo>
                    <a:pt x="568" y="94"/>
                  </a:lnTo>
                  <a:lnTo>
                    <a:pt x="574" y="94"/>
                  </a:lnTo>
                  <a:lnTo>
                    <a:pt x="581" y="95"/>
                  </a:lnTo>
                  <a:lnTo>
                    <a:pt x="587" y="96"/>
                  </a:lnTo>
                  <a:lnTo>
                    <a:pt x="595" y="97"/>
                  </a:lnTo>
                  <a:lnTo>
                    <a:pt x="602" y="99"/>
                  </a:lnTo>
                  <a:lnTo>
                    <a:pt x="611" y="102"/>
                  </a:lnTo>
                  <a:lnTo>
                    <a:pt x="619" y="105"/>
                  </a:lnTo>
                  <a:lnTo>
                    <a:pt x="628" y="108"/>
                  </a:lnTo>
                  <a:lnTo>
                    <a:pt x="635" y="112"/>
                  </a:lnTo>
                  <a:lnTo>
                    <a:pt x="643" y="116"/>
                  </a:lnTo>
                  <a:lnTo>
                    <a:pt x="650" y="120"/>
                  </a:lnTo>
                  <a:lnTo>
                    <a:pt x="656" y="124"/>
                  </a:lnTo>
                  <a:lnTo>
                    <a:pt x="661" y="129"/>
                  </a:lnTo>
                  <a:lnTo>
                    <a:pt x="667" y="134"/>
                  </a:lnTo>
                  <a:lnTo>
                    <a:pt x="671" y="139"/>
                  </a:lnTo>
                  <a:lnTo>
                    <a:pt x="674" y="144"/>
                  </a:lnTo>
                  <a:lnTo>
                    <a:pt x="675" y="144"/>
                  </a:lnTo>
                  <a:lnTo>
                    <a:pt x="678" y="149"/>
                  </a:lnTo>
                  <a:lnTo>
                    <a:pt x="680" y="154"/>
                  </a:lnTo>
                  <a:lnTo>
                    <a:pt x="682" y="160"/>
                  </a:lnTo>
                  <a:lnTo>
                    <a:pt x="683" y="165"/>
                  </a:lnTo>
                  <a:lnTo>
                    <a:pt x="683" y="170"/>
                  </a:lnTo>
                  <a:lnTo>
                    <a:pt x="683" y="175"/>
                  </a:lnTo>
                  <a:lnTo>
                    <a:pt x="682" y="179"/>
                  </a:lnTo>
                  <a:lnTo>
                    <a:pt x="682" y="182"/>
                  </a:lnTo>
                  <a:lnTo>
                    <a:pt x="681" y="186"/>
                  </a:lnTo>
                  <a:lnTo>
                    <a:pt x="680" y="193"/>
                  </a:lnTo>
                  <a:lnTo>
                    <a:pt x="679" y="200"/>
                  </a:lnTo>
                  <a:lnTo>
                    <a:pt x="679" y="207"/>
                  </a:lnTo>
                  <a:lnTo>
                    <a:pt x="679" y="215"/>
                  </a:lnTo>
                  <a:lnTo>
                    <a:pt x="679" y="218"/>
                  </a:lnTo>
                  <a:lnTo>
                    <a:pt x="679" y="223"/>
                  </a:lnTo>
                  <a:lnTo>
                    <a:pt x="679" y="227"/>
                  </a:lnTo>
                  <a:lnTo>
                    <a:pt x="680" y="231"/>
                  </a:lnTo>
                  <a:lnTo>
                    <a:pt x="682" y="238"/>
                  </a:lnTo>
                  <a:lnTo>
                    <a:pt x="683" y="242"/>
                  </a:lnTo>
                  <a:lnTo>
                    <a:pt x="684" y="245"/>
                  </a:lnTo>
                  <a:lnTo>
                    <a:pt x="686" y="249"/>
                  </a:lnTo>
                  <a:lnTo>
                    <a:pt x="688" y="252"/>
                  </a:lnTo>
                  <a:lnTo>
                    <a:pt x="688" y="253"/>
                  </a:lnTo>
                  <a:lnTo>
                    <a:pt x="691" y="256"/>
                  </a:lnTo>
                  <a:lnTo>
                    <a:pt x="694" y="259"/>
                  </a:lnTo>
                  <a:lnTo>
                    <a:pt x="697" y="263"/>
                  </a:lnTo>
                  <a:lnTo>
                    <a:pt x="700" y="266"/>
                  </a:lnTo>
                  <a:lnTo>
                    <a:pt x="704" y="268"/>
                  </a:lnTo>
                  <a:lnTo>
                    <a:pt x="704" y="269"/>
                  </a:lnTo>
                  <a:lnTo>
                    <a:pt x="708" y="271"/>
                  </a:lnTo>
                  <a:lnTo>
                    <a:pt x="713" y="274"/>
                  </a:lnTo>
                  <a:lnTo>
                    <a:pt x="718" y="276"/>
                  </a:lnTo>
                  <a:lnTo>
                    <a:pt x="723" y="278"/>
                  </a:lnTo>
                  <a:lnTo>
                    <a:pt x="729" y="280"/>
                  </a:lnTo>
                  <a:lnTo>
                    <a:pt x="732" y="281"/>
                  </a:lnTo>
                  <a:lnTo>
                    <a:pt x="735" y="281"/>
                  </a:lnTo>
                  <a:lnTo>
                    <a:pt x="740" y="282"/>
                  </a:lnTo>
                  <a:lnTo>
                    <a:pt x="745" y="282"/>
                  </a:lnTo>
                  <a:lnTo>
                    <a:pt x="749" y="282"/>
                  </a:lnTo>
                  <a:lnTo>
                    <a:pt x="753" y="281"/>
                  </a:lnTo>
                  <a:lnTo>
                    <a:pt x="757" y="280"/>
                  </a:lnTo>
                  <a:lnTo>
                    <a:pt x="760" y="278"/>
                  </a:lnTo>
                  <a:lnTo>
                    <a:pt x="761" y="279"/>
                  </a:lnTo>
                  <a:lnTo>
                    <a:pt x="764" y="277"/>
                  </a:lnTo>
                  <a:lnTo>
                    <a:pt x="763" y="277"/>
                  </a:lnTo>
                  <a:lnTo>
                    <a:pt x="764" y="276"/>
                  </a:lnTo>
                  <a:lnTo>
                    <a:pt x="760" y="278"/>
                  </a:lnTo>
                  <a:lnTo>
                    <a:pt x="757" y="279"/>
                  </a:lnTo>
                  <a:lnTo>
                    <a:pt x="753" y="281"/>
                  </a:lnTo>
                  <a:lnTo>
                    <a:pt x="749" y="281"/>
                  </a:lnTo>
                  <a:lnTo>
                    <a:pt x="744" y="281"/>
                  </a:lnTo>
                  <a:lnTo>
                    <a:pt x="745" y="281"/>
                  </a:lnTo>
                  <a:lnTo>
                    <a:pt x="740" y="281"/>
                  </a:lnTo>
                  <a:lnTo>
                    <a:pt x="735" y="281"/>
                  </a:lnTo>
                  <a:lnTo>
                    <a:pt x="732" y="280"/>
                  </a:lnTo>
                  <a:lnTo>
                    <a:pt x="729" y="279"/>
                  </a:lnTo>
                  <a:lnTo>
                    <a:pt x="723" y="278"/>
                  </a:lnTo>
                  <a:lnTo>
                    <a:pt x="718" y="276"/>
                  </a:lnTo>
                  <a:lnTo>
                    <a:pt x="713" y="273"/>
                  </a:lnTo>
                  <a:lnTo>
                    <a:pt x="709" y="271"/>
                  </a:lnTo>
                  <a:lnTo>
                    <a:pt x="705" y="268"/>
                  </a:lnTo>
                  <a:lnTo>
                    <a:pt x="701" y="266"/>
                  </a:lnTo>
                  <a:lnTo>
                    <a:pt x="697" y="262"/>
                  </a:lnTo>
                  <a:lnTo>
                    <a:pt x="694" y="259"/>
                  </a:lnTo>
                  <a:lnTo>
                    <a:pt x="692" y="256"/>
                  </a:lnTo>
                  <a:lnTo>
                    <a:pt x="690" y="253"/>
                  </a:lnTo>
                  <a:lnTo>
                    <a:pt x="687" y="249"/>
                  </a:lnTo>
                  <a:lnTo>
                    <a:pt x="686" y="246"/>
                  </a:lnTo>
                  <a:lnTo>
                    <a:pt x="684" y="242"/>
                  </a:lnTo>
                  <a:lnTo>
                    <a:pt x="683" y="238"/>
                  </a:lnTo>
                  <a:lnTo>
                    <a:pt x="682" y="231"/>
                  </a:lnTo>
                  <a:lnTo>
                    <a:pt x="681" y="227"/>
                  </a:lnTo>
                  <a:lnTo>
                    <a:pt x="680" y="222"/>
                  </a:lnTo>
                  <a:lnTo>
                    <a:pt x="680" y="219"/>
                  </a:lnTo>
                  <a:lnTo>
                    <a:pt x="680" y="215"/>
                  </a:lnTo>
                  <a:lnTo>
                    <a:pt x="680" y="208"/>
                  </a:lnTo>
                  <a:lnTo>
                    <a:pt x="680" y="201"/>
                  </a:lnTo>
                  <a:lnTo>
                    <a:pt x="681" y="194"/>
                  </a:lnTo>
                  <a:lnTo>
                    <a:pt x="682" y="186"/>
                  </a:lnTo>
                  <a:lnTo>
                    <a:pt x="682" y="183"/>
                  </a:lnTo>
                  <a:lnTo>
                    <a:pt x="683" y="179"/>
                  </a:lnTo>
                  <a:lnTo>
                    <a:pt x="684" y="175"/>
                  </a:lnTo>
                  <a:lnTo>
                    <a:pt x="684" y="170"/>
                  </a:lnTo>
                  <a:lnTo>
                    <a:pt x="683" y="165"/>
                  </a:lnTo>
                  <a:lnTo>
                    <a:pt x="684" y="165"/>
                  </a:lnTo>
                  <a:lnTo>
                    <a:pt x="683" y="160"/>
                  </a:lnTo>
                  <a:lnTo>
                    <a:pt x="681" y="154"/>
                  </a:lnTo>
                  <a:lnTo>
                    <a:pt x="679" y="149"/>
                  </a:lnTo>
                  <a:lnTo>
                    <a:pt x="676" y="144"/>
                  </a:lnTo>
                  <a:lnTo>
                    <a:pt x="672" y="139"/>
                  </a:lnTo>
                  <a:lnTo>
                    <a:pt x="667" y="134"/>
                  </a:lnTo>
                  <a:lnTo>
                    <a:pt x="662" y="129"/>
                  </a:lnTo>
                  <a:lnTo>
                    <a:pt x="657" y="124"/>
                  </a:lnTo>
                  <a:lnTo>
                    <a:pt x="650" y="120"/>
                  </a:lnTo>
                  <a:lnTo>
                    <a:pt x="643" y="115"/>
                  </a:lnTo>
                  <a:lnTo>
                    <a:pt x="636" y="111"/>
                  </a:lnTo>
                  <a:lnTo>
                    <a:pt x="628" y="108"/>
                  </a:lnTo>
                  <a:lnTo>
                    <a:pt x="620" y="104"/>
                  </a:lnTo>
                  <a:lnTo>
                    <a:pt x="619" y="104"/>
                  </a:lnTo>
                  <a:lnTo>
                    <a:pt x="611" y="101"/>
                  </a:lnTo>
                  <a:lnTo>
                    <a:pt x="602" y="98"/>
                  </a:lnTo>
                  <a:lnTo>
                    <a:pt x="595" y="97"/>
                  </a:lnTo>
                  <a:lnTo>
                    <a:pt x="588" y="95"/>
                  </a:lnTo>
                  <a:lnTo>
                    <a:pt x="581" y="94"/>
                  </a:lnTo>
                  <a:lnTo>
                    <a:pt x="574" y="94"/>
                  </a:lnTo>
                  <a:lnTo>
                    <a:pt x="568" y="93"/>
                  </a:lnTo>
                  <a:lnTo>
                    <a:pt x="562" y="93"/>
                  </a:lnTo>
                  <a:lnTo>
                    <a:pt x="556" y="93"/>
                  </a:lnTo>
                  <a:lnTo>
                    <a:pt x="550" y="93"/>
                  </a:lnTo>
                  <a:lnTo>
                    <a:pt x="544" y="94"/>
                  </a:lnTo>
                  <a:lnTo>
                    <a:pt x="539" y="95"/>
                  </a:lnTo>
                  <a:lnTo>
                    <a:pt x="533" y="96"/>
                  </a:lnTo>
                  <a:lnTo>
                    <a:pt x="529" y="98"/>
                  </a:lnTo>
                  <a:lnTo>
                    <a:pt x="524" y="99"/>
                  </a:lnTo>
                  <a:lnTo>
                    <a:pt x="520" y="102"/>
                  </a:lnTo>
                  <a:lnTo>
                    <a:pt x="516" y="104"/>
                  </a:lnTo>
                  <a:lnTo>
                    <a:pt x="512" y="107"/>
                  </a:lnTo>
                  <a:lnTo>
                    <a:pt x="510" y="110"/>
                  </a:lnTo>
                  <a:lnTo>
                    <a:pt x="506" y="112"/>
                  </a:lnTo>
                  <a:lnTo>
                    <a:pt x="502" y="117"/>
                  </a:lnTo>
                  <a:lnTo>
                    <a:pt x="498" y="122"/>
                  </a:lnTo>
                  <a:lnTo>
                    <a:pt x="494" y="127"/>
                  </a:lnTo>
                  <a:lnTo>
                    <a:pt x="491" y="133"/>
                  </a:lnTo>
                  <a:lnTo>
                    <a:pt x="488" y="138"/>
                  </a:lnTo>
                  <a:lnTo>
                    <a:pt x="484" y="148"/>
                  </a:lnTo>
                  <a:lnTo>
                    <a:pt x="480" y="159"/>
                  </a:lnTo>
                  <a:lnTo>
                    <a:pt x="478" y="164"/>
                  </a:lnTo>
                  <a:lnTo>
                    <a:pt x="475" y="169"/>
                  </a:lnTo>
                  <a:lnTo>
                    <a:pt x="473" y="175"/>
                  </a:lnTo>
                  <a:lnTo>
                    <a:pt x="469" y="180"/>
                  </a:lnTo>
                  <a:lnTo>
                    <a:pt x="465" y="186"/>
                  </a:lnTo>
                  <a:lnTo>
                    <a:pt x="460" y="191"/>
                  </a:lnTo>
                  <a:lnTo>
                    <a:pt x="455" y="197"/>
                  </a:lnTo>
                  <a:lnTo>
                    <a:pt x="450" y="202"/>
                  </a:lnTo>
                  <a:lnTo>
                    <a:pt x="447" y="204"/>
                  </a:lnTo>
                  <a:lnTo>
                    <a:pt x="445" y="207"/>
                  </a:lnTo>
                  <a:lnTo>
                    <a:pt x="441" y="209"/>
                  </a:lnTo>
                  <a:lnTo>
                    <a:pt x="438" y="211"/>
                  </a:lnTo>
                  <a:lnTo>
                    <a:pt x="435" y="212"/>
                  </a:lnTo>
                  <a:lnTo>
                    <a:pt x="431" y="214"/>
                  </a:lnTo>
                  <a:lnTo>
                    <a:pt x="427" y="215"/>
                  </a:lnTo>
                  <a:lnTo>
                    <a:pt x="422" y="215"/>
                  </a:lnTo>
                  <a:lnTo>
                    <a:pt x="418" y="215"/>
                  </a:lnTo>
                  <a:lnTo>
                    <a:pt x="413" y="215"/>
                  </a:lnTo>
                  <a:lnTo>
                    <a:pt x="408" y="215"/>
                  </a:lnTo>
                  <a:lnTo>
                    <a:pt x="402" y="213"/>
                  </a:lnTo>
                  <a:lnTo>
                    <a:pt x="398" y="212"/>
                  </a:lnTo>
                  <a:lnTo>
                    <a:pt x="394" y="211"/>
                  </a:lnTo>
                  <a:lnTo>
                    <a:pt x="395" y="211"/>
                  </a:lnTo>
                  <a:lnTo>
                    <a:pt x="388" y="208"/>
                  </a:lnTo>
                  <a:lnTo>
                    <a:pt x="382" y="205"/>
                  </a:lnTo>
                  <a:lnTo>
                    <a:pt x="380" y="204"/>
                  </a:lnTo>
                  <a:lnTo>
                    <a:pt x="375" y="200"/>
                  </a:lnTo>
                  <a:lnTo>
                    <a:pt x="373" y="199"/>
                  </a:lnTo>
                  <a:lnTo>
                    <a:pt x="370" y="194"/>
                  </a:lnTo>
                  <a:lnTo>
                    <a:pt x="367" y="190"/>
                  </a:lnTo>
                  <a:lnTo>
                    <a:pt x="366" y="190"/>
                  </a:lnTo>
                  <a:lnTo>
                    <a:pt x="364" y="186"/>
                  </a:lnTo>
                  <a:lnTo>
                    <a:pt x="362" y="181"/>
                  </a:lnTo>
                  <a:lnTo>
                    <a:pt x="361" y="177"/>
                  </a:lnTo>
                  <a:lnTo>
                    <a:pt x="359" y="172"/>
                  </a:lnTo>
                  <a:lnTo>
                    <a:pt x="358" y="167"/>
                  </a:lnTo>
                  <a:lnTo>
                    <a:pt x="357" y="158"/>
                  </a:lnTo>
                  <a:lnTo>
                    <a:pt x="356" y="148"/>
                  </a:lnTo>
                  <a:lnTo>
                    <a:pt x="361" y="126"/>
                  </a:lnTo>
                  <a:lnTo>
                    <a:pt x="363" y="123"/>
                  </a:lnTo>
                  <a:lnTo>
                    <a:pt x="364" y="120"/>
                  </a:lnTo>
                  <a:lnTo>
                    <a:pt x="368" y="113"/>
                  </a:lnTo>
                  <a:lnTo>
                    <a:pt x="371" y="106"/>
                  </a:lnTo>
                  <a:lnTo>
                    <a:pt x="373" y="98"/>
                  </a:lnTo>
                  <a:lnTo>
                    <a:pt x="374" y="94"/>
                  </a:lnTo>
                  <a:lnTo>
                    <a:pt x="374" y="91"/>
                  </a:lnTo>
                  <a:lnTo>
                    <a:pt x="375" y="87"/>
                  </a:lnTo>
                  <a:lnTo>
                    <a:pt x="374" y="83"/>
                  </a:lnTo>
                  <a:lnTo>
                    <a:pt x="373" y="80"/>
                  </a:lnTo>
                  <a:lnTo>
                    <a:pt x="371" y="76"/>
                  </a:lnTo>
                  <a:lnTo>
                    <a:pt x="369" y="72"/>
                  </a:lnTo>
                  <a:lnTo>
                    <a:pt x="366" y="69"/>
                  </a:lnTo>
                  <a:lnTo>
                    <a:pt x="363" y="67"/>
                  </a:lnTo>
                  <a:lnTo>
                    <a:pt x="361" y="65"/>
                  </a:lnTo>
                  <a:lnTo>
                    <a:pt x="358" y="63"/>
                  </a:lnTo>
                  <a:lnTo>
                    <a:pt x="356" y="61"/>
                  </a:lnTo>
                  <a:lnTo>
                    <a:pt x="355" y="61"/>
                  </a:lnTo>
                  <a:lnTo>
                    <a:pt x="353" y="60"/>
                  </a:lnTo>
                  <a:lnTo>
                    <a:pt x="349" y="58"/>
                  </a:lnTo>
                  <a:lnTo>
                    <a:pt x="343" y="56"/>
                  </a:lnTo>
                  <a:lnTo>
                    <a:pt x="343" y="55"/>
                  </a:lnTo>
                  <a:lnTo>
                    <a:pt x="336" y="53"/>
                  </a:lnTo>
                  <a:lnTo>
                    <a:pt x="329" y="51"/>
                  </a:lnTo>
                  <a:lnTo>
                    <a:pt x="322" y="49"/>
                  </a:lnTo>
                  <a:lnTo>
                    <a:pt x="314" y="47"/>
                  </a:lnTo>
                  <a:lnTo>
                    <a:pt x="307" y="45"/>
                  </a:lnTo>
                  <a:lnTo>
                    <a:pt x="299" y="44"/>
                  </a:lnTo>
                  <a:lnTo>
                    <a:pt x="292" y="43"/>
                  </a:lnTo>
                  <a:lnTo>
                    <a:pt x="285" y="42"/>
                  </a:lnTo>
                  <a:lnTo>
                    <a:pt x="278" y="42"/>
                  </a:lnTo>
                  <a:lnTo>
                    <a:pt x="272" y="42"/>
                  </a:lnTo>
                  <a:lnTo>
                    <a:pt x="266" y="42"/>
                  </a:lnTo>
                  <a:lnTo>
                    <a:pt x="265" y="42"/>
                  </a:lnTo>
                  <a:lnTo>
                    <a:pt x="260" y="42"/>
                  </a:lnTo>
                  <a:lnTo>
                    <a:pt x="254" y="43"/>
                  </a:lnTo>
                  <a:lnTo>
                    <a:pt x="248" y="45"/>
                  </a:lnTo>
                  <a:lnTo>
                    <a:pt x="243" y="46"/>
                  </a:lnTo>
                  <a:lnTo>
                    <a:pt x="237" y="48"/>
                  </a:lnTo>
                  <a:lnTo>
                    <a:pt x="233" y="49"/>
                  </a:lnTo>
                  <a:lnTo>
                    <a:pt x="227" y="52"/>
                  </a:lnTo>
                  <a:lnTo>
                    <a:pt x="222" y="54"/>
                  </a:lnTo>
                  <a:lnTo>
                    <a:pt x="218" y="57"/>
                  </a:lnTo>
                  <a:lnTo>
                    <a:pt x="213" y="60"/>
                  </a:lnTo>
                  <a:lnTo>
                    <a:pt x="209" y="63"/>
                  </a:lnTo>
                  <a:lnTo>
                    <a:pt x="204" y="66"/>
                  </a:lnTo>
                  <a:lnTo>
                    <a:pt x="201" y="69"/>
                  </a:lnTo>
                  <a:lnTo>
                    <a:pt x="197" y="72"/>
                  </a:lnTo>
                  <a:lnTo>
                    <a:pt x="194" y="75"/>
                  </a:lnTo>
                  <a:lnTo>
                    <a:pt x="190" y="77"/>
                  </a:lnTo>
                  <a:lnTo>
                    <a:pt x="187" y="79"/>
                  </a:lnTo>
                  <a:lnTo>
                    <a:pt x="183" y="81"/>
                  </a:lnTo>
                  <a:lnTo>
                    <a:pt x="179" y="82"/>
                  </a:lnTo>
                  <a:lnTo>
                    <a:pt x="174" y="83"/>
                  </a:lnTo>
                  <a:lnTo>
                    <a:pt x="169" y="84"/>
                  </a:lnTo>
                  <a:lnTo>
                    <a:pt x="166" y="84"/>
                  </a:lnTo>
                  <a:lnTo>
                    <a:pt x="163" y="84"/>
                  </a:lnTo>
                  <a:lnTo>
                    <a:pt x="160" y="84"/>
                  </a:lnTo>
                  <a:lnTo>
                    <a:pt x="157" y="83"/>
                  </a:lnTo>
                  <a:lnTo>
                    <a:pt x="153" y="83"/>
                  </a:lnTo>
                  <a:lnTo>
                    <a:pt x="149" y="82"/>
                  </a:lnTo>
                  <a:lnTo>
                    <a:pt x="145" y="81"/>
                  </a:lnTo>
                  <a:lnTo>
                    <a:pt x="142" y="81"/>
                  </a:lnTo>
                  <a:lnTo>
                    <a:pt x="137" y="79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5" y="73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4" y="66"/>
                  </a:lnTo>
                  <a:lnTo>
                    <a:pt x="111" y="62"/>
                  </a:lnTo>
                  <a:lnTo>
                    <a:pt x="104" y="56"/>
                  </a:lnTo>
                  <a:lnTo>
                    <a:pt x="98" y="49"/>
                  </a:lnTo>
                  <a:lnTo>
                    <a:pt x="85" y="36"/>
                  </a:lnTo>
                  <a:lnTo>
                    <a:pt x="77" y="29"/>
                  </a:lnTo>
                  <a:lnTo>
                    <a:pt x="74" y="26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1"/>
                  </a:lnTo>
                  <a:lnTo>
                    <a:pt x="46" y="8"/>
                  </a:lnTo>
                  <a:lnTo>
                    <a:pt x="41" y="6"/>
                  </a:lnTo>
                  <a:lnTo>
                    <a:pt x="35" y="4"/>
                  </a:lnTo>
                  <a:lnTo>
                    <a:pt x="29" y="3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785" y="2265"/>
              <a:ext cx="683" cy="186"/>
            </a:xfrm>
            <a:custGeom>
              <a:rect b="b" l="l" r="r" t="t"/>
              <a:pathLst>
                <a:path extrusionOk="0" h="186" w="683">
                  <a:moveTo>
                    <a:pt x="355" y="147"/>
                  </a:moveTo>
                  <a:lnTo>
                    <a:pt x="359" y="145"/>
                  </a:lnTo>
                  <a:lnTo>
                    <a:pt x="362" y="143"/>
                  </a:lnTo>
                  <a:lnTo>
                    <a:pt x="367" y="138"/>
                  </a:lnTo>
                  <a:lnTo>
                    <a:pt x="380" y="129"/>
                  </a:lnTo>
                  <a:lnTo>
                    <a:pt x="384" y="126"/>
                  </a:lnTo>
                  <a:lnTo>
                    <a:pt x="388" y="122"/>
                  </a:lnTo>
                  <a:lnTo>
                    <a:pt x="392" y="119"/>
                  </a:lnTo>
                  <a:lnTo>
                    <a:pt x="396" y="116"/>
                  </a:lnTo>
                  <a:lnTo>
                    <a:pt x="399" y="112"/>
                  </a:lnTo>
                  <a:lnTo>
                    <a:pt x="402" y="109"/>
                  </a:lnTo>
                  <a:lnTo>
                    <a:pt x="407" y="102"/>
                  </a:lnTo>
                  <a:lnTo>
                    <a:pt x="412" y="96"/>
                  </a:lnTo>
                  <a:lnTo>
                    <a:pt x="418" y="89"/>
                  </a:lnTo>
                  <a:lnTo>
                    <a:pt x="421" y="85"/>
                  </a:lnTo>
                  <a:lnTo>
                    <a:pt x="424" y="81"/>
                  </a:lnTo>
                  <a:lnTo>
                    <a:pt x="428" y="77"/>
                  </a:lnTo>
                  <a:lnTo>
                    <a:pt x="432" y="74"/>
                  </a:lnTo>
                  <a:lnTo>
                    <a:pt x="435" y="71"/>
                  </a:lnTo>
                  <a:lnTo>
                    <a:pt x="439" y="67"/>
                  </a:lnTo>
                  <a:lnTo>
                    <a:pt x="444" y="65"/>
                  </a:lnTo>
                  <a:lnTo>
                    <a:pt x="448" y="62"/>
                  </a:lnTo>
                  <a:lnTo>
                    <a:pt x="453" y="60"/>
                  </a:lnTo>
                  <a:lnTo>
                    <a:pt x="457" y="58"/>
                  </a:lnTo>
                  <a:lnTo>
                    <a:pt x="463" y="56"/>
                  </a:lnTo>
                  <a:lnTo>
                    <a:pt x="468" y="55"/>
                  </a:lnTo>
                  <a:lnTo>
                    <a:pt x="474" y="53"/>
                  </a:lnTo>
                  <a:lnTo>
                    <a:pt x="479" y="52"/>
                  </a:lnTo>
                  <a:lnTo>
                    <a:pt x="486" y="51"/>
                  </a:lnTo>
                  <a:lnTo>
                    <a:pt x="491" y="50"/>
                  </a:lnTo>
                  <a:lnTo>
                    <a:pt x="498" y="50"/>
                  </a:lnTo>
                  <a:lnTo>
                    <a:pt x="504" y="50"/>
                  </a:lnTo>
                  <a:lnTo>
                    <a:pt x="510" y="49"/>
                  </a:lnTo>
                  <a:lnTo>
                    <a:pt x="517" y="50"/>
                  </a:lnTo>
                  <a:lnTo>
                    <a:pt x="524" y="50"/>
                  </a:lnTo>
                  <a:lnTo>
                    <a:pt x="531" y="50"/>
                  </a:lnTo>
                  <a:lnTo>
                    <a:pt x="538" y="50"/>
                  </a:lnTo>
                  <a:lnTo>
                    <a:pt x="545" y="51"/>
                  </a:lnTo>
                  <a:lnTo>
                    <a:pt x="552" y="52"/>
                  </a:lnTo>
                  <a:lnTo>
                    <a:pt x="560" y="53"/>
                  </a:lnTo>
                  <a:lnTo>
                    <a:pt x="575" y="55"/>
                  </a:lnTo>
                  <a:lnTo>
                    <a:pt x="590" y="58"/>
                  </a:lnTo>
                  <a:lnTo>
                    <a:pt x="605" y="61"/>
                  </a:lnTo>
                  <a:lnTo>
                    <a:pt x="621" y="64"/>
                  </a:lnTo>
                  <a:lnTo>
                    <a:pt x="637" y="68"/>
                  </a:lnTo>
                  <a:lnTo>
                    <a:pt x="645" y="71"/>
                  </a:lnTo>
                  <a:lnTo>
                    <a:pt x="653" y="73"/>
                  </a:lnTo>
                  <a:lnTo>
                    <a:pt x="657" y="75"/>
                  </a:lnTo>
                  <a:lnTo>
                    <a:pt x="661" y="77"/>
                  </a:lnTo>
                  <a:lnTo>
                    <a:pt x="665" y="78"/>
                  </a:lnTo>
                  <a:lnTo>
                    <a:pt x="668" y="80"/>
                  </a:lnTo>
                  <a:lnTo>
                    <a:pt x="671" y="82"/>
                  </a:lnTo>
                  <a:lnTo>
                    <a:pt x="674" y="84"/>
                  </a:lnTo>
                  <a:lnTo>
                    <a:pt x="676" y="86"/>
                  </a:lnTo>
                  <a:lnTo>
                    <a:pt x="679" y="88"/>
                  </a:lnTo>
                  <a:lnTo>
                    <a:pt x="678" y="88"/>
                  </a:lnTo>
                  <a:lnTo>
                    <a:pt x="680" y="90"/>
                  </a:lnTo>
                  <a:lnTo>
                    <a:pt x="681" y="92"/>
                  </a:lnTo>
                  <a:lnTo>
                    <a:pt x="681" y="95"/>
                  </a:lnTo>
                  <a:lnTo>
                    <a:pt x="681" y="97"/>
                  </a:lnTo>
                  <a:lnTo>
                    <a:pt x="680" y="99"/>
                  </a:lnTo>
                  <a:lnTo>
                    <a:pt x="679" y="100"/>
                  </a:lnTo>
                  <a:lnTo>
                    <a:pt x="677" y="102"/>
                  </a:lnTo>
                  <a:lnTo>
                    <a:pt x="675" y="105"/>
                  </a:lnTo>
                  <a:lnTo>
                    <a:pt x="674" y="106"/>
                  </a:lnTo>
                  <a:lnTo>
                    <a:pt x="673" y="108"/>
                  </a:lnTo>
                  <a:lnTo>
                    <a:pt x="674" y="108"/>
                  </a:lnTo>
                  <a:lnTo>
                    <a:pt x="666" y="105"/>
                  </a:lnTo>
                  <a:lnTo>
                    <a:pt x="658" y="102"/>
                  </a:lnTo>
                  <a:lnTo>
                    <a:pt x="645" y="96"/>
                  </a:lnTo>
                  <a:lnTo>
                    <a:pt x="638" y="94"/>
                  </a:lnTo>
                  <a:lnTo>
                    <a:pt x="631" y="91"/>
                  </a:lnTo>
                  <a:lnTo>
                    <a:pt x="623" y="89"/>
                  </a:lnTo>
                  <a:lnTo>
                    <a:pt x="615" y="87"/>
                  </a:lnTo>
                  <a:lnTo>
                    <a:pt x="603" y="84"/>
                  </a:lnTo>
                  <a:lnTo>
                    <a:pt x="592" y="81"/>
                  </a:lnTo>
                  <a:lnTo>
                    <a:pt x="580" y="79"/>
                  </a:lnTo>
                  <a:lnTo>
                    <a:pt x="569" y="77"/>
                  </a:lnTo>
                  <a:lnTo>
                    <a:pt x="558" y="75"/>
                  </a:lnTo>
                  <a:lnTo>
                    <a:pt x="548" y="74"/>
                  </a:lnTo>
                  <a:lnTo>
                    <a:pt x="538" y="73"/>
                  </a:lnTo>
                  <a:lnTo>
                    <a:pt x="528" y="73"/>
                  </a:lnTo>
                  <a:lnTo>
                    <a:pt x="518" y="73"/>
                  </a:lnTo>
                  <a:lnTo>
                    <a:pt x="517" y="73"/>
                  </a:lnTo>
                  <a:lnTo>
                    <a:pt x="508" y="73"/>
                  </a:lnTo>
                  <a:lnTo>
                    <a:pt x="508" y="74"/>
                  </a:lnTo>
                  <a:lnTo>
                    <a:pt x="499" y="74"/>
                  </a:lnTo>
                  <a:lnTo>
                    <a:pt x="491" y="76"/>
                  </a:lnTo>
                  <a:lnTo>
                    <a:pt x="482" y="78"/>
                  </a:lnTo>
                  <a:lnTo>
                    <a:pt x="474" y="81"/>
                  </a:lnTo>
                  <a:lnTo>
                    <a:pt x="470" y="82"/>
                  </a:lnTo>
                  <a:lnTo>
                    <a:pt x="463" y="86"/>
                  </a:lnTo>
                  <a:lnTo>
                    <a:pt x="459" y="88"/>
                  </a:lnTo>
                  <a:lnTo>
                    <a:pt x="452" y="92"/>
                  </a:lnTo>
                  <a:lnTo>
                    <a:pt x="446" y="96"/>
                  </a:lnTo>
                  <a:lnTo>
                    <a:pt x="440" y="101"/>
                  </a:lnTo>
                  <a:lnTo>
                    <a:pt x="436" y="105"/>
                  </a:lnTo>
                  <a:lnTo>
                    <a:pt x="431" y="109"/>
                  </a:lnTo>
                  <a:lnTo>
                    <a:pt x="427" y="113"/>
                  </a:lnTo>
                  <a:lnTo>
                    <a:pt x="419" y="122"/>
                  </a:lnTo>
                  <a:lnTo>
                    <a:pt x="412" y="130"/>
                  </a:lnTo>
                  <a:lnTo>
                    <a:pt x="408" y="135"/>
                  </a:lnTo>
                  <a:lnTo>
                    <a:pt x="404" y="139"/>
                  </a:lnTo>
                  <a:lnTo>
                    <a:pt x="400" y="143"/>
                  </a:lnTo>
                  <a:lnTo>
                    <a:pt x="395" y="148"/>
                  </a:lnTo>
                  <a:lnTo>
                    <a:pt x="390" y="153"/>
                  </a:lnTo>
                  <a:lnTo>
                    <a:pt x="384" y="157"/>
                  </a:lnTo>
                  <a:lnTo>
                    <a:pt x="379" y="161"/>
                  </a:lnTo>
                  <a:lnTo>
                    <a:pt x="373" y="165"/>
                  </a:lnTo>
                  <a:lnTo>
                    <a:pt x="368" y="169"/>
                  </a:lnTo>
                  <a:lnTo>
                    <a:pt x="362" y="172"/>
                  </a:lnTo>
                  <a:lnTo>
                    <a:pt x="355" y="175"/>
                  </a:lnTo>
                  <a:lnTo>
                    <a:pt x="356" y="175"/>
                  </a:lnTo>
                  <a:lnTo>
                    <a:pt x="349" y="177"/>
                  </a:lnTo>
                  <a:lnTo>
                    <a:pt x="342" y="180"/>
                  </a:lnTo>
                  <a:lnTo>
                    <a:pt x="335" y="181"/>
                  </a:lnTo>
                  <a:lnTo>
                    <a:pt x="327" y="183"/>
                  </a:lnTo>
                  <a:lnTo>
                    <a:pt x="319" y="184"/>
                  </a:lnTo>
                  <a:lnTo>
                    <a:pt x="311" y="184"/>
                  </a:lnTo>
                  <a:lnTo>
                    <a:pt x="303" y="184"/>
                  </a:lnTo>
                  <a:lnTo>
                    <a:pt x="294" y="184"/>
                  </a:lnTo>
                  <a:lnTo>
                    <a:pt x="289" y="183"/>
                  </a:lnTo>
                  <a:lnTo>
                    <a:pt x="285" y="183"/>
                  </a:lnTo>
                  <a:lnTo>
                    <a:pt x="280" y="182"/>
                  </a:lnTo>
                  <a:lnTo>
                    <a:pt x="275" y="181"/>
                  </a:lnTo>
                  <a:lnTo>
                    <a:pt x="270" y="180"/>
                  </a:lnTo>
                  <a:lnTo>
                    <a:pt x="265" y="179"/>
                  </a:lnTo>
                  <a:lnTo>
                    <a:pt x="259" y="177"/>
                  </a:lnTo>
                  <a:lnTo>
                    <a:pt x="254" y="175"/>
                  </a:lnTo>
                  <a:lnTo>
                    <a:pt x="248" y="172"/>
                  </a:lnTo>
                  <a:lnTo>
                    <a:pt x="244" y="170"/>
                  </a:lnTo>
                  <a:lnTo>
                    <a:pt x="240" y="167"/>
                  </a:lnTo>
                  <a:lnTo>
                    <a:pt x="237" y="163"/>
                  </a:lnTo>
                  <a:lnTo>
                    <a:pt x="233" y="160"/>
                  </a:lnTo>
                  <a:lnTo>
                    <a:pt x="234" y="160"/>
                  </a:lnTo>
                  <a:lnTo>
                    <a:pt x="231" y="157"/>
                  </a:lnTo>
                  <a:lnTo>
                    <a:pt x="229" y="153"/>
                  </a:lnTo>
                  <a:lnTo>
                    <a:pt x="229" y="154"/>
                  </a:lnTo>
                  <a:lnTo>
                    <a:pt x="227" y="150"/>
                  </a:lnTo>
                  <a:lnTo>
                    <a:pt x="225" y="146"/>
                  </a:lnTo>
                  <a:lnTo>
                    <a:pt x="224" y="142"/>
                  </a:lnTo>
                  <a:lnTo>
                    <a:pt x="223" y="138"/>
                  </a:lnTo>
                  <a:lnTo>
                    <a:pt x="223" y="135"/>
                  </a:lnTo>
                  <a:lnTo>
                    <a:pt x="222" y="131"/>
                  </a:lnTo>
                  <a:lnTo>
                    <a:pt x="222" y="127"/>
                  </a:lnTo>
                  <a:lnTo>
                    <a:pt x="223" y="122"/>
                  </a:lnTo>
                  <a:lnTo>
                    <a:pt x="223" y="117"/>
                  </a:lnTo>
                  <a:lnTo>
                    <a:pt x="223" y="112"/>
                  </a:lnTo>
                  <a:lnTo>
                    <a:pt x="223" y="108"/>
                  </a:lnTo>
                  <a:lnTo>
                    <a:pt x="223" y="99"/>
                  </a:lnTo>
                  <a:lnTo>
                    <a:pt x="223" y="82"/>
                  </a:lnTo>
                  <a:lnTo>
                    <a:pt x="223" y="74"/>
                  </a:lnTo>
                  <a:lnTo>
                    <a:pt x="223" y="69"/>
                  </a:lnTo>
                  <a:lnTo>
                    <a:pt x="223" y="64"/>
                  </a:lnTo>
                  <a:lnTo>
                    <a:pt x="223" y="59"/>
                  </a:lnTo>
                  <a:lnTo>
                    <a:pt x="223" y="54"/>
                  </a:lnTo>
                  <a:lnTo>
                    <a:pt x="222" y="46"/>
                  </a:lnTo>
                  <a:lnTo>
                    <a:pt x="221" y="39"/>
                  </a:lnTo>
                  <a:lnTo>
                    <a:pt x="220" y="35"/>
                  </a:lnTo>
                  <a:lnTo>
                    <a:pt x="220" y="31"/>
                  </a:lnTo>
                  <a:lnTo>
                    <a:pt x="218" y="28"/>
                  </a:lnTo>
                  <a:lnTo>
                    <a:pt x="216" y="24"/>
                  </a:lnTo>
                  <a:lnTo>
                    <a:pt x="215" y="21"/>
                  </a:lnTo>
                  <a:lnTo>
                    <a:pt x="214" y="21"/>
                  </a:lnTo>
                  <a:lnTo>
                    <a:pt x="212" y="17"/>
                  </a:lnTo>
                  <a:lnTo>
                    <a:pt x="209" y="14"/>
                  </a:lnTo>
                  <a:lnTo>
                    <a:pt x="206" y="11"/>
                  </a:lnTo>
                  <a:lnTo>
                    <a:pt x="202" y="9"/>
                  </a:lnTo>
                  <a:lnTo>
                    <a:pt x="197" y="6"/>
                  </a:lnTo>
                  <a:lnTo>
                    <a:pt x="194" y="5"/>
                  </a:lnTo>
                  <a:lnTo>
                    <a:pt x="192" y="4"/>
                  </a:lnTo>
                  <a:lnTo>
                    <a:pt x="189" y="3"/>
                  </a:lnTo>
                  <a:lnTo>
                    <a:pt x="185" y="2"/>
                  </a:lnTo>
                  <a:lnTo>
                    <a:pt x="183" y="2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4" y="1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6" y="3"/>
                  </a:lnTo>
                  <a:lnTo>
                    <a:pt x="153" y="4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41" y="14"/>
                  </a:lnTo>
                  <a:lnTo>
                    <a:pt x="139" y="17"/>
                  </a:lnTo>
                  <a:lnTo>
                    <a:pt x="137" y="20"/>
                  </a:lnTo>
                  <a:lnTo>
                    <a:pt x="135" y="23"/>
                  </a:lnTo>
                  <a:lnTo>
                    <a:pt x="134" y="26"/>
                  </a:lnTo>
                  <a:lnTo>
                    <a:pt x="133" y="29"/>
                  </a:lnTo>
                  <a:lnTo>
                    <a:pt x="131" y="33"/>
                  </a:lnTo>
                  <a:lnTo>
                    <a:pt x="129" y="36"/>
                  </a:lnTo>
                  <a:lnTo>
                    <a:pt x="128" y="40"/>
                  </a:lnTo>
                  <a:lnTo>
                    <a:pt x="126" y="43"/>
                  </a:lnTo>
                  <a:lnTo>
                    <a:pt x="122" y="49"/>
                  </a:lnTo>
                  <a:lnTo>
                    <a:pt x="118" y="55"/>
                  </a:lnTo>
                  <a:lnTo>
                    <a:pt x="113" y="61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4" y="72"/>
                  </a:lnTo>
                  <a:lnTo>
                    <a:pt x="101" y="76"/>
                  </a:lnTo>
                  <a:lnTo>
                    <a:pt x="98" y="79"/>
                  </a:lnTo>
                  <a:lnTo>
                    <a:pt x="88" y="90"/>
                  </a:lnTo>
                  <a:lnTo>
                    <a:pt x="84" y="96"/>
                  </a:lnTo>
                  <a:lnTo>
                    <a:pt x="78" y="102"/>
                  </a:lnTo>
                  <a:lnTo>
                    <a:pt x="72" y="107"/>
                  </a:lnTo>
                  <a:lnTo>
                    <a:pt x="66" y="112"/>
                  </a:lnTo>
                  <a:lnTo>
                    <a:pt x="60" y="116"/>
                  </a:lnTo>
                  <a:lnTo>
                    <a:pt x="53" y="120"/>
                  </a:lnTo>
                  <a:lnTo>
                    <a:pt x="49" y="122"/>
                  </a:lnTo>
                  <a:lnTo>
                    <a:pt x="46" y="124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3" y="127"/>
                  </a:lnTo>
                  <a:lnTo>
                    <a:pt x="29" y="128"/>
                  </a:lnTo>
                  <a:lnTo>
                    <a:pt x="24" y="129"/>
                  </a:lnTo>
                  <a:lnTo>
                    <a:pt x="20" y="130"/>
                  </a:lnTo>
                  <a:lnTo>
                    <a:pt x="15" y="130"/>
                  </a:lnTo>
                  <a:lnTo>
                    <a:pt x="10" y="130"/>
                  </a:lnTo>
                  <a:lnTo>
                    <a:pt x="5" y="130"/>
                  </a:lnTo>
                  <a:lnTo>
                    <a:pt x="0" y="130"/>
                  </a:lnTo>
                  <a:lnTo>
                    <a:pt x="5" y="130"/>
                  </a:lnTo>
                  <a:lnTo>
                    <a:pt x="10" y="131"/>
                  </a:lnTo>
                  <a:lnTo>
                    <a:pt x="15" y="130"/>
                  </a:lnTo>
                  <a:lnTo>
                    <a:pt x="20" y="130"/>
                  </a:lnTo>
                  <a:lnTo>
                    <a:pt x="25" y="130"/>
                  </a:lnTo>
                  <a:lnTo>
                    <a:pt x="29" y="129"/>
                  </a:lnTo>
                  <a:lnTo>
                    <a:pt x="34" y="128"/>
                  </a:lnTo>
                  <a:lnTo>
                    <a:pt x="38" y="127"/>
                  </a:lnTo>
                  <a:lnTo>
                    <a:pt x="42" y="126"/>
                  </a:lnTo>
                  <a:lnTo>
                    <a:pt x="46" y="124"/>
                  </a:lnTo>
                  <a:lnTo>
                    <a:pt x="49" y="123"/>
                  </a:lnTo>
                  <a:lnTo>
                    <a:pt x="50" y="123"/>
                  </a:lnTo>
                  <a:lnTo>
                    <a:pt x="54" y="121"/>
                  </a:lnTo>
                  <a:lnTo>
                    <a:pt x="61" y="117"/>
                  </a:lnTo>
                  <a:lnTo>
                    <a:pt x="67" y="112"/>
                  </a:lnTo>
                  <a:lnTo>
                    <a:pt x="73" y="108"/>
                  </a:lnTo>
                  <a:lnTo>
                    <a:pt x="79" y="102"/>
                  </a:lnTo>
                  <a:lnTo>
                    <a:pt x="84" y="97"/>
                  </a:lnTo>
                  <a:lnTo>
                    <a:pt x="90" y="91"/>
                  </a:lnTo>
                  <a:lnTo>
                    <a:pt x="99" y="79"/>
                  </a:lnTo>
                  <a:lnTo>
                    <a:pt x="101" y="76"/>
                  </a:lnTo>
                  <a:lnTo>
                    <a:pt x="104" y="73"/>
                  </a:lnTo>
                  <a:lnTo>
                    <a:pt x="107" y="70"/>
                  </a:lnTo>
                  <a:lnTo>
                    <a:pt x="110" y="67"/>
                  </a:lnTo>
                  <a:lnTo>
                    <a:pt x="114" y="61"/>
                  </a:lnTo>
                  <a:lnTo>
                    <a:pt x="119" y="56"/>
                  </a:lnTo>
                  <a:lnTo>
                    <a:pt x="123" y="50"/>
                  </a:lnTo>
                  <a:lnTo>
                    <a:pt x="127" y="44"/>
                  </a:lnTo>
                  <a:lnTo>
                    <a:pt x="128" y="40"/>
                  </a:lnTo>
                  <a:lnTo>
                    <a:pt x="131" y="37"/>
                  </a:lnTo>
                  <a:lnTo>
                    <a:pt x="132" y="33"/>
                  </a:lnTo>
                  <a:lnTo>
                    <a:pt x="133" y="29"/>
                  </a:lnTo>
                  <a:lnTo>
                    <a:pt x="135" y="26"/>
                  </a:lnTo>
                  <a:lnTo>
                    <a:pt x="136" y="23"/>
                  </a:lnTo>
                  <a:lnTo>
                    <a:pt x="138" y="20"/>
                  </a:lnTo>
                  <a:lnTo>
                    <a:pt x="140" y="17"/>
                  </a:lnTo>
                  <a:lnTo>
                    <a:pt x="142" y="14"/>
                  </a:lnTo>
                  <a:lnTo>
                    <a:pt x="144" y="11"/>
                  </a:lnTo>
                  <a:lnTo>
                    <a:pt x="147" y="9"/>
                  </a:lnTo>
                  <a:lnTo>
                    <a:pt x="150" y="7"/>
                  </a:lnTo>
                  <a:lnTo>
                    <a:pt x="153" y="5"/>
                  </a:lnTo>
                  <a:lnTo>
                    <a:pt x="157" y="4"/>
                  </a:lnTo>
                  <a:lnTo>
                    <a:pt x="157" y="3"/>
                  </a:lnTo>
                  <a:lnTo>
                    <a:pt x="161" y="2"/>
                  </a:lnTo>
                  <a:lnTo>
                    <a:pt x="165" y="2"/>
                  </a:lnTo>
                  <a:lnTo>
                    <a:pt x="169" y="1"/>
                  </a:lnTo>
                  <a:lnTo>
                    <a:pt x="175" y="1"/>
                  </a:lnTo>
                  <a:lnTo>
                    <a:pt x="180" y="2"/>
                  </a:lnTo>
                  <a:lnTo>
                    <a:pt x="182" y="2"/>
                  </a:lnTo>
                  <a:lnTo>
                    <a:pt x="185" y="3"/>
                  </a:lnTo>
                  <a:lnTo>
                    <a:pt x="188" y="4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7" y="7"/>
                  </a:lnTo>
                  <a:lnTo>
                    <a:pt x="201" y="9"/>
                  </a:lnTo>
                  <a:lnTo>
                    <a:pt x="205" y="12"/>
                  </a:lnTo>
                  <a:lnTo>
                    <a:pt x="208" y="15"/>
                  </a:lnTo>
                  <a:lnTo>
                    <a:pt x="211" y="18"/>
                  </a:lnTo>
                  <a:lnTo>
                    <a:pt x="214" y="21"/>
                  </a:lnTo>
                  <a:lnTo>
                    <a:pt x="213" y="21"/>
                  </a:lnTo>
                  <a:lnTo>
                    <a:pt x="216" y="24"/>
                  </a:lnTo>
                  <a:lnTo>
                    <a:pt x="217" y="28"/>
                  </a:lnTo>
                  <a:lnTo>
                    <a:pt x="218" y="31"/>
                  </a:lnTo>
                  <a:lnTo>
                    <a:pt x="220" y="35"/>
                  </a:lnTo>
                  <a:lnTo>
                    <a:pt x="220" y="39"/>
                  </a:lnTo>
                  <a:lnTo>
                    <a:pt x="221" y="46"/>
                  </a:lnTo>
                  <a:lnTo>
                    <a:pt x="221" y="54"/>
                  </a:lnTo>
                  <a:lnTo>
                    <a:pt x="222" y="59"/>
                  </a:lnTo>
                  <a:lnTo>
                    <a:pt x="222" y="64"/>
                  </a:lnTo>
                  <a:lnTo>
                    <a:pt x="222" y="69"/>
                  </a:lnTo>
                  <a:lnTo>
                    <a:pt x="222" y="73"/>
                  </a:lnTo>
                  <a:lnTo>
                    <a:pt x="222" y="82"/>
                  </a:lnTo>
                  <a:lnTo>
                    <a:pt x="222" y="99"/>
                  </a:lnTo>
                  <a:lnTo>
                    <a:pt x="222" y="108"/>
                  </a:lnTo>
                  <a:lnTo>
                    <a:pt x="222" y="112"/>
                  </a:lnTo>
                  <a:lnTo>
                    <a:pt x="222" y="117"/>
                  </a:lnTo>
                  <a:lnTo>
                    <a:pt x="221" y="122"/>
                  </a:lnTo>
                  <a:lnTo>
                    <a:pt x="222" y="127"/>
                  </a:lnTo>
                  <a:lnTo>
                    <a:pt x="222" y="131"/>
                  </a:lnTo>
                  <a:lnTo>
                    <a:pt x="222" y="135"/>
                  </a:lnTo>
                  <a:lnTo>
                    <a:pt x="222" y="138"/>
                  </a:lnTo>
                  <a:lnTo>
                    <a:pt x="223" y="142"/>
                  </a:lnTo>
                  <a:lnTo>
                    <a:pt x="224" y="146"/>
                  </a:lnTo>
                  <a:lnTo>
                    <a:pt x="226" y="150"/>
                  </a:lnTo>
                  <a:lnTo>
                    <a:pt x="228" y="153"/>
                  </a:lnTo>
                  <a:lnTo>
                    <a:pt x="228" y="154"/>
                  </a:lnTo>
                  <a:lnTo>
                    <a:pt x="230" y="157"/>
                  </a:lnTo>
                  <a:lnTo>
                    <a:pt x="232" y="160"/>
                  </a:lnTo>
                  <a:lnTo>
                    <a:pt x="233" y="161"/>
                  </a:lnTo>
                  <a:lnTo>
                    <a:pt x="236" y="164"/>
                  </a:lnTo>
                  <a:lnTo>
                    <a:pt x="240" y="167"/>
                  </a:lnTo>
                  <a:lnTo>
                    <a:pt x="244" y="170"/>
                  </a:lnTo>
                  <a:lnTo>
                    <a:pt x="248" y="173"/>
                  </a:lnTo>
                  <a:lnTo>
                    <a:pt x="253" y="175"/>
                  </a:lnTo>
                  <a:lnTo>
                    <a:pt x="259" y="177"/>
                  </a:lnTo>
                  <a:lnTo>
                    <a:pt x="265" y="179"/>
                  </a:lnTo>
                  <a:lnTo>
                    <a:pt x="270" y="180"/>
                  </a:lnTo>
                  <a:lnTo>
                    <a:pt x="275" y="181"/>
                  </a:lnTo>
                  <a:lnTo>
                    <a:pt x="280" y="183"/>
                  </a:lnTo>
                  <a:lnTo>
                    <a:pt x="285" y="183"/>
                  </a:lnTo>
                  <a:lnTo>
                    <a:pt x="289" y="184"/>
                  </a:lnTo>
                  <a:lnTo>
                    <a:pt x="294" y="184"/>
                  </a:lnTo>
                  <a:lnTo>
                    <a:pt x="303" y="185"/>
                  </a:lnTo>
                  <a:lnTo>
                    <a:pt x="311" y="185"/>
                  </a:lnTo>
                  <a:lnTo>
                    <a:pt x="320" y="185"/>
                  </a:lnTo>
                  <a:lnTo>
                    <a:pt x="328" y="183"/>
                  </a:lnTo>
                  <a:lnTo>
                    <a:pt x="336" y="182"/>
                  </a:lnTo>
                  <a:lnTo>
                    <a:pt x="343" y="180"/>
                  </a:lnTo>
                  <a:lnTo>
                    <a:pt x="350" y="178"/>
                  </a:lnTo>
                  <a:lnTo>
                    <a:pt x="356" y="175"/>
                  </a:lnTo>
                  <a:lnTo>
                    <a:pt x="357" y="175"/>
                  </a:lnTo>
                  <a:lnTo>
                    <a:pt x="362" y="172"/>
                  </a:lnTo>
                  <a:lnTo>
                    <a:pt x="368" y="169"/>
                  </a:lnTo>
                  <a:lnTo>
                    <a:pt x="375" y="166"/>
                  </a:lnTo>
                  <a:lnTo>
                    <a:pt x="380" y="162"/>
                  </a:lnTo>
                  <a:lnTo>
                    <a:pt x="385" y="158"/>
                  </a:lnTo>
                  <a:lnTo>
                    <a:pt x="391" y="153"/>
                  </a:lnTo>
                  <a:lnTo>
                    <a:pt x="396" y="149"/>
                  </a:lnTo>
                  <a:lnTo>
                    <a:pt x="401" y="144"/>
                  </a:lnTo>
                  <a:lnTo>
                    <a:pt x="405" y="139"/>
                  </a:lnTo>
                  <a:lnTo>
                    <a:pt x="409" y="135"/>
                  </a:lnTo>
                  <a:lnTo>
                    <a:pt x="413" y="131"/>
                  </a:lnTo>
                  <a:lnTo>
                    <a:pt x="420" y="122"/>
                  </a:lnTo>
                  <a:lnTo>
                    <a:pt x="428" y="114"/>
                  </a:lnTo>
                  <a:lnTo>
                    <a:pt x="432" y="109"/>
                  </a:lnTo>
                  <a:lnTo>
                    <a:pt x="436" y="105"/>
                  </a:lnTo>
                  <a:lnTo>
                    <a:pt x="441" y="101"/>
                  </a:lnTo>
                  <a:lnTo>
                    <a:pt x="447" y="97"/>
                  </a:lnTo>
                  <a:lnTo>
                    <a:pt x="453" y="93"/>
                  </a:lnTo>
                  <a:lnTo>
                    <a:pt x="460" y="89"/>
                  </a:lnTo>
                  <a:lnTo>
                    <a:pt x="463" y="86"/>
                  </a:lnTo>
                  <a:lnTo>
                    <a:pt x="471" y="83"/>
                  </a:lnTo>
                  <a:lnTo>
                    <a:pt x="475" y="81"/>
                  </a:lnTo>
                  <a:lnTo>
                    <a:pt x="483" y="79"/>
                  </a:lnTo>
                  <a:lnTo>
                    <a:pt x="491" y="77"/>
                  </a:lnTo>
                  <a:lnTo>
                    <a:pt x="500" y="75"/>
                  </a:lnTo>
                  <a:lnTo>
                    <a:pt x="509" y="74"/>
                  </a:lnTo>
                  <a:lnTo>
                    <a:pt x="518" y="74"/>
                  </a:lnTo>
                  <a:lnTo>
                    <a:pt x="528" y="74"/>
                  </a:lnTo>
                  <a:lnTo>
                    <a:pt x="538" y="74"/>
                  </a:lnTo>
                  <a:lnTo>
                    <a:pt x="548" y="75"/>
                  </a:lnTo>
                  <a:lnTo>
                    <a:pt x="558" y="76"/>
                  </a:lnTo>
                  <a:lnTo>
                    <a:pt x="569" y="77"/>
                  </a:lnTo>
                  <a:lnTo>
                    <a:pt x="580" y="79"/>
                  </a:lnTo>
                  <a:lnTo>
                    <a:pt x="591" y="82"/>
                  </a:lnTo>
                  <a:lnTo>
                    <a:pt x="603" y="84"/>
                  </a:lnTo>
                  <a:lnTo>
                    <a:pt x="614" y="87"/>
                  </a:lnTo>
                  <a:lnTo>
                    <a:pt x="623" y="89"/>
                  </a:lnTo>
                  <a:lnTo>
                    <a:pt x="631" y="92"/>
                  </a:lnTo>
                  <a:lnTo>
                    <a:pt x="638" y="94"/>
                  </a:lnTo>
                  <a:lnTo>
                    <a:pt x="644" y="97"/>
                  </a:lnTo>
                  <a:lnTo>
                    <a:pt x="658" y="102"/>
                  </a:lnTo>
                  <a:lnTo>
                    <a:pt x="665" y="105"/>
                  </a:lnTo>
                  <a:lnTo>
                    <a:pt x="674" y="108"/>
                  </a:lnTo>
                  <a:lnTo>
                    <a:pt x="675" y="106"/>
                  </a:lnTo>
                  <a:lnTo>
                    <a:pt x="676" y="105"/>
                  </a:lnTo>
                  <a:lnTo>
                    <a:pt x="678" y="103"/>
                  </a:lnTo>
                  <a:lnTo>
                    <a:pt x="681" y="100"/>
                  </a:lnTo>
                  <a:lnTo>
                    <a:pt x="681" y="99"/>
                  </a:lnTo>
                  <a:lnTo>
                    <a:pt x="682" y="97"/>
                  </a:lnTo>
                  <a:lnTo>
                    <a:pt x="682" y="95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7" y="86"/>
                  </a:lnTo>
                  <a:lnTo>
                    <a:pt x="675" y="84"/>
                  </a:lnTo>
                  <a:lnTo>
                    <a:pt x="672" y="82"/>
                  </a:lnTo>
                  <a:lnTo>
                    <a:pt x="669" y="80"/>
                  </a:lnTo>
                  <a:lnTo>
                    <a:pt x="665" y="78"/>
                  </a:lnTo>
                  <a:lnTo>
                    <a:pt x="662" y="76"/>
                  </a:lnTo>
                  <a:lnTo>
                    <a:pt x="658" y="75"/>
                  </a:lnTo>
                  <a:lnTo>
                    <a:pt x="654" y="73"/>
                  </a:lnTo>
                  <a:lnTo>
                    <a:pt x="645" y="70"/>
                  </a:lnTo>
                  <a:lnTo>
                    <a:pt x="637" y="68"/>
                  </a:lnTo>
                  <a:lnTo>
                    <a:pt x="621" y="64"/>
                  </a:lnTo>
                  <a:lnTo>
                    <a:pt x="606" y="60"/>
                  </a:lnTo>
                  <a:lnTo>
                    <a:pt x="590" y="57"/>
                  </a:lnTo>
                  <a:lnTo>
                    <a:pt x="575" y="54"/>
                  </a:lnTo>
                  <a:lnTo>
                    <a:pt x="574" y="54"/>
                  </a:lnTo>
                  <a:lnTo>
                    <a:pt x="559" y="52"/>
                  </a:lnTo>
                  <a:lnTo>
                    <a:pt x="552" y="51"/>
                  </a:lnTo>
                  <a:lnTo>
                    <a:pt x="545" y="50"/>
                  </a:lnTo>
                  <a:lnTo>
                    <a:pt x="538" y="50"/>
                  </a:lnTo>
                  <a:lnTo>
                    <a:pt x="531" y="49"/>
                  </a:lnTo>
                  <a:lnTo>
                    <a:pt x="523" y="49"/>
                  </a:lnTo>
                  <a:lnTo>
                    <a:pt x="517" y="49"/>
                  </a:lnTo>
                  <a:lnTo>
                    <a:pt x="510" y="49"/>
                  </a:lnTo>
                  <a:lnTo>
                    <a:pt x="504" y="49"/>
                  </a:lnTo>
                  <a:lnTo>
                    <a:pt x="503" y="49"/>
                  </a:lnTo>
                  <a:lnTo>
                    <a:pt x="497" y="49"/>
                  </a:lnTo>
                  <a:lnTo>
                    <a:pt x="491" y="50"/>
                  </a:lnTo>
                  <a:lnTo>
                    <a:pt x="485" y="51"/>
                  </a:lnTo>
                  <a:lnTo>
                    <a:pt x="479" y="52"/>
                  </a:lnTo>
                  <a:lnTo>
                    <a:pt x="473" y="53"/>
                  </a:lnTo>
                  <a:lnTo>
                    <a:pt x="468" y="54"/>
                  </a:lnTo>
                  <a:lnTo>
                    <a:pt x="462" y="56"/>
                  </a:lnTo>
                  <a:lnTo>
                    <a:pt x="457" y="58"/>
                  </a:lnTo>
                  <a:lnTo>
                    <a:pt x="452" y="60"/>
                  </a:lnTo>
                  <a:lnTo>
                    <a:pt x="447" y="62"/>
                  </a:lnTo>
                  <a:lnTo>
                    <a:pt x="443" y="65"/>
                  </a:lnTo>
                  <a:lnTo>
                    <a:pt x="438" y="67"/>
                  </a:lnTo>
                  <a:lnTo>
                    <a:pt x="434" y="70"/>
                  </a:lnTo>
                  <a:lnTo>
                    <a:pt x="430" y="73"/>
                  </a:lnTo>
                  <a:lnTo>
                    <a:pt x="426" y="77"/>
                  </a:lnTo>
                  <a:lnTo>
                    <a:pt x="423" y="81"/>
                  </a:lnTo>
                  <a:lnTo>
                    <a:pt x="420" y="84"/>
                  </a:lnTo>
                  <a:lnTo>
                    <a:pt x="416" y="88"/>
                  </a:lnTo>
                  <a:lnTo>
                    <a:pt x="412" y="95"/>
                  </a:lnTo>
                  <a:lnTo>
                    <a:pt x="406" y="102"/>
                  </a:lnTo>
                  <a:lnTo>
                    <a:pt x="401" y="109"/>
                  </a:lnTo>
                  <a:lnTo>
                    <a:pt x="398" y="112"/>
                  </a:lnTo>
                  <a:lnTo>
                    <a:pt x="395" y="115"/>
                  </a:lnTo>
                  <a:lnTo>
                    <a:pt x="391" y="119"/>
                  </a:lnTo>
                  <a:lnTo>
                    <a:pt x="388" y="122"/>
                  </a:lnTo>
                  <a:lnTo>
                    <a:pt x="383" y="125"/>
                  </a:lnTo>
                  <a:lnTo>
                    <a:pt x="378" y="129"/>
                  </a:lnTo>
                  <a:lnTo>
                    <a:pt x="367" y="138"/>
                  </a:lnTo>
                  <a:lnTo>
                    <a:pt x="361" y="143"/>
                  </a:lnTo>
                  <a:lnTo>
                    <a:pt x="357" y="145"/>
                  </a:lnTo>
                  <a:lnTo>
                    <a:pt x="355" y="14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352" y="2133"/>
              <a:ext cx="439" cy="263"/>
            </a:xfrm>
            <a:custGeom>
              <a:rect b="b" l="l" r="r" t="t"/>
              <a:pathLst>
                <a:path extrusionOk="0" h="263" w="439">
                  <a:moveTo>
                    <a:pt x="433" y="261"/>
                  </a:moveTo>
                  <a:lnTo>
                    <a:pt x="427" y="260"/>
                  </a:lnTo>
                  <a:lnTo>
                    <a:pt x="421" y="259"/>
                  </a:lnTo>
                  <a:lnTo>
                    <a:pt x="416" y="258"/>
                  </a:lnTo>
                  <a:lnTo>
                    <a:pt x="409" y="256"/>
                  </a:lnTo>
                  <a:lnTo>
                    <a:pt x="404" y="255"/>
                  </a:lnTo>
                  <a:lnTo>
                    <a:pt x="399" y="253"/>
                  </a:lnTo>
                  <a:lnTo>
                    <a:pt x="394" y="252"/>
                  </a:lnTo>
                  <a:lnTo>
                    <a:pt x="389" y="250"/>
                  </a:lnTo>
                  <a:lnTo>
                    <a:pt x="385" y="248"/>
                  </a:lnTo>
                  <a:lnTo>
                    <a:pt x="381" y="246"/>
                  </a:lnTo>
                  <a:lnTo>
                    <a:pt x="376" y="244"/>
                  </a:lnTo>
                  <a:lnTo>
                    <a:pt x="373" y="241"/>
                  </a:lnTo>
                  <a:lnTo>
                    <a:pt x="369" y="239"/>
                  </a:lnTo>
                  <a:lnTo>
                    <a:pt x="366" y="237"/>
                  </a:lnTo>
                  <a:lnTo>
                    <a:pt x="362" y="234"/>
                  </a:lnTo>
                  <a:lnTo>
                    <a:pt x="359" y="231"/>
                  </a:lnTo>
                  <a:lnTo>
                    <a:pt x="356" y="228"/>
                  </a:lnTo>
                  <a:lnTo>
                    <a:pt x="354" y="226"/>
                  </a:lnTo>
                  <a:lnTo>
                    <a:pt x="348" y="220"/>
                  </a:lnTo>
                  <a:lnTo>
                    <a:pt x="349" y="220"/>
                  </a:lnTo>
                  <a:lnTo>
                    <a:pt x="344" y="214"/>
                  </a:lnTo>
                  <a:lnTo>
                    <a:pt x="341" y="208"/>
                  </a:lnTo>
                  <a:lnTo>
                    <a:pt x="338" y="202"/>
                  </a:lnTo>
                  <a:lnTo>
                    <a:pt x="335" y="196"/>
                  </a:lnTo>
                  <a:lnTo>
                    <a:pt x="334" y="189"/>
                  </a:lnTo>
                  <a:lnTo>
                    <a:pt x="332" y="183"/>
                  </a:lnTo>
                  <a:lnTo>
                    <a:pt x="332" y="176"/>
                  </a:lnTo>
                  <a:lnTo>
                    <a:pt x="331" y="170"/>
                  </a:lnTo>
                  <a:lnTo>
                    <a:pt x="332" y="166"/>
                  </a:lnTo>
                  <a:lnTo>
                    <a:pt x="332" y="162"/>
                  </a:lnTo>
                  <a:lnTo>
                    <a:pt x="332" y="158"/>
                  </a:lnTo>
                  <a:lnTo>
                    <a:pt x="333" y="155"/>
                  </a:lnTo>
                  <a:lnTo>
                    <a:pt x="333" y="149"/>
                  </a:lnTo>
                  <a:lnTo>
                    <a:pt x="334" y="142"/>
                  </a:lnTo>
                  <a:lnTo>
                    <a:pt x="335" y="136"/>
                  </a:lnTo>
                  <a:lnTo>
                    <a:pt x="335" y="133"/>
                  </a:lnTo>
                  <a:lnTo>
                    <a:pt x="336" y="130"/>
                  </a:lnTo>
                  <a:lnTo>
                    <a:pt x="336" y="126"/>
                  </a:lnTo>
                  <a:lnTo>
                    <a:pt x="337" y="123"/>
                  </a:lnTo>
                  <a:lnTo>
                    <a:pt x="337" y="119"/>
                  </a:lnTo>
                  <a:lnTo>
                    <a:pt x="337" y="115"/>
                  </a:lnTo>
                  <a:lnTo>
                    <a:pt x="337" y="111"/>
                  </a:lnTo>
                  <a:lnTo>
                    <a:pt x="338" y="107"/>
                  </a:lnTo>
                  <a:lnTo>
                    <a:pt x="337" y="102"/>
                  </a:lnTo>
                  <a:lnTo>
                    <a:pt x="336" y="99"/>
                  </a:lnTo>
                  <a:lnTo>
                    <a:pt x="335" y="96"/>
                  </a:lnTo>
                  <a:lnTo>
                    <a:pt x="334" y="95"/>
                  </a:lnTo>
                  <a:lnTo>
                    <a:pt x="333" y="95"/>
                  </a:lnTo>
                  <a:lnTo>
                    <a:pt x="332" y="93"/>
                  </a:lnTo>
                  <a:lnTo>
                    <a:pt x="331" y="91"/>
                  </a:lnTo>
                  <a:lnTo>
                    <a:pt x="329" y="90"/>
                  </a:lnTo>
                  <a:lnTo>
                    <a:pt x="328" y="90"/>
                  </a:lnTo>
                  <a:lnTo>
                    <a:pt x="326" y="88"/>
                  </a:lnTo>
                  <a:lnTo>
                    <a:pt x="323" y="87"/>
                  </a:lnTo>
                  <a:lnTo>
                    <a:pt x="320" y="86"/>
                  </a:lnTo>
                  <a:lnTo>
                    <a:pt x="316" y="85"/>
                  </a:lnTo>
                  <a:lnTo>
                    <a:pt x="313" y="84"/>
                  </a:lnTo>
                  <a:lnTo>
                    <a:pt x="309" y="84"/>
                  </a:lnTo>
                  <a:lnTo>
                    <a:pt x="307" y="84"/>
                  </a:lnTo>
                  <a:lnTo>
                    <a:pt x="303" y="84"/>
                  </a:lnTo>
                  <a:lnTo>
                    <a:pt x="300" y="84"/>
                  </a:lnTo>
                  <a:lnTo>
                    <a:pt x="298" y="85"/>
                  </a:lnTo>
                  <a:lnTo>
                    <a:pt x="295" y="86"/>
                  </a:lnTo>
                  <a:lnTo>
                    <a:pt x="293" y="86"/>
                  </a:lnTo>
                  <a:lnTo>
                    <a:pt x="290" y="87"/>
                  </a:lnTo>
                  <a:lnTo>
                    <a:pt x="286" y="90"/>
                  </a:lnTo>
                  <a:lnTo>
                    <a:pt x="282" y="92"/>
                  </a:lnTo>
                  <a:lnTo>
                    <a:pt x="278" y="96"/>
                  </a:lnTo>
                  <a:lnTo>
                    <a:pt x="275" y="99"/>
                  </a:lnTo>
                  <a:lnTo>
                    <a:pt x="272" y="103"/>
                  </a:lnTo>
                  <a:lnTo>
                    <a:pt x="266" y="111"/>
                  </a:lnTo>
                  <a:lnTo>
                    <a:pt x="260" y="119"/>
                  </a:lnTo>
                  <a:lnTo>
                    <a:pt x="257" y="122"/>
                  </a:lnTo>
                  <a:lnTo>
                    <a:pt x="254" y="126"/>
                  </a:lnTo>
                  <a:lnTo>
                    <a:pt x="249" y="129"/>
                  </a:lnTo>
                  <a:lnTo>
                    <a:pt x="243" y="133"/>
                  </a:lnTo>
                  <a:lnTo>
                    <a:pt x="237" y="136"/>
                  </a:lnTo>
                  <a:lnTo>
                    <a:pt x="230" y="138"/>
                  </a:lnTo>
                  <a:lnTo>
                    <a:pt x="223" y="140"/>
                  </a:lnTo>
                  <a:lnTo>
                    <a:pt x="215" y="142"/>
                  </a:lnTo>
                  <a:lnTo>
                    <a:pt x="206" y="142"/>
                  </a:lnTo>
                  <a:lnTo>
                    <a:pt x="202" y="143"/>
                  </a:lnTo>
                  <a:lnTo>
                    <a:pt x="203" y="143"/>
                  </a:lnTo>
                  <a:lnTo>
                    <a:pt x="194" y="143"/>
                  </a:lnTo>
                  <a:lnTo>
                    <a:pt x="190" y="143"/>
                  </a:lnTo>
                  <a:lnTo>
                    <a:pt x="186" y="143"/>
                  </a:lnTo>
                  <a:lnTo>
                    <a:pt x="182" y="142"/>
                  </a:lnTo>
                  <a:lnTo>
                    <a:pt x="177" y="141"/>
                  </a:lnTo>
                  <a:lnTo>
                    <a:pt x="173" y="141"/>
                  </a:lnTo>
                  <a:lnTo>
                    <a:pt x="169" y="140"/>
                  </a:lnTo>
                  <a:lnTo>
                    <a:pt x="165" y="139"/>
                  </a:lnTo>
                  <a:lnTo>
                    <a:pt x="161" y="137"/>
                  </a:lnTo>
                  <a:lnTo>
                    <a:pt x="157" y="136"/>
                  </a:lnTo>
                  <a:lnTo>
                    <a:pt x="154" y="134"/>
                  </a:lnTo>
                  <a:lnTo>
                    <a:pt x="150" y="132"/>
                  </a:lnTo>
                  <a:lnTo>
                    <a:pt x="146" y="130"/>
                  </a:lnTo>
                  <a:lnTo>
                    <a:pt x="147" y="130"/>
                  </a:lnTo>
                  <a:lnTo>
                    <a:pt x="143" y="128"/>
                  </a:lnTo>
                  <a:lnTo>
                    <a:pt x="140" y="126"/>
                  </a:lnTo>
                  <a:lnTo>
                    <a:pt x="137" y="123"/>
                  </a:lnTo>
                  <a:lnTo>
                    <a:pt x="135" y="120"/>
                  </a:lnTo>
                  <a:lnTo>
                    <a:pt x="132" y="117"/>
                  </a:lnTo>
                  <a:lnTo>
                    <a:pt x="130" y="115"/>
                  </a:lnTo>
                  <a:lnTo>
                    <a:pt x="128" y="111"/>
                  </a:lnTo>
                  <a:lnTo>
                    <a:pt x="128" y="112"/>
                  </a:lnTo>
                  <a:lnTo>
                    <a:pt x="126" y="108"/>
                  </a:lnTo>
                  <a:lnTo>
                    <a:pt x="124" y="104"/>
                  </a:lnTo>
                  <a:lnTo>
                    <a:pt x="120" y="97"/>
                  </a:lnTo>
                  <a:lnTo>
                    <a:pt x="117" y="90"/>
                  </a:lnTo>
                  <a:lnTo>
                    <a:pt x="114" y="83"/>
                  </a:lnTo>
                  <a:lnTo>
                    <a:pt x="111" y="80"/>
                  </a:lnTo>
                  <a:lnTo>
                    <a:pt x="110" y="77"/>
                  </a:lnTo>
                  <a:lnTo>
                    <a:pt x="110" y="76"/>
                  </a:lnTo>
                  <a:lnTo>
                    <a:pt x="108" y="74"/>
                  </a:lnTo>
                  <a:lnTo>
                    <a:pt x="106" y="71"/>
                  </a:lnTo>
                  <a:lnTo>
                    <a:pt x="102" y="66"/>
                  </a:lnTo>
                  <a:lnTo>
                    <a:pt x="98" y="62"/>
                  </a:lnTo>
                  <a:lnTo>
                    <a:pt x="93" y="58"/>
                  </a:lnTo>
                  <a:lnTo>
                    <a:pt x="87" y="54"/>
                  </a:lnTo>
                  <a:lnTo>
                    <a:pt x="82" y="50"/>
                  </a:lnTo>
                  <a:lnTo>
                    <a:pt x="75" y="46"/>
                  </a:lnTo>
                  <a:lnTo>
                    <a:pt x="69" y="43"/>
                  </a:lnTo>
                  <a:lnTo>
                    <a:pt x="61" y="39"/>
                  </a:lnTo>
                  <a:lnTo>
                    <a:pt x="54" y="36"/>
                  </a:lnTo>
                  <a:lnTo>
                    <a:pt x="47" y="33"/>
                  </a:lnTo>
                  <a:lnTo>
                    <a:pt x="39" y="30"/>
                  </a:lnTo>
                  <a:lnTo>
                    <a:pt x="32" y="27"/>
                  </a:lnTo>
                  <a:lnTo>
                    <a:pt x="24" y="25"/>
                  </a:lnTo>
                  <a:lnTo>
                    <a:pt x="16" y="23"/>
                  </a:lnTo>
                  <a:lnTo>
                    <a:pt x="8" y="21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1" y="19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8" y="21"/>
                  </a:lnTo>
                  <a:lnTo>
                    <a:pt x="16" y="23"/>
                  </a:lnTo>
                  <a:lnTo>
                    <a:pt x="24" y="25"/>
                  </a:lnTo>
                  <a:lnTo>
                    <a:pt x="31" y="28"/>
                  </a:lnTo>
                  <a:lnTo>
                    <a:pt x="39" y="30"/>
                  </a:lnTo>
                  <a:lnTo>
                    <a:pt x="47" y="33"/>
                  </a:lnTo>
                  <a:lnTo>
                    <a:pt x="54" y="36"/>
                  </a:lnTo>
                  <a:lnTo>
                    <a:pt x="61" y="39"/>
                  </a:lnTo>
                  <a:lnTo>
                    <a:pt x="68" y="43"/>
                  </a:lnTo>
                  <a:lnTo>
                    <a:pt x="75" y="47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2" y="58"/>
                  </a:lnTo>
                  <a:lnTo>
                    <a:pt x="97" y="63"/>
                  </a:lnTo>
                  <a:lnTo>
                    <a:pt x="101" y="67"/>
                  </a:lnTo>
                  <a:lnTo>
                    <a:pt x="105" y="71"/>
                  </a:lnTo>
                  <a:lnTo>
                    <a:pt x="107" y="73"/>
                  </a:lnTo>
                  <a:lnTo>
                    <a:pt x="108" y="76"/>
                  </a:lnTo>
                  <a:lnTo>
                    <a:pt x="111" y="80"/>
                  </a:lnTo>
                  <a:lnTo>
                    <a:pt x="112" y="83"/>
                  </a:lnTo>
                  <a:lnTo>
                    <a:pt x="116" y="90"/>
                  </a:lnTo>
                  <a:lnTo>
                    <a:pt x="119" y="97"/>
                  </a:lnTo>
                  <a:lnTo>
                    <a:pt x="123" y="104"/>
                  </a:lnTo>
                  <a:lnTo>
                    <a:pt x="125" y="108"/>
                  </a:lnTo>
                  <a:lnTo>
                    <a:pt x="127" y="112"/>
                  </a:lnTo>
                  <a:lnTo>
                    <a:pt x="129" y="115"/>
                  </a:lnTo>
                  <a:lnTo>
                    <a:pt x="131" y="118"/>
                  </a:lnTo>
                  <a:lnTo>
                    <a:pt x="134" y="121"/>
                  </a:lnTo>
                  <a:lnTo>
                    <a:pt x="136" y="123"/>
                  </a:lnTo>
                  <a:lnTo>
                    <a:pt x="139" y="126"/>
                  </a:lnTo>
                  <a:lnTo>
                    <a:pt x="142" y="128"/>
                  </a:lnTo>
                  <a:lnTo>
                    <a:pt x="146" y="131"/>
                  </a:lnTo>
                  <a:lnTo>
                    <a:pt x="149" y="133"/>
                  </a:lnTo>
                  <a:lnTo>
                    <a:pt x="153" y="135"/>
                  </a:lnTo>
                  <a:lnTo>
                    <a:pt x="157" y="136"/>
                  </a:lnTo>
                  <a:lnTo>
                    <a:pt x="161" y="138"/>
                  </a:lnTo>
                  <a:lnTo>
                    <a:pt x="165" y="139"/>
                  </a:lnTo>
                  <a:lnTo>
                    <a:pt x="169" y="140"/>
                  </a:lnTo>
                  <a:lnTo>
                    <a:pt x="173" y="141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82" y="143"/>
                  </a:lnTo>
                  <a:lnTo>
                    <a:pt x="186" y="143"/>
                  </a:lnTo>
                  <a:lnTo>
                    <a:pt x="190" y="143"/>
                  </a:lnTo>
                  <a:lnTo>
                    <a:pt x="194" y="144"/>
                  </a:lnTo>
                  <a:lnTo>
                    <a:pt x="203" y="143"/>
                  </a:lnTo>
                  <a:lnTo>
                    <a:pt x="207" y="143"/>
                  </a:lnTo>
                  <a:lnTo>
                    <a:pt x="215" y="142"/>
                  </a:lnTo>
                  <a:lnTo>
                    <a:pt x="223" y="141"/>
                  </a:lnTo>
                  <a:lnTo>
                    <a:pt x="231" y="139"/>
                  </a:lnTo>
                  <a:lnTo>
                    <a:pt x="237" y="136"/>
                  </a:lnTo>
                  <a:lnTo>
                    <a:pt x="244" y="133"/>
                  </a:lnTo>
                  <a:lnTo>
                    <a:pt x="250" y="130"/>
                  </a:lnTo>
                  <a:lnTo>
                    <a:pt x="254" y="126"/>
                  </a:lnTo>
                  <a:lnTo>
                    <a:pt x="258" y="123"/>
                  </a:lnTo>
                  <a:lnTo>
                    <a:pt x="261" y="119"/>
                  </a:lnTo>
                  <a:lnTo>
                    <a:pt x="267" y="112"/>
                  </a:lnTo>
                  <a:lnTo>
                    <a:pt x="273" y="104"/>
                  </a:lnTo>
                  <a:lnTo>
                    <a:pt x="277" y="100"/>
                  </a:lnTo>
                  <a:lnTo>
                    <a:pt x="280" y="96"/>
                  </a:lnTo>
                  <a:lnTo>
                    <a:pt x="283" y="93"/>
                  </a:lnTo>
                  <a:lnTo>
                    <a:pt x="287" y="90"/>
                  </a:lnTo>
                  <a:lnTo>
                    <a:pt x="291" y="88"/>
                  </a:lnTo>
                  <a:lnTo>
                    <a:pt x="294" y="87"/>
                  </a:lnTo>
                  <a:lnTo>
                    <a:pt x="296" y="86"/>
                  </a:lnTo>
                  <a:lnTo>
                    <a:pt x="299" y="86"/>
                  </a:lnTo>
                  <a:lnTo>
                    <a:pt x="301" y="85"/>
                  </a:lnTo>
                  <a:lnTo>
                    <a:pt x="304" y="85"/>
                  </a:lnTo>
                  <a:lnTo>
                    <a:pt x="307" y="85"/>
                  </a:lnTo>
                  <a:lnTo>
                    <a:pt x="310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6" y="86"/>
                  </a:lnTo>
                  <a:lnTo>
                    <a:pt x="320" y="87"/>
                  </a:lnTo>
                  <a:lnTo>
                    <a:pt x="323" y="87"/>
                  </a:lnTo>
                  <a:lnTo>
                    <a:pt x="326" y="89"/>
                  </a:lnTo>
                  <a:lnTo>
                    <a:pt x="328" y="90"/>
                  </a:lnTo>
                  <a:lnTo>
                    <a:pt x="330" y="91"/>
                  </a:lnTo>
                  <a:lnTo>
                    <a:pt x="332" y="93"/>
                  </a:lnTo>
                  <a:lnTo>
                    <a:pt x="333" y="95"/>
                  </a:lnTo>
                  <a:lnTo>
                    <a:pt x="334" y="96"/>
                  </a:lnTo>
                  <a:lnTo>
                    <a:pt x="335" y="98"/>
                  </a:lnTo>
                  <a:lnTo>
                    <a:pt x="336" y="102"/>
                  </a:lnTo>
                  <a:lnTo>
                    <a:pt x="337" y="107"/>
                  </a:lnTo>
                  <a:lnTo>
                    <a:pt x="337" y="111"/>
                  </a:lnTo>
                  <a:lnTo>
                    <a:pt x="336" y="115"/>
                  </a:lnTo>
                  <a:lnTo>
                    <a:pt x="336" y="119"/>
                  </a:lnTo>
                  <a:lnTo>
                    <a:pt x="335" y="122"/>
                  </a:lnTo>
                  <a:lnTo>
                    <a:pt x="336" y="126"/>
                  </a:lnTo>
                  <a:lnTo>
                    <a:pt x="335" y="129"/>
                  </a:lnTo>
                  <a:lnTo>
                    <a:pt x="334" y="133"/>
                  </a:lnTo>
                  <a:lnTo>
                    <a:pt x="334" y="136"/>
                  </a:lnTo>
                  <a:lnTo>
                    <a:pt x="333" y="142"/>
                  </a:lnTo>
                  <a:lnTo>
                    <a:pt x="332" y="148"/>
                  </a:lnTo>
                  <a:lnTo>
                    <a:pt x="331" y="155"/>
                  </a:lnTo>
                  <a:lnTo>
                    <a:pt x="331" y="158"/>
                  </a:lnTo>
                  <a:lnTo>
                    <a:pt x="331" y="162"/>
                  </a:lnTo>
                  <a:lnTo>
                    <a:pt x="331" y="165"/>
                  </a:lnTo>
                  <a:lnTo>
                    <a:pt x="331" y="170"/>
                  </a:lnTo>
                  <a:lnTo>
                    <a:pt x="331" y="176"/>
                  </a:lnTo>
                  <a:lnTo>
                    <a:pt x="332" y="183"/>
                  </a:lnTo>
                  <a:lnTo>
                    <a:pt x="333" y="189"/>
                  </a:lnTo>
                  <a:lnTo>
                    <a:pt x="334" y="195"/>
                  </a:lnTo>
                  <a:lnTo>
                    <a:pt x="336" y="202"/>
                  </a:lnTo>
                  <a:lnTo>
                    <a:pt x="339" y="208"/>
                  </a:lnTo>
                  <a:lnTo>
                    <a:pt x="343" y="214"/>
                  </a:lnTo>
                  <a:lnTo>
                    <a:pt x="347" y="220"/>
                  </a:lnTo>
                  <a:lnTo>
                    <a:pt x="348" y="220"/>
                  </a:lnTo>
                  <a:lnTo>
                    <a:pt x="353" y="226"/>
                  </a:lnTo>
                  <a:lnTo>
                    <a:pt x="355" y="229"/>
                  </a:lnTo>
                  <a:lnTo>
                    <a:pt x="358" y="232"/>
                  </a:lnTo>
                  <a:lnTo>
                    <a:pt x="362" y="234"/>
                  </a:lnTo>
                  <a:lnTo>
                    <a:pt x="365" y="237"/>
                  </a:lnTo>
                  <a:lnTo>
                    <a:pt x="369" y="239"/>
                  </a:lnTo>
                  <a:lnTo>
                    <a:pt x="368" y="240"/>
                  </a:lnTo>
                  <a:lnTo>
                    <a:pt x="372" y="242"/>
                  </a:lnTo>
                  <a:lnTo>
                    <a:pt x="376" y="244"/>
                  </a:lnTo>
                  <a:lnTo>
                    <a:pt x="380" y="246"/>
                  </a:lnTo>
                  <a:lnTo>
                    <a:pt x="384" y="249"/>
                  </a:lnTo>
                  <a:lnTo>
                    <a:pt x="389" y="250"/>
                  </a:lnTo>
                  <a:lnTo>
                    <a:pt x="393" y="252"/>
                  </a:lnTo>
                  <a:lnTo>
                    <a:pt x="394" y="252"/>
                  </a:lnTo>
                  <a:lnTo>
                    <a:pt x="398" y="254"/>
                  </a:lnTo>
                  <a:lnTo>
                    <a:pt x="404" y="256"/>
                  </a:lnTo>
                  <a:lnTo>
                    <a:pt x="409" y="257"/>
                  </a:lnTo>
                  <a:lnTo>
                    <a:pt x="416" y="259"/>
                  </a:lnTo>
                  <a:lnTo>
                    <a:pt x="421" y="260"/>
                  </a:lnTo>
                  <a:lnTo>
                    <a:pt x="427" y="261"/>
                  </a:lnTo>
                  <a:lnTo>
                    <a:pt x="433" y="261"/>
                  </a:lnTo>
                  <a:lnTo>
                    <a:pt x="438" y="262"/>
                  </a:lnTo>
                  <a:lnTo>
                    <a:pt x="433" y="26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08" name="Google Shape;408;p7"/>
          <p:cNvGrpSpPr/>
          <p:nvPr/>
        </p:nvGrpSpPr>
        <p:grpSpPr>
          <a:xfrm>
            <a:off x="4600489" y="4619807"/>
            <a:ext cx="544512" cy="873125"/>
            <a:chOff x="2612" y="2411"/>
            <a:chExt cx="320" cy="495"/>
          </a:xfrm>
        </p:grpSpPr>
        <p:sp>
          <p:nvSpPr>
            <p:cNvPr id="409" name="Google Shape;409;p7"/>
            <p:cNvSpPr/>
            <p:nvPr/>
          </p:nvSpPr>
          <p:spPr>
            <a:xfrm>
              <a:off x="2612" y="2427"/>
              <a:ext cx="144" cy="223"/>
            </a:xfrm>
            <a:custGeom>
              <a:rect b="b" l="l" r="r" t="t"/>
              <a:pathLst>
                <a:path extrusionOk="0" h="223" w="144">
                  <a:moveTo>
                    <a:pt x="3" y="96"/>
                  </a:moveTo>
                  <a:lnTo>
                    <a:pt x="22" y="110"/>
                  </a:lnTo>
                  <a:lnTo>
                    <a:pt x="54" y="133"/>
                  </a:lnTo>
                  <a:lnTo>
                    <a:pt x="81" y="156"/>
                  </a:lnTo>
                  <a:lnTo>
                    <a:pt x="92" y="222"/>
                  </a:lnTo>
                  <a:lnTo>
                    <a:pt x="100" y="220"/>
                  </a:lnTo>
                  <a:lnTo>
                    <a:pt x="110" y="204"/>
                  </a:lnTo>
                  <a:lnTo>
                    <a:pt x="124" y="205"/>
                  </a:lnTo>
                  <a:lnTo>
                    <a:pt x="131" y="197"/>
                  </a:lnTo>
                  <a:lnTo>
                    <a:pt x="143" y="184"/>
                  </a:lnTo>
                  <a:lnTo>
                    <a:pt x="128" y="85"/>
                  </a:lnTo>
                  <a:lnTo>
                    <a:pt x="126" y="82"/>
                  </a:lnTo>
                  <a:lnTo>
                    <a:pt x="124" y="78"/>
                  </a:lnTo>
                  <a:lnTo>
                    <a:pt x="122" y="75"/>
                  </a:lnTo>
                  <a:lnTo>
                    <a:pt x="120" y="71"/>
                  </a:lnTo>
                  <a:lnTo>
                    <a:pt x="118" y="68"/>
                  </a:lnTo>
                  <a:lnTo>
                    <a:pt x="115" y="65"/>
                  </a:lnTo>
                  <a:lnTo>
                    <a:pt x="113" y="62"/>
                  </a:lnTo>
                  <a:lnTo>
                    <a:pt x="111" y="59"/>
                  </a:lnTo>
                  <a:lnTo>
                    <a:pt x="108" y="56"/>
                  </a:lnTo>
                  <a:lnTo>
                    <a:pt x="105" y="53"/>
                  </a:lnTo>
                  <a:lnTo>
                    <a:pt x="103" y="50"/>
                  </a:lnTo>
                  <a:lnTo>
                    <a:pt x="100" y="48"/>
                  </a:lnTo>
                  <a:lnTo>
                    <a:pt x="98" y="45"/>
                  </a:lnTo>
                  <a:lnTo>
                    <a:pt x="95" y="43"/>
                  </a:lnTo>
                  <a:lnTo>
                    <a:pt x="89" y="38"/>
                  </a:lnTo>
                  <a:lnTo>
                    <a:pt x="84" y="33"/>
                  </a:lnTo>
                  <a:lnTo>
                    <a:pt x="78" y="28"/>
                  </a:lnTo>
                  <a:lnTo>
                    <a:pt x="73" y="24"/>
                  </a:lnTo>
                  <a:lnTo>
                    <a:pt x="67" y="20"/>
                  </a:lnTo>
                  <a:lnTo>
                    <a:pt x="62" y="16"/>
                  </a:lnTo>
                  <a:lnTo>
                    <a:pt x="56" y="12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6" y="5"/>
                  </a:lnTo>
                  <a:lnTo>
                    <a:pt x="29" y="0"/>
                  </a:lnTo>
                  <a:lnTo>
                    <a:pt x="21" y="26"/>
                  </a:lnTo>
                  <a:lnTo>
                    <a:pt x="19" y="37"/>
                  </a:lnTo>
                  <a:lnTo>
                    <a:pt x="29" y="71"/>
                  </a:lnTo>
                  <a:lnTo>
                    <a:pt x="22" y="54"/>
                  </a:lnTo>
                  <a:lnTo>
                    <a:pt x="13" y="52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3" y="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683" y="2632"/>
              <a:ext cx="54" cy="146"/>
            </a:xfrm>
            <a:custGeom>
              <a:rect b="b" l="l" r="r" t="t"/>
              <a:pathLst>
                <a:path extrusionOk="0" h="146" w="54">
                  <a:moveTo>
                    <a:pt x="2" y="76"/>
                  </a:moveTo>
                  <a:lnTo>
                    <a:pt x="9" y="85"/>
                  </a:lnTo>
                  <a:lnTo>
                    <a:pt x="17" y="112"/>
                  </a:lnTo>
                  <a:lnTo>
                    <a:pt x="18" y="114"/>
                  </a:lnTo>
                  <a:lnTo>
                    <a:pt x="19" y="116"/>
                  </a:lnTo>
                  <a:lnTo>
                    <a:pt x="21" y="118"/>
                  </a:lnTo>
                  <a:lnTo>
                    <a:pt x="22" y="119"/>
                  </a:lnTo>
                  <a:lnTo>
                    <a:pt x="23" y="121"/>
                  </a:lnTo>
                  <a:lnTo>
                    <a:pt x="24" y="122"/>
                  </a:lnTo>
                  <a:lnTo>
                    <a:pt x="26" y="123"/>
                  </a:lnTo>
                  <a:lnTo>
                    <a:pt x="27" y="124"/>
                  </a:lnTo>
                  <a:lnTo>
                    <a:pt x="30" y="127"/>
                  </a:lnTo>
                  <a:lnTo>
                    <a:pt x="32" y="128"/>
                  </a:lnTo>
                  <a:lnTo>
                    <a:pt x="34" y="129"/>
                  </a:lnTo>
                  <a:lnTo>
                    <a:pt x="35" y="131"/>
                  </a:lnTo>
                  <a:lnTo>
                    <a:pt x="37" y="133"/>
                  </a:lnTo>
                  <a:lnTo>
                    <a:pt x="38" y="135"/>
                  </a:lnTo>
                  <a:lnTo>
                    <a:pt x="40" y="137"/>
                  </a:lnTo>
                  <a:lnTo>
                    <a:pt x="41" y="138"/>
                  </a:lnTo>
                  <a:lnTo>
                    <a:pt x="42" y="140"/>
                  </a:lnTo>
                  <a:lnTo>
                    <a:pt x="43" y="141"/>
                  </a:lnTo>
                  <a:lnTo>
                    <a:pt x="44" y="142"/>
                  </a:lnTo>
                  <a:lnTo>
                    <a:pt x="45" y="143"/>
                  </a:lnTo>
                  <a:lnTo>
                    <a:pt x="46" y="144"/>
                  </a:lnTo>
                  <a:lnTo>
                    <a:pt x="47" y="144"/>
                  </a:lnTo>
                  <a:lnTo>
                    <a:pt x="48" y="145"/>
                  </a:lnTo>
                  <a:lnTo>
                    <a:pt x="49" y="145"/>
                  </a:lnTo>
                  <a:lnTo>
                    <a:pt x="50" y="145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4"/>
                  </a:lnTo>
                  <a:lnTo>
                    <a:pt x="53" y="143"/>
                  </a:lnTo>
                  <a:lnTo>
                    <a:pt x="30" y="109"/>
                  </a:lnTo>
                  <a:lnTo>
                    <a:pt x="29" y="109"/>
                  </a:lnTo>
                  <a:lnTo>
                    <a:pt x="28" y="109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4" y="31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3" y="60"/>
                  </a:lnTo>
                  <a:lnTo>
                    <a:pt x="0" y="70"/>
                  </a:lnTo>
                  <a:lnTo>
                    <a:pt x="2" y="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2653" y="2454"/>
              <a:ext cx="28" cy="40"/>
            </a:xfrm>
            <a:custGeom>
              <a:rect b="b" l="l" r="r" t="t"/>
              <a:pathLst>
                <a:path extrusionOk="0" h="41" w="28">
                  <a:moveTo>
                    <a:pt x="26" y="40"/>
                  </a:moveTo>
                  <a:lnTo>
                    <a:pt x="26" y="39"/>
                  </a:lnTo>
                  <a:lnTo>
                    <a:pt x="26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5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3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9" y="15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2" y="5"/>
                  </a:lnTo>
                  <a:lnTo>
                    <a:pt x="10" y="4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26" y="4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2650" y="2411"/>
              <a:ext cx="58" cy="43"/>
            </a:xfrm>
            <a:custGeom>
              <a:rect b="b" l="l" r="r" t="t"/>
              <a:pathLst>
                <a:path extrusionOk="0" h="43" w="58">
                  <a:moveTo>
                    <a:pt x="1" y="10"/>
                  </a:moveTo>
                  <a:lnTo>
                    <a:pt x="9" y="15"/>
                  </a:lnTo>
                  <a:lnTo>
                    <a:pt x="20" y="25"/>
                  </a:lnTo>
                  <a:lnTo>
                    <a:pt x="46" y="41"/>
                  </a:lnTo>
                  <a:lnTo>
                    <a:pt x="57" y="42"/>
                  </a:lnTo>
                  <a:lnTo>
                    <a:pt x="37" y="22"/>
                  </a:lnTo>
                  <a:lnTo>
                    <a:pt x="32" y="11"/>
                  </a:lnTo>
                  <a:lnTo>
                    <a:pt x="27" y="0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" y="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708" y="2633"/>
              <a:ext cx="184" cy="237"/>
            </a:xfrm>
            <a:custGeom>
              <a:rect b="b" l="l" r="r" t="t"/>
              <a:pathLst>
                <a:path extrusionOk="0" h="237" w="184">
                  <a:moveTo>
                    <a:pt x="11" y="101"/>
                  </a:moveTo>
                  <a:lnTo>
                    <a:pt x="36" y="117"/>
                  </a:lnTo>
                  <a:lnTo>
                    <a:pt x="73" y="150"/>
                  </a:lnTo>
                  <a:lnTo>
                    <a:pt x="75" y="149"/>
                  </a:lnTo>
                  <a:lnTo>
                    <a:pt x="54" y="216"/>
                  </a:lnTo>
                  <a:lnTo>
                    <a:pt x="55" y="223"/>
                  </a:lnTo>
                  <a:lnTo>
                    <a:pt x="93" y="231"/>
                  </a:lnTo>
                  <a:lnTo>
                    <a:pt x="127" y="236"/>
                  </a:lnTo>
                  <a:lnTo>
                    <a:pt x="125" y="225"/>
                  </a:lnTo>
                  <a:lnTo>
                    <a:pt x="125" y="205"/>
                  </a:lnTo>
                  <a:lnTo>
                    <a:pt x="142" y="169"/>
                  </a:lnTo>
                  <a:lnTo>
                    <a:pt x="143" y="168"/>
                  </a:lnTo>
                  <a:lnTo>
                    <a:pt x="143" y="167"/>
                  </a:lnTo>
                  <a:lnTo>
                    <a:pt x="144" y="166"/>
                  </a:lnTo>
                  <a:lnTo>
                    <a:pt x="145" y="151"/>
                  </a:lnTo>
                  <a:lnTo>
                    <a:pt x="159" y="149"/>
                  </a:lnTo>
                  <a:lnTo>
                    <a:pt x="165" y="134"/>
                  </a:lnTo>
                  <a:lnTo>
                    <a:pt x="172" y="129"/>
                  </a:lnTo>
                  <a:lnTo>
                    <a:pt x="183" y="120"/>
                  </a:lnTo>
                  <a:lnTo>
                    <a:pt x="182" y="117"/>
                  </a:lnTo>
                  <a:lnTo>
                    <a:pt x="173" y="83"/>
                  </a:lnTo>
                  <a:lnTo>
                    <a:pt x="150" y="0"/>
                  </a:lnTo>
                  <a:lnTo>
                    <a:pt x="146" y="1"/>
                  </a:lnTo>
                  <a:lnTo>
                    <a:pt x="117" y="61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22" y="12"/>
                  </a:lnTo>
                  <a:lnTo>
                    <a:pt x="15" y="9"/>
                  </a:lnTo>
                  <a:lnTo>
                    <a:pt x="0" y="37"/>
                  </a:lnTo>
                  <a:lnTo>
                    <a:pt x="10" y="94"/>
                  </a:lnTo>
                  <a:lnTo>
                    <a:pt x="11" y="1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799" y="2882"/>
              <a:ext cx="63" cy="24"/>
            </a:xfrm>
            <a:custGeom>
              <a:rect b="b" l="l" r="r" t="t"/>
              <a:pathLst>
                <a:path extrusionOk="0" h="24" w="62">
                  <a:moveTo>
                    <a:pt x="1" y="11"/>
                  </a:moveTo>
                  <a:lnTo>
                    <a:pt x="17" y="10"/>
                  </a:lnTo>
                  <a:lnTo>
                    <a:pt x="17" y="21"/>
                  </a:lnTo>
                  <a:lnTo>
                    <a:pt x="33" y="23"/>
                  </a:lnTo>
                  <a:lnTo>
                    <a:pt x="37" y="12"/>
                  </a:lnTo>
                  <a:lnTo>
                    <a:pt x="43" y="19"/>
                  </a:lnTo>
                  <a:lnTo>
                    <a:pt x="55" y="17"/>
                  </a:lnTo>
                  <a:lnTo>
                    <a:pt x="54" y="9"/>
                  </a:lnTo>
                  <a:lnTo>
                    <a:pt x="61" y="10"/>
                  </a:lnTo>
                  <a:lnTo>
                    <a:pt x="60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6" y="4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11" y="3"/>
                  </a:lnTo>
                  <a:lnTo>
                    <a:pt x="0" y="5"/>
                  </a:lnTo>
                  <a:lnTo>
                    <a:pt x="1" y="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2757" y="2560"/>
              <a:ext cx="44" cy="94"/>
            </a:xfrm>
            <a:custGeom>
              <a:rect b="b" l="l" r="r" t="t"/>
              <a:pathLst>
                <a:path extrusionOk="0" h="95" w="43">
                  <a:moveTo>
                    <a:pt x="6" y="62"/>
                  </a:moveTo>
                  <a:lnTo>
                    <a:pt x="14" y="79"/>
                  </a:lnTo>
                  <a:lnTo>
                    <a:pt x="23" y="80"/>
                  </a:lnTo>
                  <a:lnTo>
                    <a:pt x="33" y="91"/>
                  </a:lnTo>
                  <a:lnTo>
                    <a:pt x="33" y="92"/>
                  </a:lnTo>
                  <a:lnTo>
                    <a:pt x="34" y="93"/>
                  </a:lnTo>
                  <a:lnTo>
                    <a:pt x="35" y="93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7" y="94"/>
                  </a:lnTo>
                  <a:lnTo>
                    <a:pt x="38" y="94"/>
                  </a:lnTo>
                  <a:lnTo>
                    <a:pt x="39" y="94"/>
                  </a:lnTo>
                  <a:lnTo>
                    <a:pt x="40" y="94"/>
                  </a:lnTo>
                  <a:lnTo>
                    <a:pt x="41" y="93"/>
                  </a:lnTo>
                  <a:lnTo>
                    <a:pt x="42" y="92"/>
                  </a:lnTo>
                  <a:lnTo>
                    <a:pt x="20" y="60"/>
                  </a:lnTo>
                  <a:lnTo>
                    <a:pt x="14" y="61"/>
                  </a:lnTo>
                  <a:lnTo>
                    <a:pt x="20" y="44"/>
                  </a:lnTo>
                  <a:lnTo>
                    <a:pt x="15" y="26"/>
                  </a:lnTo>
                  <a:lnTo>
                    <a:pt x="8" y="17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5" y="48"/>
                  </a:lnTo>
                  <a:lnTo>
                    <a:pt x="5" y="57"/>
                  </a:lnTo>
                  <a:lnTo>
                    <a:pt x="6" y="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836" y="2769"/>
              <a:ext cx="96" cy="107"/>
            </a:xfrm>
            <a:custGeom>
              <a:rect b="b" l="l" r="r" t="t"/>
              <a:pathLst>
                <a:path extrusionOk="0" h="107" w="96">
                  <a:moveTo>
                    <a:pt x="5" y="94"/>
                  </a:moveTo>
                  <a:lnTo>
                    <a:pt x="9" y="100"/>
                  </a:lnTo>
                  <a:lnTo>
                    <a:pt x="95" y="106"/>
                  </a:lnTo>
                  <a:lnTo>
                    <a:pt x="60" y="1"/>
                  </a:lnTo>
                  <a:lnTo>
                    <a:pt x="43" y="0"/>
                  </a:lnTo>
                  <a:lnTo>
                    <a:pt x="34" y="16"/>
                  </a:lnTo>
                  <a:lnTo>
                    <a:pt x="24" y="17"/>
                  </a:lnTo>
                  <a:lnTo>
                    <a:pt x="20" y="32"/>
                  </a:lnTo>
                  <a:lnTo>
                    <a:pt x="24" y="56"/>
                  </a:lnTo>
                  <a:lnTo>
                    <a:pt x="13" y="57"/>
                  </a:lnTo>
                  <a:lnTo>
                    <a:pt x="0" y="81"/>
                  </a:lnTo>
                  <a:lnTo>
                    <a:pt x="2" y="88"/>
                  </a:lnTo>
                  <a:lnTo>
                    <a:pt x="5" y="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903" y="2744"/>
              <a:ext cx="20" cy="60"/>
            </a:xfrm>
            <a:custGeom>
              <a:rect b="b" l="l" r="r" t="t"/>
              <a:pathLst>
                <a:path extrusionOk="0" h="60" w="20">
                  <a:moveTo>
                    <a:pt x="2" y="31"/>
                  </a:moveTo>
                  <a:lnTo>
                    <a:pt x="7" y="36"/>
                  </a:lnTo>
                  <a:lnTo>
                    <a:pt x="11" y="49"/>
                  </a:lnTo>
                  <a:lnTo>
                    <a:pt x="19" y="59"/>
                  </a:lnTo>
                  <a:lnTo>
                    <a:pt x="18" y="54"/>
                  </a:lnTo>
                  <a:lnTo>
                    <a:pt x="15" y="35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1" y="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2" y="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8" name="Google Shape;418;p7"/>
          <p:cNvGrpSpPr/>
          <p:nvPr/>
        </p:nvGrpSpPr>
        <p:grpSpPr>
          <a:xfrm>
            <a:off x="5418051" y="2573519"/>
            <a:ext cx="1917700" cy="973138"/>
            <a:chOff x="3140" y="1251"/>
            <a:chExt cx="1131" cy="552"/>
          </a:xfrm>
        </p:grpSpPr>
        <p:sp>
          <p:nvSpPr>
            <p:cNvPr id="419" name="Google Shape;419;p7"/>
            <p:cNvSpPr/>
            <p:nvPr/>
          </p:nvSpPr>
          <p:spPr>
            <a:xfrm>
              <a:off x="3759" y="1474"/>
              <a:ext cx="43" cy="156"/>
            </a:xfrm>
            <a:custGeom>
              <a:rect b="b" l="l" r="r" t="t"/>
              <a:pathLst>
                <a:path extrusionOk="0" h="156" w="43">
                  <a:moveTo>
                    <a:pt x="19" y="155"/>
                  </a:moveTo>
                  <a:lnTo>
                    <a:pt x="19" y="150"/>
                  </a:lnTo>
                  <a:lnTo>
                    <a:pt x="18" y="145"/>
                  </a:lnTo>
                  <a:lnTo>
                    <a:pt x="18" y="140"/>
                  </a:lnTo>
                  <a:lnTo>
                    <a:pt x="17" y="136"/>
                  </a:lnTo>
                  <a:lnTo>
                    <a:pt x="15" y="127"/>
                  </a:lnTo>
                  <a:lnTo>
                    <a:pt x="12" y="119"/>
                  </a:lnTo>
                  <a:lnTo>
                    <a:pt x="11" y="114"/>
                  </a:lnTo>
                  <a:lnTo>
                    <a:pt x="10" y="110"/>
                  </a:lnTo>
                  <a:lnTo>
                    <a:pt x="7" y="103"/>
                  </a:lnTo>
                  <a:lnTo>
                    <a:pt x="5" y="95"/>
                  </a:lnTo>
                  <a:lnTo>
                    <a:pt x="2" y="87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3" y="46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5" y="22"/>
                  </a:lnTo>
                  <a:lnTo>
                    <a:pt x="18" y="17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0" y="44"/>
                  </a:lnTo>
                  <a:lnTo>
                    <a:pt x="31" y="53"/>
                  </a:lnTo>
                  <a:lnTo>
                    <a:pt x="32" y="62"/>
                  </a:lnTo>
                  <a:lnTo>
                    <a:pt x="34" y="70"/>
                  </a:lnTo>
                  <a:lnTo>
                    <a:pt x="35" y="76"/>
                  </a:lnTo>
                  <a:lnTo>
                    <a:pt x="36" y="81"/>
                  </a:lnTo>
                  <a:lnTo>
                    <a:pt x="38" y="86"/>
                  </a:lnTo>
                  <a:lnTo>
                    <a:pt x="39" y="92"/>
                  </a:lnTo>
                  <a:lnTo>
                    <a:pt x="41" y="97"/>
                  </a:lnTo>
                  <a:lnTo>
                    <a:pt x="41" y="102"/>
                  </a:lnTo>
                  <a:lnTo>
                    <a:pt x="42" y="107"/>
                  </a:lnTo>
                  <a:lnTo>
                    <a:pt x="42" y="112"/>
                  </a:lnTo>
                  <a:lnTo>
                    <a:pt x="41" y="117"/>
                  </a:lnTo>
                  <a:lnTo>
                    <a:pt x="41" y="122"/>
                  </a:lnTo>
                  <a:lnTo>
                    <a:pt x="39" y="127"/>
                  </a:lnTo>
                  <a:lnTo>
                    <a:pt x="37" y="132"/>
                  </a:lnTo>
                  <a:lnTo>
                    <a:pt x="35" y="134"/>
                  </a:lnTo>
                  <a:lnTo>
                    <a:pt x="33" y="137"/>
                  </a:lnTo>
                  <a:lnTo>
                    <a:pt x="32" y="140"/>
                  </a:lnTo>
                  <a:lnTo>
                    <a:pt x="28" y="146"/>
                  </a:lnTo>
                  <a:lnTo>
                    <a:pt x="25" y="149"/>
                  </a:lnTo>
                  <a:lnTo>
                    <a:pt x="22" y="152"/>
                  </a:lnTo>
                  <a:lnTo>
                    <a:pt x="19" y="15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759" y="1472"/>
              <a:ext cx="45" cy="158"/>
            </a:xfrm>
            <a:custGeom>
              <a:rect b="b" l="l" r="r" t="t"/>
              <a:pathLst>
                <a:path extrusionOk="0" h="158" w="45">
                  <a:moveTo>
                    <a:pt x="19" y="156"/>
                  </a:moveTo>
                  <a:lnTo>
                    <a:pt x="20" y="156"/>
                  </a:lnTo>
                  <a:lnTo>
                    <a:pt x="20" y="152"/>
                  </a:lnTo>
                  <a:lnTo>
                    <a:pt x="20" y="146"/>
                  </a:lnTo>
                  <a:lnTo>
                    <a:pt x="19" y="142"/>
                  </a:lnTo>
                  <a:lnTo>
                    <a:pt x="18" y="137"/>
                  </a:lnTo>
                  <a:lnTo>
                    <a:pt x="17" y="128"/>
                  </a:lnTo>
                  <a:lnTo>
                    <a:pt x="14" y="120"/>
                  </a:lnTo>
                  <a:lnTo>
                    <a:pt x="13" y="116"/>
                  </a:lnTo>
                  <a:lnTo>
                    <a:pt x="12" y="111"/>
                  </a:lnTo>
                  <a:lnTo>
                    <a:pt x="9" y="104"/>
                  </a:lnTo>
                  <a:lnTo>
                    <a:pt x="6" y="96"/>
                  </a:lnTo>
                  <a:lnTo>
                    <a:pt x="4" y="88"/>
                  </a:lnTo>
                  <a:lnTo>
                    <a:pt x="3" y="81"/>
                  </a:lnTo>
                  <a:lnTo>
                    <a:pt x="1" y="73"/>
                  </a:lnTo>
                  <a:lnTo>
                    <a:pt x="2" y="69"/>
                  </a:lnTo>
                  <a:lnTo>
                    <a:pt x="2" y="65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3" y="52"/>
                  </a:lnTo>
                  <a:lnTo>
                    <a:pt x="5" y="47"/>
                  </a:lnTo>
                  <a:lnTo>
                    <a:pt x="6" y="43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11" y="34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20" y="18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2" y="10"/>
                  </a:lnTo>
                  <a:lnTo>
                    <a:pt x="32" y="19"/>
                  </a:lnTo>
                  <a:lnTo>
                    <a:pt x="31" y="36"/>
                  </a:lnTo>
                  <a:lnTo>
                    <a:pt x="31" y="45"/>
                  </a:lnTo>
                  <a:lnTo>
                    <a:pt x="32" y="54"/>
                  </a:lnTo>
                  <a:lnTo>
                    <a:pt x="33" y="63"/>
                  </a:lnTo>
                  <a:lnTo>
                    <a:pt x="35" y="71"/>
                  </a:lnTo>
                  <a:lnTo>
                    <a:pt x="36" y="77"/>
                  </a:lnTo>
                  <a:lnTo>
                    <a:pt x="38" y="83"/>
                  </a:lnTo>
                  <a:lnTo>
                    <a:pt x="39" y="88"/>
                  </a:lnTo>
                  <a:lnTo>
                    <a:pt x="41" y="93"/>
                  </a:lnTo>
                  <a:lnTo>
                    <a:pt x="41" y="99"/>
                  </a:lnTo>
                  <a:lnTo>
                    <a:pt x="42" y="103"/>
                  </a:lnTo>
                  <a:lnTo>
                    <a:pt x="43" y="108"/>
                  </a:lnTo>
                  <a:lnTo>
                    <a:pt x="43" y="113"/>
                  </a:lnTo>
                  <a:lnTo>
                    <a:pt x="43" y="118"/>
                  </a:lnTo>
                  <a:lnTo>
                    <a:pt x="42" y="123"/>
                  </a:lnTo>
                  <a:lnTo>
                    <a:pt x="40" y="128"/>
                  </a:lnTo>
                  <a:lnTo>
                    <a:pt x="38" y="133"/>
                  </a:lnTo>
                  <a:lnTo>
                    <a:pt x="36" y="136"/>
                  </a:lnTo>
                  <a:lnTo>
                    <a:pt x="35" y="139"/>
                  </a:lnTo>
                  <a:lnTo>
                    <a:pt x="33" y="142"/>
                  </a:lnTo>
                  <a:lnTo>
                    <a:pt x="28" y="147"/>
                  </a:lnTo>
                  <a:lnTo>
                    <a:pt x="26" y="150"/>
                  </a:lnTo>
                  <a:lnTo>
                    <a:pt x="23" y="153"/>
                  </a:lnTo>
                  <a:lnTo>
                    <a:pt x="19" y="156"/>
                  </a:lnTo>
                  <a:lnTo>
                    <a:pt x="19" y="157"/>
                  </a:lnTo>
                  <a:lnTo>
                    <a:pt x="23" y="153"/>
                  </a:lnTo>
                  <a:lnTo>
                    <a:pt x="27" y="150"/>
                  </a:lnTo>
                  <a:lnTo>
                    <a:pt x="29" y="147"/>
                  </a:lnTo>
                  <a:lnTo>
                    <a:pt x="34" y="141"/>
                  </a:lnTo>
                  <a:lnTo>
                    <a:pt x="35" y="139"/>
                  </a:lnTo>
                  <a:lnTo>
                    <a:pt x="37" y="136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8"/>
                  </a:lnTo>
                  <a:lnTo>
                    <a:pt x="44" y="113"/>
                  </a:lnTo>
                  <a:lnTo>
                    <a:pt x="44" y="108"/>
                  </a:lnTo>
                  <a:lnTo>
                    <a:pt x="43" y="103"/>
                  </a:lnTo>
                  <a:lnTo>
                    <a:pt x="43" y="98"/>
                  </a:lnTo>
                  <a:lnTo>
                    <a:pt x="41" y="93"/>
                  </a:lnTo>
                  <a:lnTo>
                    <a:pt x="40" y="88"/>
                  </a:lnTo>
                  <a:lnTo>
                    <a:pt x="39" y="82"/>
                  </a:lnTo>
                  <a:lnTo>
                    <a:pt x="37" y="77"/>
                  </a:lnTo>
                  <a:lnTo>
                    <a:pt x="36" y="71"/>
                  </a:lnTo>
                  <a:lnTo>
                    <a:pt x="34" y="63"/>
                  </a:lnTo>
                  <a:lnTo>
                    <a:pt x="33" y="54"/>
                  </a:lnTo>
                  <a:lnTo>
                    <a:pt x="33" y="45"/>
                  </a:lnTo>
                  <a:lnTo>
                    <a:pt x="32" y="37"/>
                  </a:lnTo>
                  <a:lnTo>
                    <a:pt x="32" y="19"/>
                  </a:lnTo>
                  <a:lnTo>
                    <a:pt x="32" y="10"/>
                  </a:lnTo>
                  <a:lnTo>
                    <a:pt x="33" y="0"/>
                  </a:lnTo>
                  <a:lnTo>
                    <a:pt x="20" y="18"/>
                  </a:lnTo>
                  <a:lnTo>
                    <a:pt x="16" y="24"/>
                  </a:lnTo>
                  <a:lnTo>
                    <a:pt x="13" y="29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5" y="43"/>
                  </a:lnTo>
                  <a:lnTo>
                    <a:pt x="4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2" y="81"/>
                  </a:lnTo>
                  <a:lnTo>
                    <a:pt x="3" y="89"/>
                  </a:lnTo>
                  <a:lnTo>
                    <a:pt x="6" y="96"/>
                  </a:lnTo>
                  <a:lnTo>
                    <a:pt x="8" y="104"/>
                  </a:lnTo>
                  <a:lnTo>
                    <a:pt x="11" y="112"/>
                  </a:lnTo>
                  <a:lnTo>
                    <a:pt x="12" y="116"/>
                  </a:lnTo>
                  <a:lnTo>
                    <a:pt x="13" y="120"/>
                  </a:lnTo>
                  <a:lnTo>
                    <a:pt x="16" y="129"/>
                  </a:lnTo>
                  <a:lnTo>
                    <a:pt x="18" y="137"/>
                  </a:lnTo>
                  <a:lnTo>
                    <a:pt x="19" y="142"/>
                  </a:lnTo>
                  <a:lnTo>
                    <a:pt x="19" y="147"/>
                  </a:lnTo>
                  <a:lnTo>
                    <a:pt x="19" y="151"/>
                  </a:lnTo>
                  <a:lnTo>
                    <a:pt x="19" y="157"/>
                  </a:lnTo>
                  <a:lnTo>
                    <a:pt x="19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028" y="1332"/>
              <a:ext cx="73" cy="173"/>
            </a:xfrm>
            <a:custGeom>
              <a:rect b="b" l="l" r="r" t="t"/>
              <a:pathLst>
                <a:path extrusionOk="0" h="173" w="73">
                  <a:moveTo>
                    <a:pt x="6" y="172"/>
                  </a:moveTo>
                  <a:lnTo>
                    <a:pt x="8" y="166"/>
                  </a:lnTo>
                  <a:lnTo>
                    <a:pt x="9" y="160"/>
                  </a:lnTo>
                  <a:lnTo>
                    <a:pt x="9" y="154"/>
                  </a:lnTo>
                  <a:lnTo>
                    <a:pt x="9" y="149"/>
                  </a:lnTo>
                  <a:lnTo>
                    <a:pt x="8" y="144"/>
                  </a:lnTo>
                  <a:lnTo>
                    <a:pt x="7" y="139"/>
                  </a:lnTo>
                  <a:lnTo>
                    <a:pt x="5" y="130"/>
                  </a:lnTo>
                  <a:lnTo>
                    <a:pt x="4" y="125"/>
                  </a:lnTo>
                  <a:lnTo>
                    <a:pt x="3" y="121"/>
                  </a:lnTo>
                  <a:lnTo>
                    <a:pt x="2" y="116"/>
                  </a:lnTo>
                  <a:lnTo>
                    <a:pt x="1" y="111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8"/>
                  </a:lnTo>
                  <a:lnTo>
                    <a:pt x="2" y="83"/>
                  </a:lnTo>
                  <a:lnTo>
                    <a:pt x="3" y="77"/>
                  </a:lnTo>
                  <a:lnTo>
                    <a:pt x="6" y="71"/>
                  </a:lnTo>
                  <a:lnTo>
                    <a:pt x="8" y="66"/>
                  </a:lnTo>
                  <a:lnTo>
                    <a:pt x="10" y="61"/>
                  </a:lnTo>
                  <a:lnTo>
                    <a:pt x="13" y="56"/>
                  </a:lnTo>
                  <a:lnTo>
                    <a:pt x="17" y="51"/>
                  </a:lnTo>
                  <a:lnTo>
                    <a:pt x="21" y="46"/>
                  </a:lnTo>
                  <a:lnTo>
                    <a:pt x="25" y="41"/>
                  </a:lnTo>
                  <a:lnTo>
                    <a:pt x="30" y="36"/>
                  </a:lnTo>
                  <a:lnTo>
                    <a:pt x="35" y="31"/>
                  </a:lnTo>
                  <a:lnTo>
                    <a:pt x="40" y="26"/>
                  </a:lnTo>
                  <a:lnTo>
                    <a:pt x="46" y="21"/>
                  </a:lnTo>
                  <a:lnTo>
                    <a:pt x="52" y="16"/>
                  </a:lnTo>
                  <a:lnTo>
                    <a:pt x="59" y="12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68" y="3"/>
                  </a:lnTo>
                  <a:lnTo>
                    <a:pt x="65" y="7"/>
                  </a:lnTo>
                  <a:lnTo>
                    <a:pt x="62" y="10"/>
                  </a:lnTo>
                  <a:lnTo>
                    <a:pt x="60" y="13"/>
                  </a:lnTo>
                  <a:lnTo>
                    <a:pt x="58" y="16"/>
                  </a:lnTo>
                  <a:lnTo>
                    <a:pt x="55" y="19"/>
                  </a:lnTo>
                  <a:lnTo>
                    <a:pt x="54" y="22"/>
                  </a:lnTo>
                  <a:lnTo>
                    <a:pt x="53" y="25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49" y="37"/>
                  </a:lnTo>
                  <a:lnTo>
                    <a:pt x="49" y="42"/>
                  </a:lnTo>
                  <a:lnTo>
                    <a:pt x="49" y="48"/>
                  </a:lnTo>
                  <a:lnTo>
                    <a:pt x="49" y="54"/>
                  </a:lnTo>
                  <a:lnTo>
                    <a:pt x="51" y="60"/>
                  </a:lnTo>
                  <a:lnTo>
                    <a:pt x="51" y="66"/>
                  </a:lnTo>
                  <a:lnTo>
                    <a:pt x="54" y="78"/>
                  </a:lnTo>
                  <a:lnTo>
                    <a:pt x="54" y="85"/>
                  </a:lnTo>
                  <a:lnTo>
                    <a:pt x="54" y="91"/>
                  </a:lnTo>
                  <a:lnTo>
                    <a:pt x="54" y="98"/>
                  </a:lnTo>
                  <a:lnTo>
                    <a:pt x="53" y="109"/>
                  </a:lnTo>
                  <a:lnTo>
                    <a:pt x="53" y="114"/>
                  </a:lnTo>
                  <a:lnTo>
                    <a:pt x="52" y="120"/>
                  </a:lnTo>
                  <a:lnTo>
                    <a:pt x="50" y="125"/>
                  </a:lnTo>
                  <a:lnTo>
                    <a:pt x="49" y="130"/>
                  </a:lnTo>
                  <a:lnTo>
                    <a:pt x="47" y="135"/>
                  </a:lnTo>
                  <a:lnTo>
                    <a:pt x="45" y="140"/>
                  </a:lnTo>
                  <a:lnTo>
                    <a:pt x="42" y="144"/>
                  </a:lnTo>
                  <a:lnTo>
                    <a:pt x="39" y="149"/>
                  </a:lnTo>
                  <a:lnTo>
                    <a:pt x="35" y="153"/>
                  </a:lnTo>
                  <a:lnTo>
                    <a:pt x="31" y="157"/>
                  </a:lnTo>
                  <a:lnTo>
                    <a:pt x="28" y="159"/>
                  </a:lnTo>
                  <a:lnTo>
                    <a:pt x="26" y="161"/>
                  </a:lnTo>
                  <a:lnTo>
                    <a:pt x="23" y="163"/>
                  </a:lnTo>
                  <a:lnTo>
                    <a:pt x="20" y="165"/>
                  </a:lnTo>
                  <a:lnTo>
                    <a:pt x="17" y="167"/>
                  </a:lnTo>
                  <a:lnTo>
                    <a:pt x="14" y="169"/>
                  </a:lnTo>
                  <a:lnTo>
                    <a:pt x="10" y="170"/>
                  </a:lnTo>
                  <a:lnTo>
                    <a:pt x="6" y="1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028" y="1332"/>
              <a:ext cx="76" cy="173"/>
            </a:xfrm>
            <a:custGeom>
              <a:rect b="b" l="l" r="r" t="t"/>
              <a:pathLst>
                <a:path extrusionOk="0" h="173" w="75">
                  <a:moveTo>
                    <a:pt x="6" y="172"/>
                  </a:moveTo>
                  <a:lnTo>
                    <a:pt x="7" y="172"/>
                  </a:lnTo>
                  <a:lnTo>
                    <a:pt x="9" y="166"/>
                  </a:lnTo>
                  <a:lnTo>
                    <a:pt x="10" y="160"/>
                  </a:lnTo>
                  <a:lnTo>
                    <a:pt x="10" y="154"/>
                  </a:lnTo>
                  <a:lnTo>
                    <a:pt x="10" y="149"/>
                  </a:lnTo>
                  <a:lnTo>
                    <a:pt x="9" y="144"/>
                  </a:lnTo>
                  <a:lnTo>
                    <a:pt x="8" y="139"/>
                  </a:lnTo>
                  <a:lnTo>
                    <a:pt x="6" y="130"/>
                  </a:lnTo>
                  <a:lnTo>
                    <a:pt x="5" y="125"/>
                  </a:lnTo>
                  <a:lnTo>
                    <a:pt x="4" y="121"/>
                  </a:lnTo>
                  <a:lnTo>
                    <a:pt x="3" y="116"/>
                  </a:lnTo>
                  <a:lnTo>
                    <a:pt x="2" y="111"/>
                  </a:lnTo>
                  <a:lnTo>
                    <a:pt x="1" y="106"/>
                  </a:lnTo>
                  <a:lnTo>
                    <a:pt x="1" y="101"/>
                  </a:lnTo>
                  <a:lnTo>
                    <a:pt x="1" y="95"/>
                  </a:lnTo>
                  <a:lnTo>
                    <a:pt x="2" y="88"/>
                  </a:lnTo>
                  <a:lnTo>
                    <a:pt x="3" y="83"/>
                  </a:lnTo>
                  <a:lnTo>
                    <a:pt x="5" y="77"/>
                  </a:lnTo>
                  <a:lnTo>
                    <a:pt x="7" y="72"/>
                  </a:lnTo>
                  <a:lnTo>
                    <a:pt x="9" y="66"/>
                  </a:lnTo>
                  <a:lnTo>
                    <a:pt x="12" y="61"/>
                  </a:lnTo>
                  <a:lnTo>
                    <a:pt x="15" y="56"/>
                  </a:lnTo>
                  <a:lnTo>
                    <a:pt x="18" y="51"/>
                  </a:lnTo>
                  <a:lnTo>
                    <a:pt x="22" y="46"/>
                  </a:lnTo>
                  <a:lnTo>
                    <a:pt x="26" y="41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7" y="32"/>
                  </a:lnTo>
                  <a:lnTo>
                    <a:pt x="42" y="27"/>
                  </a:lnTo>
                  <a:lnTo>
                    <a:pt x="47" y="22"/>
                  </a:lnTo>
                  <a:lnTo>
                    <a:pt x="54" y="17"/>
                  </a:lnTo>
                  <a:lnTo>
                    <a:pt x="61" y="12"/>
                  </a:lnTo>
                  <a:lnTo>
                    <a:pt x="68" y="7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69" y="4"/>
                  </a:lnTo>
                  <a:lnTo>
                    <a:pt x="66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59" y="16"/>
                  </a:lnTo>
                  <a:lnTo>
                    <a:pt x="57" y="19"/>
                  </a:lnTo>
                  <a:lnTo>
                    <a:pt x="55" y="22"/>
                  </a:lnTo>
                  <a:lnTo>
                    <a:pt x="53" y="25"/>
                  </a:lnTo>
                  <a:lnTo>
                    <a:pt x="52" y="28"/>
                  </a:lnTo>
                  <a:lnTo>
                    <a:pt x="53" y="28"/>
                  </a:lnTo>
                  <a:lnTo>
                    <a:pt x="51" y="31"/>
                  </a:lnTo>
                  <a:lnTo>
                    <a:pt x="51" y="37"/>
                  </a:lnTo>
                  <a:lnTo>
                    <a:pt x="50" y="43"/>
                  </a:lnTo>
                  <a:lnTo>
                    <a:pt x="50" y="49"/>
                  </a:lnTo>
                  <a:lnTo>
                    <a:pt x="50" y="54"/>
                  </a:lnTo>
                  <a:lnTo>
                    <a:pt x="50" y="55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54" y="78"/>
                  </a:lnTo>
                  <a:lnTo>
                    <a:pt x="55" y="85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3" y="109"/>
                  </a:lnTo>
                  <a:lnTo>
                    <a:pt x="53" y="114"/>
                  </a:lnTo>
                  <a:lnTo>
                    <a:pt x="52" y="119"/>
                  </a:lnTo>
                  <a:lnTo>
                    <a:pt x="51" y="125"/>
                  </a:lnTo>
                  <a:lnTo>
                    <a:pt x="49" y="130"/>
                  </a:lnTo>
                  <a:lnTo>
                    <a:pt x="48" y="135"/>
                  </a:lnTo>
                  <a:lnTo>
                    <a:pt x="45" y="140"/>
                  </a:lnTo>
                  <a:lnTo>
                    <a:pt x="43" y="144"/>
                  </a:lnTo>
                  <a:lnTo>
                    <a:pt x="39" y="148"/>
                  </a:lnTo>
                  <a:lnTo>
                    <a:pt x="36" y="153"/>
                  </a:lnTo>
                  <a:lnTo>
                    <a:pt x="31" y="157"/>
                  </a:lnTo>
                  <a:lnTo>
                    <a:pt x="29" y="159"/>
                  </a:lnTo>
                  <a:lnTo>
                    <a:pt x="26" y="161"/>
                  </a:lnTo>
                  <a:lnTo>
                    <a:pt x="23" y="163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4" y="168"/>
                  </a:lnTo>
                  <a:lnTo>
                    <a:pt x="10" y="170"/>
                  </a:lnTo>
                  <a:lnTo>
                    <a:pt x="6" y="172"/>
                  </a:lnTo>
                  <a:lnTo>
                    <a:pt x="10" y="171"/>
                  </a:lnTo>
                  <a:lnTo>
                    <a:pt x="14" y="169"/>
                  </a:lnTo>
                  <a:lnTo>
                    <a:pt x="17" y="167"/>
                  </a:lnTo>
                  <a:lnTo>
                    <a:pt x="18" y="167"/>
                  </a:lnTo>
                  <a:lnTo>
                    <a:pt x="21" y="165"/>
                  </a:lnTo>
                  <a:lnTo>
                    <a:pt x="24" y="163"/>
                  </a:lnTo>
                  <a:lnTo>
                    <a:pt x="27" y="161"/>
                  </a:lnTo>
                  <a:lnTo>
                    <a:pt x="29" y="160"/>
                  </a:lnTo>
                  <a:lnTo>
                    <a:pt x="31" y="157"/>
                  </a:lnTo>
                  <a:lnTo>
                    <a:pt x="37" y="153"/>
                  </a:lnTo>
                  <a:lnTo>
                    <a:pt x="36" y="153"/>
                  </a:lnTo>
                  <a:lnTo>
                    <a:pt x="40" y="149"/>
                  </a:lnTo>
                  <a:lnTo>
                    <a:pt x="43" y="144"/>
                  </a:lnTo>
                  <a:lnTo>
                    <a:pt x="46" y="140"/>
                  </a:lnTo>
                  <a:lnTo>
                    <a:pt x="49" y="135"/>
                  </a:lnTo>
                  <a:lnTo>
                    <a:pt x="50" y="130"/>
                  </a:lnTo>
                  <a:lnTo>
                    <a:pt x="52" y="125"/>
                  </a:lnTo>
                  <a:lnTo>
                    <a:pt x="53" y="119"/>
                  </a:lnTo>
                  <a:lnTo>
                    <a:pt x="54" y="114"/>
                  </a:lnTo>
                  <a:lnTo>
                    <a:pt x="55" y="109"/>
                  </a:lnTo>
                  <a:lnTo>
                    <a:pt x="56" y="98"/>
                  </a:lnTo>
                  <a:lnTo>
                    <a:pt x="56" y="91"/>
                  </a:lnTo>
                  <a:lnTo>
                    <a:pt x="56" y="85"/>
                  </a:lnTo>
                  <a:lnTo>
                    <a:pt x="55" y="78"/>
                  </a:lnTo>
                  <a:lnTo>
                    <a:pt x="53" y="66"/>
                  </a:lnTo>
                  <a:lnTo>
                    <a:pt x="52" y="60"/>
                  </a:lnTo>
                  <a:lnTo>
                    <a:pt x="51" y="54"/>
                  </a:lnTo>
                  <a:lnTo>
                    <a:pt x="51" y="48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53" y="31"/>
                  </a:lnTo>
                  <a:lnTo>
                    <a:pt x="53" y="28"/>
                  </a:lnTo>
                  <a:lnTo>
                    <a:pt x="55" y="25"/>
                  </a:lnTo>
                  <a:lnTo>
                    <a:pt x="56" y="23"/>
                  </a:lnTo>
                  <a:lnTo>
                    <a:pt x="57" y="19"/>
                  </a:lnTo>
                  <a:lnTo>
                    <a:pt x="59" y="16"/>
                  </a:lnTo>
                  <a:lnTo>
                    <a:pt x="62" y="13"/>
                  </a:lnTo>
                  <a:lnTo>
                    <a:pt x="64" y="10"/>
                  </a:lnTo>
                  <a:lnTo>
                    <a:pt x="67" y="7"/>
                  </a:lnTo>
                  <a:lnTo>
                    <a:pt x="70" y="4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0" y="11"/>
                  </a:lnTo>
                  <a:lnTo>
                    <a:pt x="53" y="17"/>
                  </a:lnTo>
                  <a:lnTo>
                    <a:pt x="47" y="21"/>
                  </a:lnTo>
                  <a:lnTo>
                    <a:pt x="41" y="26"/>
                  </a:lnTo>
                  <a:lnTo>
                    <a:pt x="36" y="31"/>
                  </a:lnTo>
                  <a:lnTo>
                    <a:pt x="31" y="36"/>
                  </a:lnTo>
                  <a:lnTo>
                    <a:pt x="26" y="41"/>
                  </a:lnTo>
                  <a:lnTo>
                    <a:pt x="22" y="46"/>
                  </a:lnTo>
                  <a:lnTo>
                    <a:pt x="18" y="51"/>
                  </a:lnTo>
                  <a:lnTo>
                    <a:pt x="14" y="56"/>
                  </a:lnTo>
                  <a:lnTo>
                    <a:pt x="11" y="61"/>
                  </a:lnTo>
                  <a:lnTo>
                    <a:pt x="8" y="66"/>
                  </a:lnTo>
                  <a:lnTo>
                    <a:pt x="6" y="72"/>
                  </a:lnTo>
                  <a:lnTo>
                    <a:pt x="4" y="77"/>
                  </a:lnTo>
                  <a:lnTo>
                    <a:pt x="2" y="83"/>
                  </a:lnTo>
                  <a:lnTo>
                    <a:pt x="1" y="89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106"/>
                  </a:lnTo>
                  <a:lnTo>
                    <a:pt x="1" y="111"/>
                  </a:lnTo>
                  <a:lnTo>
                    <a:pt x="2" y="117"/>
                  </a:lnTo>
                  <a:lnTo>
                    <a:pt x="3" y="121"/>
                  </a:lnTo>
                  <a:lnTo>
                    <a:pt x="4" y="126"/>
                  </a:lnTo>
                  <a:lnTo>
                    <a:pt x="5" y="130"/>
                  </a:lnTo>
                  <a:lnTo>
                    <a:pt x="8" y="139"/>
                  </a:lnTo>
                  <a:lnTo>
                    <a:pt x="8" y="144"/>
                  </a:lnTo>
                  <a:lnTo>
                    <a:pt x="9" y="149"/>
                  </a:lnTo>
                  <a:lnTo>
                    <a:pt x="9" y="154"/>
                  </a:lnTo>
                  <a:lnTo>
                    <a:pt x="8" y="160"/>
                  </a:lnTo>
                  <a:lnTo>
                    <a:pt x="8" y="165"/>
                  </a:lnTo>
                  <a:lnTo>
                    <a:pt x="6" y="1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091" y="1273"/>
              <a:ext cx="180" cy="129"/>
            </a:xfrm>
            <a:custGeom>
              <a:rect b="b" l="l" r="r" t="t"/>
              <a:pathLst>
                <a:path extrusionOk="0" h="128" w="180">
                  <a:moveTo>
                    <a:pt x="8" y="127"/>
                  </a:moveTo>
                  <a:lnTo>
                    <a:pt x="13" y="122"/>
                  </a:lnTo>
                  <a:lnTo>
                    <a:pt x="18" y="117"/>
                  </a:lnTo>
                  <a:lnTo>
                    <a:pt x="23" y="112"/>
                  </a:lnTo>
                  <a:lnTo>
                    <a:pt x="29" y="107"/>
                  </a:lnTo>
                  <a:lnTo>
                    <a:pt x="35" y="103"/>
                  </a:lnTo>
                  <a:lnTo>
                    <a:pt x="41" y="99"/>
                  </a:lnTo>
                  <a:lnTo>
                    <a:pt x="48" y="95"/>
                  </a:lnTo>
                  <a:lnTo>
                    <a:pt x="51" y="93"/>
                  </a:lnTo>
                  <a:lnTo>
                    <a:pt x="55" y="91"/>
                  </a:lnTo>
                  <a:lnTo>
                    <a:pt x="61" y="88"/>
                  </a:lnTo>
                  <a:lnTo>
                    <a:pt x="67" y="86"/>
                  </a:lnTo>
                  <a:lnTo>
                    <a:pt x="73" y="84"/>
                  </a:lnTo>
                  <a:lnTo>
                    <a:pt x="78" y="82"/>
                  </a:lnTo>
                  <a:lnTo>
                    <a:pt x="83" y="79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6" y="70"/>
                  </a:lnTo>
                  <a:lnTo>
                    <a:pt x="102" y="64"/>
                  </a:lnTo>
                  <a:lnTo>
                    <a:pt x="106" y="60"/>
                  </a:lnTo>
                  <a:lnTo>
                    <a:pt x="111" y="55"/>
                  </a:lnTo>
                  <a:lnTo>
                    <a:pt x="115" y="51"/>
                  </a:lnTo>
                  <a:lnTo>
                    <a:pt x="120" y="46"/>
                  </a:lnTo>
                  <a:lnTo>
                    <a:pt x="125" y="42"/>
                  </a:lnTo>
                  <a:lnTo>
                    <a:pt x="134" y="34"/>
                  </a:lnTo>
                  <a:lnTo>
                    <a:pt x="145" y="26"/>
                  </a:lnTo>
                  <a:lnTo>
                    <a:pt x="155" y="18"/>
                  </a:lnTo>
                  <a:lnTo>
                    <a:pt x="161" y="14"/>
                  </a:lnTo>
                  <a:lnTo>
                    <a:pt x="167" y="9"/>
                  </a:lnTo>
                  <a:lnTo>
                    <a:pt x="173" y="5"/>
                  </a:lnTo>
                  <a:lnTo>
                    <a:pt x="179" y="0"/>
                  </a:lnTo>
                  <a:lnTo>
                    <a:pt x="174" y="0"/>
                  </a:lnTo>
                  <a:lnTo>
                    <a:pt x="164" y="1"/>
                  </a:lnTo>
                  <a:lnTo>
                    <a:pt x="160" y="1"/>
                  </a:lnTo>
                  <a:lnTo>
                    <a:pt x="151" y="3"/>
                  </a:lnTo>
                  <a:lnTo>
                    <a:pt x="143" y="4"/>
                  </a:lnTo>
                  <a:lnTo>
                    <a:pt x="134" y="7"/>
                  </a:lnTo>
                  <a:lnTo>
                    <a:pt x="126" y="9"/>
                  </a:lnTo>
                  <a:lnTo>
                    <a:pt x="116" y="13"/>
                  </a:lnTo>
                  <a:lnTo>
                    <a:pt x="111" y="14"/>
                  </a:lnTo>
                  <a:lnTo>
                    <a:pt x="106" y="17"/>
                  </a:lnTo>
                  <a:lnTo>
                    <a:pt x="101" y="19"/>
                  </a:lnTo>
                  <a:lnTo>
                    <a:pt x="95" y="22"/>
                  </a:lnTo>
                  <a:lnTo>
                    <a:pt x="89" y="25"/>
                  </a:lnTo>
                  <a:lnTo>
                    <a:pt x="83" y="27"/>
                  </a:lnTo>
                  <a:lnTo>
                    <a:pt x="77" y="31"/>
                  </a:lnTo>
                  <a:lnTo>
                    <a:pt x="71" y="34"/>
                  </a:lnTo>
                  <a:lnTo>
                    <a:pt x="66" y="37"/>
                  </a:lnTo>
                  <a:lnTo>
                    <a:pt x="61" y="41"/>
                  </a:lnTo>
                  <a:lnTo>
                    <a:pt x="55" y="44"/>
                  </a:lnTo>
                  <a:lnTo>
                    <a:pt x="50" y="48"/>
                  </a:lnTo>
                  <a:lnTo>
                    <a:pt x="45" y="51"/>
                  </a:lnTo>
                  <a:lnTo>
                    <a:pt x="40" y="55"/>
                  </a:lnTo>
                  <a:lnTo>
                    <a:pt x="35" y="59"/>
                  </a:lnTo>
                  <a:lnTo>
                    <a:pt x="31" y="63"/>
                  </a:lnTo>
                  <a:lnTo>
                    <a:pt x="26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8"/>
                  </a:lnTo>
                  <a:lnTo>
                    <a:pt x="12" y="82"/>
                  </a:lnTo>
                  <a:lnTo>
                    <a:pt x="9" y="86"/>
                  </a:lnTo>
                  <a:lnTo>
                    <a:pt x="6" y="90"/>
                  </a:lnTo>
                  <a:lnTo>
                    <a:pt x="4" y="94"/>
                  </a:lnTo>
                  <a:lnTo>
                    <a:pt x="3" y="97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3" y="121"/>
                  </a:lnTo>
                  <a:lnTo>
                    <a:pt x="5" y="124"/>
                  </a:lnTo>
                  <a:lnTo>
                    <a:pt x="8" y="1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091" y="1274"/>
              <a:ext cx="180" cy="128"/>
            </a:xfrm>
            <a:custGeom>
              <a:rect b="b" l="l" r="r" t="t"/>
              <a:pathLst>
                <a:path extrusionOk="0" h="128" w="180">
                  <a:moveTo>
                    <a:pt x="8" y="127"/>
                  </a:moveTo>
                  <a:lnTo>
                    <a:pt x="14" y="121"/>
                  </a:lnTo>
                  <a:lnTo>
                    <a:pt x="19" y="117"/>
                  </a:lnTo>
                  <a:lnTo>
                    <a:pt x="24" y="112"/>
                  </a:lnTo>
                  <a:lnTo>
                    <a:pt x="30" y="107"/>
                  </a:lnTo>
                  <a:lnTo>
                    <a:pt x="35" y="103"/>
                  </a:lnTo>
                  <a:lnTo>
                    <a:pt x="41" y="99"/>
                  </a:lnTo>
                  <a:lnTo>
                    <a:pt x="48" y="95"/>
                  </a:lnTo>
                  <a:lnTo>
                    <a:pt x="52" y="93"/>
                  </a:lnTo>
                  <a:lnTo>
                    <a:pt x="55" y="91"/>
                  </a:lnTo>
                  <a:lnTo>
                    <a:pt x="61" y="88"/>
                  </a:lnTo>
                  <a:lnTo>
                    <a:pt x="67" y="86"/>
                  </a:lnTo>
                  <a:lnTo>
                    <a:pt x="72" y="84"/>
                  </a:lnTo>
                  <a:lnTo>
                    <a:pt x="78" y="82"/>
                  </a:lnTo>
                  <a:lnTo>
                    <a:pt x="83" y="79"/>
                  </a:lnTo>
                  <a:lnTo>
                    <a:pt x="88" y="77"/>
                  </a:lnTo>
                  <a:lnTo>
                    <a:pt x="90" y="75"/>
                  </a:lnTo>
                  <a:lnTo>
                    <a:pt x="93" y="74"/>
                  </a:lnTo>
                  <a:lnTo>
                    <a:pt x="94" y="72"/>
                  </a:lnTo>
                  <a:lnTo>
                    <a:pt x="97" y="70"/>
                  </a:lnTo>
                  <a:lnTo>
                    <a:pt x="101" y="64"/>
                  </a:lnTo>
                  <a:lnTo>
                    <a:pt x="106" y="60"/>
                  </a:lnTo>
                  <a:lnTo>
                    <a:pt x="110" y="55"/>
                  </a:lnTo>
                  <a:lnTo>
                    <a:pt x="111" y="55"/>
                  </a:lnTo>
                  <a:lnTo>
                    <a:pt x="115" y="50"/>
                  </a:lnTo>
                  <a:lnTo>
                    <a:pt x="120" y="46"/>
                  </a:lnTo>
                  <a:lnTo>
                    <a:pt x="124" y="42"/>
                  </a:lnTo>
                  <a:lnTo>
                    <a:pt x="134" y="34"/>
                  </a:lnTo>
                  <a:lnTo>
                    <a:pt x="144" y="26"/>
                  </a:lnTo>
                  <a:lnTo>
                    <a:pt x="155" y="18"/>
                  </a:lnTo>
                  <a:lnTo>
                    <a:pt x="160" y="14"/>
                  </a:lnTo>
                  <a:lnTo>
                    <a:pt x="166" y="9"/>
                  </a:lnTo>
                  <a:lnTo>
                    <a:pt x="172" y="5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4" y="0"/>
                  </a:lnTo>
                  <a:lnTo>
                    <a:pt x="159" y="1"/>
                  </a:lnTo>
                  <a:lnTo>
                    <a:pt x="151" y="2"/>
                  </a:lnTo>
                  <a:lnTo>
                    <a:pt x="142" y="4"/>
                  </a:lnTo>
                  <a:lnTo>
                    <a:pt x="133" y="6"/>
                  </a:lnTo>
                  <a:lnTo>
                    <a:pt x="125" y="9"/>
                  </a:lnTo>
                  <a:lnTo>
                    <a:pt x="115" y="12"/>
                  </a:lnTo>
                  <a:lnTo>
                    <a:pt x="110" y="14"/>
                  </a:lnTo>
                  <a:lnTo>
                    <a:pt x="105" y="16"/>
                  </a:lnTo>
                  <a:lnTo>
                    <a:pt x="100" y="18"/>
                  </a:lnTo>
                  <a:lnTo>
                    <a:pt x="94" y="21"/>
                  </a:lnTo>
                  <a:lnTo>
                    <a:pt x="88" y="24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77" y="30"/>
                  </a:lnTo>
                  <a:lnTo>
                    <a:pt x="71" y="33"/>
                  </a:lnTo>
                  <a:lnTo>
                    <a:pt x="65" y="36"/>
                  </a:lnTo>
                  <a:lnTo>
                    <a:pt x="60" y="40"/>
                  </a:lnTo>
                  <a:lnTo>
                    <a:pt x="54" y="43"/>
                  </a:lnTo>
                  <a:lnTo>
                    <a:pt x="49" y="47"/>
                  </a:lnTo>
                  <a:lnTo>
                    <a:pt x="44" y="51"/>
                  </a:lnTo>
                  <a:lnTo>
                    <a:pt x="40" y="54"/>
                  </a:lnTo>
                  <a:lnTo>
                    <a:pt x="34" y="58"/>
                  </a:lnTo>
                  <a:lnTo>
                    <a:pt x="30" y="62"/>
                  </a:lnTo>
                  <a:lnTo>
                    <a:pt x="26" y="66"/>
                  </a:lnTo>
                  <a:lnTo>
                    <a:pt x="22" y="70"/>
                  </a:lnTo>
                  <a:lnTo>
                    <a:pt x="18" y="73"/>
                  </a:lnTo>
                  <a:lnTo>
                    <a:pt x="15" y="78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6" y="89"/>
                  </a:lnTo>
                  <a:lnTo>
                    <a:pt x="4" y="93"/>
                  </a:lnTo>
                  <a:lnTo>
                    <a:pt x="2" y="97"/>
                  </a:lnTo>
                  <a:lnTo>
                    <a:pt x="1" y="101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3" y="121"/>
                  </a:lnTo>
                  <a:lnTo>
                    <a:pt x="5" y="124"/>
                  </a:lnTo>
                  <a:lnTo>
                    <a:pt x="8" y="127"/>
                  </a:lnTo>
                  <a:lnTo>
                    <a:pt x="8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2" y="118"/>
                  </a:lnTo>
                  <a:lnTo>
                    <a:pt x="1" y="114"/>
                  </a:lnTo>
                  <a:lnTo>
                    <a:pt x="0" y="111"/>
                  </a:lnTo>
                  <a:lnTo>
                    <a:pt x="1" y="108"/>
                  </a:lnTo>
                  <a:lnTo>
                    <a:pt x="1" y="104"/>
                  </a:lnTo>
                  <a:lnTo>
                    <a:pt x="2" y="100"/>
                  </a:lnTo>
                  <a:lnTo>
                    <a:pt x="4" y="97"/>
                  </a:lnTo>
                  <a:lnTo>
                    <a:pt x="5" y="93"/>
                  </a:lnTo>
                  <a:lnTo>
                    <a:pt x="7" y="89"/>
                  </a:lnTo>
                  <a:lnTo>
                    <a:pt x="9" y="86"/>
                  </a:lnTo>
                  <a:lnTo>
                    <a:pt x="12" y="82"/>
                  </a:lnTo>
                  <a:lnTo>
                    <a:pt x="15" y="78"/>
                  </a:lnTo>
                  <a:lnTo>
                    <a:pt x="19" y="74"/>
                  </a:lnTo>
                  <a:lnTo>
                    <a:pt x="23" y="70"/>
                  </a:lnTo>
                  <a:lnTo>
                    <a:pt x="27" y="66"/>
                  </a:lnTo>
                  <a:lnTo>
                    <a:pt x="31" y="62"/>
                  </a:lnTo>
                  <a:lnTo>
                    <a:pt x="35" y="59"/>
                  </a:lnTo>
                  <a:lnTo>
                    <a:pt x="40" y="55"/>
                  </a:lnTo>
                  <a:lnTo>
                    <a:pt x="45" y="51"/>
                  </a:lnTo>
                  <a:lnTo>
                    <a:pt x="50" y="47"/>
                  </a:lnTo>
                  <a:lnTo>
                    <a:pt x="55" y="44"/>
                  </a:lnTo>
                  <a:lnTo>
                    <a:pt x="60" y="40"/>
                  </a:lnTo>
                  <a:lnTo>
                    <a:pt x="66" y="37"/>
                  </a:lnTo>
                  <a:lnTo>
                    <a:pt x="71" y="33"/>
                  </a:lnTo>
                  <a:lnTo>
                    <a:pt x="77" y="30"/>
                  </a:lnTo>
                  <a:lnTo>
                    <a:pt x="83" y="27"/>
                  </a:lnTo>
                  <a:lnTo>
                    <a:pt x="88" y="24"/>
                  </a:lnTo>
                  <a:lnTo>
                    <a:pt x="94" y="22"/>
                  </a:lnTo>
                  <a:lnTo>
                    <a:pt x="100" y="19"/>
                  </a:lnTo>
                  <a:lnTo>
                    <a:pt x="106" y="17"/>
                  </a:lnTo>
                  <a:lnTo>
                    <a:pt x="111" y="15"/>
                  </a:lnTo>
                  <a:lnTo>
                    <a:pt x="116" y="13"/>
                  </a:lnTo>
                  <a:lnTo>
                    <a:pt x="125" y="9"/>
                  </a:lnTo>
                  <a:lnTo>
                    <a:pt x="133" y="7"/>
                  </a:lnTo>
                  <a:lnTo>
                    <a:pt x="142" y="4"/>
                  </a:lnTo>
                  <a:lnTo>
                    <a:pt x="151" y="2"/>
                  </a:lnTo>
                  <a:lnTo>
                    <a:pt x="159" y="1"/>
                  </a:lnTo>
                  <a:lnTo>
                    <a:pt x="163" y="1"/>
                  </a:lnTo>
                  <a:lnTo>
                    <a:pt x="172" y="0"/>
                  </a:lnTo>
                  <a:lnTo>
                    <a:pt x="177" y="1"/>
                  </a:lnTo>
                  <a:lnTo>
                    <a:pt x="177" y="0"/>
                  </a:lnTo>
                  <a:lnTo>
                    <a:pt x="171" y="5"/>
                  </a:lnTo>
                  <a:lnTo>
                    <a:pt x="166" y="9"/>
                  </a:lnTo>
                  <a:lnTo>
                    <a:pt x="159" y="13"/>
                  </a:lnTo>
                  <a:lnTo>
                    <a:pt x="154" y="18"/>
                  </a:lnTo>
                  <a:lnTo>
                    <a:pt x="144" y="26"/>
                  </a:lnTo>
                  <a:lnTo>
                    <a:pt x="133" y="34"/>
                  </a:lnTo>
                  <a:lnTo>
                    <a:pt x="124" y="42"/>
                  </a:lnTo>
                  <a:lnTo>
                    <a:pt x="119" y="46"/>
                  </a:lnTo>
                  <a:lnTo>
                    <a:pt x="114" y="50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05" y="59"/>
                  </a:lnTo>
                  <a:lnTo>
                    <a:pt x="100" y="64"/>
                  </a:lnTo>
                  <a:lnTo>
                    <a:pt x="96" y="70"/>
                  </a:lnTo>
                  <a:lnTo>
                    <a:pt x="94" y="71"/>
                  </a:lnTo>
                  <a:lnTo>
                    <a:pt x="92" y="73"/>
                  </a:lnTo>
                  <a:lnTo>
                    <a:pt x="90" y="75"/>
                  </a:lnTo>
                  <a:lnTo>
                    <a:pt x="87" y="76"/>
                  </a:lnTo>
                  <a:lnTo>
                    <a:pt x="83" y="79"/>
                  </a:lnTo>
                  <a:lnTo>
                    <a:pt x="77" y="81"/>
                  </a:lnTo>
                  <a:lnTo>
                    <a:pt x="72" y="83"/>
                  </a:lnTo>
                  <a:lnTo>
                    <a:pt x="67" y="85"/>
                  </a:lnTo>
                  <a:lnTo>
                    <a:pt x="61" y="88"/>
                  </a:lnTo>
                  <a:lnTo>
                    <a:pt x="55" y="90"/>
                  </a:lnTo>
                  <a:lnTo>
                    <a:pt x="51" y="92"/>
                  </a:lnTo>
                  <a:lnTo>
                    <a:pt x="47" y="95"/>
                  </a:lnTo>
                  <a:lnTo>
                    <a:pt x="41" y="99"/>
                  </a:lnTo>
                  <a:lnTo>
                    <a:pt x="35" y="103"/>
                  </a:lnTo>
                  <a:lnTo>
                    <a:pt x="29" y="107"/>
                  </a:lnTo>
                  <a:lnTo>
                    <a:pt x="24" y="111"/>
                  </a:lnTo>
                  <a:lnTo>
                    <a:pt x="18" y="116"/>
                  </a:lnTo>
                  <a:lnTo>
                    <a:pt x="13" y="121"/>
                  </a:lnTo>
                  <a:lnTo>
                    <a:pt x="7" y="126"/>
                  </a:lnTo>
                  <a:lnTo>
                    <a:pt x="8" y="126"/>
                  </a:lnTo>
                  <a:lnTo>
                    <a:pt x="8" y="12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3151" y="1613"/>
              <a:ext cx="191" cy="189"/>
            </a:xfrm>
            <a:custGeom>
              <a:rect b="b" l="l" r="r" t="t"/>
              <a:pathLst>
                <a:path extrusionOk="0" h="189" w="191">
                  <a:moveTo>
                    <a:pt x="190" y="0"/>
                  </a:moveTo>
                  <a:lnTo>
                    <a:pt x="186" y="4"/>
                  </a:lnTo>
                  <a:lnTo>
                    <a:pt x="181" y="8"/>
                  </a:lnTo>
                  <a:lnTo>
                    <a:pt x="176" y="13"/>
                  </a:lnTo>
                  <a:lnTo>
                    <a:pt x="170" y="17"/>
                  </a:lnTo>
                  <a:lnTo>
                    <a:pt x="164" y="22"/>
                  </a:lnTo>
                  <a:lnTo>
                    <a:pt x="158" y="27"/>
                  </a:lnTo>
                  <a:lnTo>
                    <a:pt x="146" y="37"/>
                  </a:lnTo>
                  <a:lnTo>
                    <a:pt x="133" y="48"/>
                  </a:lnTo>
                  <a:lnTo>
                    <a:pt x="120" y="58"/>
                  </a:lnTo>
                  <a:lnTo>
                    <a:pt x="94" y="80"/>
                  </a:lnTo>
                  <a:lnTo>
                    <a:pt x="81" y="90"/>
                  </a:lnTo>
                  <a:lnTo>
                    <a:pt x="70" y="100"/>
                  </a:lnTo>
                  <a:lnTo>
                    <a:pt x="64" y="105"/>
                  </a:lnTo>
                  <a:lnTo>
                    <a:pt x="58" y="110"/>
                  </a:lnTo>
                  <a:lnTo>
                    <a:pt x="53" y="114"/>
                  </a:lnTo>
                  <a:lnTo>
                    <a:pt x="47" y="119"/>
                  </a:lnTo>
                  <a:lnTo>
                    <a:pt x="43" y="123"/>
                  </a:lnTo>
                  <a:lnTo>
                    <a:pt x="38" y="127"/>
                  </a:lnTo>
                  <a:lnTo>
                    <a:pt x="34" y="130"/>
                  </a:lnTo>
                  <a:lnTo>
                    <a:pt x="31" y="133"/>
                  </a:lnTo>
                  <a:lnTo>
                    <a:pt x="27" y="136"/>
                  </a:lnTo>
                  <a:lnTo>
                    <a:pt x="24" y="139"/>
                  </a:lnTo>
                  <a:lnTo>
                    <a:pt x="22" y="141"/>
                  </a:lnTo>
                  <a:lnTo>
                    <a:pt x="19" y="143"/>
                  </a:lnTo>
                  <a:lnTo>
                    <a:pt x="16" y="147"/>
                  </a:lnTo>
                  <a:lnTo>
                    <a:pt x="14" y="149"/>
                  </a:lnTo>
                  <a:lnTo>
                    <a:pt x="12" y="152"/>
                  </a:lnTo>
                  <a:lnTo>
                    <a:pt x="10" y="155"/>
                  </a:lnTo>
                  <a:lnTo>
                    <a:pt x="8" y="158"/>
                  </a:lnTo>
                  <a:lnTo>
                    <a:pt x="6" y="160"/>
                  </a:lnTo>
                  <a:lnTo>
                    <a:pt x="5" y="163"/>
                  </a:lnTo>
                  <a:lnTo>
                    <a:pt x="4" y="166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6"/>
                  </a:lnTo>
                  <a:lnTo>
                    <a:pt x="0" y="179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1" y="188"/>
                  </a:lnTo>
                  <a:lnTo>
                    <a:pt x="5" y="185"/>
                  </a:lnTo>
                  <a:lnTo>
                    <a:pt x="9" y="183"/>
                  </a:lnTo>
                  <a:lnTo>
                    <a:pt x="14" y="179"/>
                  </a:lnTo>
                  <a:lnTo>
                    <a:pt x="19" y="176"/>
                  </a:lnTo>
                  <a:lnTo>
                    <a:pt x="25" y="173"/>
                  </a:lnTo>
                  <a:lnTo>
                    <a:pt x="30" y="169"/>
                  </a:lnTo>
                  <a:lnTo>
                    <a:pt x="36" y="165"/>
                  </a:lnTo>
                  <a:lnTo>
                    <a:pt x="41" y="162"/>
                  </a:lnTo>
                  <a:lnTo>
                    <a:pt x="53" y="153"/>
                  </a:lnTo>
                  <a:lnTo>
                    <a:pt x="65" y="145"/>
                  </a:lnTo>
                  <a:lnTo>
                    <a:pt x="90" y="127"/>
                  </a:lnTo>
                  <a:lnTo>
                    <a:pt x="103" y="118"/>
                  </a:lnTo>
                  <a:lnTo>
                    <a:pt x="116" y="110"/>
                  </a:lnTo>
                  <a:lnTo>
                    <a:pt x="128" y="102"/>
                  </a:lnTo>
                  <a:lnTo>
                    <a:pt x="134" y="98"/>
                  </a:lnTo>
                  <a:lnTo>
                    <a:pt x="140" y="94"/>
                  </a:lnTo>
                  <a:lnTo>
                    <a:pt x="145" y="91"/>
                  </a:lnTo>
                  <a:lnTo>
                    <a:pt x="151" y="88"/>
                  </a:lnTo>
                  <a:lnTo>
                    <a:pt x="157" y="85"/>
                  </a:lnTo>
                  <a:lnTo>
                    <a:pt x="162" y="82"/>
                  </a:lnTo>
                  <a:lnTo>
                    <a:pt x="167" y="79"/>
                  </a:lnTo>
                  <a:lnTo>
                    <a:pt x="173" y="77"/>
                  </a:lnTo>
                  <a:lnTo>
                    <a:pt x="177" y="75"/>
                  </a:lnTo>
                  <a:lnTo>
                    <a:pt x="181" y="74"/>
                  </a:lnTo>
                  <a:lnTo>
                    <a:pt x="182" y="73"/>
                  </a:lnTo>
                  <a:lnTo>
                    <a:pt x="183" y="73"/>
                  </a:lnTo>
                  <a:lnTo>
                    <a:pt x="183" y="72"/>
                  </a:lnTo>
                  <a:lnTo>
                    <a:pt x="183" y="71"/>
                  </a:lnTo>
                  <a:lnTo>
                    <a:pt x="183" y="70"/>
                  </a:lnTo>
                  <a:lnTo>
                    <a:pt x="183" y="69"/>
                  </a:lnTo>
                  <a:lnTo>
                    <a:pt x="183" y="67"/>
                  </a:lnTo>
                  <a:lnTo>
                    <a:pt x="183" y="66"/>
                  </a:lnTo>
                  <a:lnTo>
                    <a:pt x="183" y="64"/>
                  </a:lnTo>
                  <a:lnTo>
                    <a:pt x="183" y="62"/>
                  </a:lnTo>
                  <a:lnTo>
                    <a:pt x="183" y="60"/>
                  </a:lnTo>
                  <a:lnTo>
                    <a:pt x="183" y="58"/>
                  </a:lnTo>
                  <a:lnTo>
                    <a:pt x="182" y="53"/>
                  </a:lnTo>
                  <a:lnTo>
                    <a:pt x="182" y="50"/>
                  </a:lnTo>
                  <a:lnTo>
                    <a:pt x="182" y="48"/>
                  </a:lnTo>
                  <a:lnTo>
                    <a:pt x="182" y="42"/>
                  </a:lnTo>
                  <a:lnTo>
                    <a:pt x="181" y="36"/>
                  </a:lnTo>
                  <a:lnTo>
                    <a:pt x="182" y="30"/>
                  </a:lnTo>
                  <a:lnTo>
                    <a:pt x="182" y="25"/>
                  </a:lnTo>
                  <a:lnTo>
                    <a:pt x="183" y="19"/>
                  </a:lnTo>
                  <a:lnTo>
                    <a:pt x="185" y="12"/>
                  </a:lnTo>
                  <a:lnTo>
                    <a:pt x="188" y="6"/>
                  </a:lnTo>
                  <a:lnTo>
                    <a:pt x="189" y="3"/>
                  </a:lnTo>
                  <a:lnTo>
                    <a:pt x="1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3150" y="1609"/>
              <a:ext cx="195" cy="192"/>
            </a:xfrm>
            <a:custGeom>
              <a:rect b="b" l="l" r="r" t="t"/>
              <a:pathLst>
                <a:path extrusionOk="0" h="192" w="195">
                  <a:moveTo>
                    <a:pt x="194" y="0"/>
                  </a:moveTo>
                  <a:lnTo>
                    <a:pt x="187" y="6"/>
                  </a:lnTo>
                  <a:lnTo>
                    <a:pt x="182" y="10"/>
                  </a:lnTo>
                  <a:lnTo>
                    <a:pt x="176" y="15"/>
                  </a:lnTo>
                  <a:lnTo>
                    <a:pt x="171" y="19"/>
                  </a:lnTo>
                  <a:lnTo>
                    <a:pt x="159" y="29"/>
                  </a:lnTo>
                  <a:lnTo>
                    <a:pt x="147" y="39"/>
                  </a:lnTo>
                  <a:lnTo>
                    <a:pt x="134" y="50"/>
                  </a:lnTo>
                  <a:lnTo>
                    <a:pt x="121" y="61"/>
                  </a:lnTo>
                  <a:lnTo>
                    <a:pt x="95" y="82"/>
                  </a:lnTo>
                  <a:lnTo>
                    <a:pt x="82" y="93"/>
                  </a:lnTo>
                  <a:lnTo>
                    <a:pt x="70" y="102"/>
                  </a:lnTo>
                  <a:lnTo>
                    <a:pt x="58" y="112"/>
                  </a:lnTo>
                  <a:lnTo>
                    <a:pt x="53" y="117"/>
                  </a:lnTo>
                  <a:lnTo>
                    <a:pt x="47" y="121"/>
                  </a:lnTo>
                  <a:lnTo>
                    <a:pt x="43" y="125"/>
                  </a:lnTo>
                  <a:lnTo>
                    <a:pt x="38" y="129"/>
                  </a:lnTo>
                  <a:lnTo>
                    <a:pt x="34" y="132"/>
                  </a:lnTo>
                  <a:lnTo>
                    <a:pt x="31" y="135"/>
                  </a:lnTo>
                  <a:lnTo>
                    <a:pt x="27" y="139"/>
                  </a:lnTo>
                  <a:lnTo>
                    <a:pt x="24" y="141"/>
                  </a:lnTo>
                  <a:lnTo>
                    <a:pt x="21" y="144"/>
                  </a:lnTo>
                  <a:lnTo>
                    <a:pt x="19" y="145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1" y="154"/>
                  </a:lnTo>
                  <a:lnTo>
                    <a:pt x="9" y="157"/>
                  </a:lnTo>
                  <a:lnTo>
                    <a:pt x="8" y="160"/>
                  </a:lnTo>
                  <a:lnTo>
                    <a:pt x="6" y="163"/>
                  </a:lnTo>
                  <a:lnTo>
                    <a:pt x="5" y="165"/>
                  </a:lnTo>
                  <a:lnTo>
                    <a:pt x="3" y="168"/>
                  </a:lnTo>
                  <a:lnTo>
                    <a:pt x="1" y="173"/>
                  </a:lnTo>
                  <a:lnTo>
                    <a:pt x="1" y="176"/>
                  </a:lnTo>
                  <a:lnTo>
                    <a:pt x="0" y="178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5" y="188"/>
                  </a:lnTo>
                  <a:lnTo>
                    <a:pt x="10" y="185"/>
                  </a:lnTo>
                  <a:lnTo>
                    <a:pt x="15" y="182"/>
                  </a:lnTo>
                  <a:lnTo>
                    <a:pt x="20" y="179"/>
                  </a:lnTo>
                  <a:lnTo>
                    <a:pt x="26" y="175"/>
                  </a:lnTo>
                  <a:lnTo>
                    <a:pt x="31" y="172"/>
                  </a:lnTo>
                  <a:lnTo>
                    <a:pt x="36" y="168"/>
                  </a:lnTo>
                  <a:lnTo>
                    <a:pt x="42" y="164"/>
                  </a:lnTo>
                  <a:lnTo>
                    <a:pt x="54" y="156"/>
                  </a:lnTo>
                  <a:lnTo>
                    <a:pt x="66" y="147"/>
                  </a:lnTo>
                  <a:lnTo>
                    <a:pt x="92" y="130"/>
                  </a:lnTo>
                  <a:lnTo>
                    <a:pt x="104" y="121"/>
                  </a:lnTo>
                  <a:lnTo>
                    <a:pt x="117" y="112"/>
                  </a:lnTo>
                  <a:lnTo>
                    <a:pt x="129" y="104"/>
                  </a:lnTo>
                  <a:lnTo>
                    <a:pt x="135" y="101"/>
                  </a:lnTo>
                  <a:lnTo>
                    <a:pt x="141" y="97"/>
                  </a:lnTo>
                  <a:lnTo>
                    <a:pt x="147" y="93"/>
                  </a:lnTo>
                  <a:lnTo>
                    <a:pt x="153" y="90"/>
                  </a:lnTo>
                  <a:lnTo>
                    <a:pt x="158" y="87"/>
                  </a:lnTo>
                  <a:lnTo>
                    <a:pt x="163" y="85"/>
                  </a:lnTo>
                  <a:lnTo>
                    <a:pt x="169" y="82"/>
                  </a:lnTo>
                  <a:lnTo>
                    <a:pt x="168" y="82"/>
                  </a:lnTo>
                  <a:lnTo>
                    <a:pt x="174" y="79"/>
                  </a:lnTo>
                  <a:lnTo>
                    <a:pt x="178" y="78"/>
                  </a:lnTo>
                  <a:lnTo>
                    <a:pt x="183" y="76"/>
                  </a:lnTo>
                  <a:lnTo>
                    <a:pt x="184" y="76"/>
                  </a:lnTo>
                  <a:lnTo>
                    <a:pt x="184" y="75"/>
                  </a:lnTo>
                  <a:lnTo>
                    <a:pt x="185" y="74"/>
                  </a:lnTo>
                  <a:lnTo>
                    <a:pt x="185" y="73"/>
                  </a:lnTo>
                  <a:lnTo>
                    <a:pt x="185" y="72"/>
                  </a:lnTo>
                  <a:lnTo>
                    <a:pt x="185" y="71"/>
                  </a:lnTo>
                  <a:lnTo>
                    <a:pt x="185" y="69"/>
                  </a:lnTo>
                  <a:lnTo>
                    <a:pt x="185" y="68"/>
                  </a:lnTo>
                  <a:lnTo>
                    <a:pt x="185" y="66"/>
                  </a:lnTo>
                  <a:lnTo>
                    <a:pt x="185" y="64"/>
                  </a:lnTo>
                  <a:lnTo>
                    <a:pt x="185" y="62"/>
                  </a:lnTo>
                  <a:lnTo>
                    <a:pt x="184" y="60"/>
                  </a:lnTo>
                  <a:lnTo>
                    <a:pt x="184" y="55"/>
                  </a:lnTo>
                  <a:lnTo>
                    <a:pt x="184" y="53"/>
                  </a:lnTo>
                  <a:lnTo>
                    <a:pt x="184" y="50"/>
                  </a:lnTo>
                  <a:lnTo>
                    <a:pt x="183" y="44"/>
                  </a:lnTo>
                  <a:lnTo>
                    <a:pt x="183" y="39"/>
                  </a:lnTo>
                  <a:lnTo>
                    <a:pt x="184" y="33"/>
                  </a:lnTo>
                  <a:lnTo>
                    <a:pt x="185" y="27"/>
                  </a:lnTo>
                  <a:lnTo>
                    <a:pt x="186" y="21"/>
                  </a:lnTo>
                  <a:lnTo>
                    <a:pt x="187" y="14"/>
                  </a:lnTo>
                  <a:lnTo>
                    <a:pt x="190" y="9"/>
                  </a:lnTo>
                  <a:lnTo>
                    <a:pt x="191" y="6"/>
                  </a:lnTo>
                  <a:lnTo>
                    <a:pt x="194" y="0"/>
                  </a:lnTo>
                  <a:lnTo>
                    <a:pt x="191" y="2"/>
                  </a:lnTo>
                  <a:lnTo>
                    <a:pt x="189" y="6"/>
                  </a:lnTo>
                  <a:lnTo>
                    <a:pt x="188" y="9"/>
                  </a:lnTo>
                  <a:lnTo>
                    <a:pt x="186" y="15"/>
                  </a:lnTo>
                  <a:lnTo>
                    <a:pt x="184" y="21"/>
                  </a:lnTo>
                  <a:lnTo>
                    <a:pt x="183" y="27"/>
                  </a:lnTo>
                  <a:lnTo>
                    <a:pt x="182" y="33"/>
                  </a:lnTo>
                  <a:lnTo>
                    <a:pt x="182" y="39"/>
                  </a:lnTo>
                  <a:lnTo>
                    <a:pt x="182" y="45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2" y="55"/>
                  </a:lnTo>
                  <a:lnTo>
                    <a:pt x="183" y="60"/>
                  </a:lnTo>
                  <a:lnTo>
                    <a:pt x="183" y="62"/>
                  </a:lnTo>
                  <a:lnTo>
                    <a:pt x="183" y="64"/>
                  </a:lnTo>
                  <a:lnTo>
                    <a:pt x="184" y="66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2"/>
                  </a:lnTo>
                  <a:lnTo>
                    <a:pt x="184" y="73"/>
                  </a:lnTo>
                  <a:lnTo>
                    <a:pt x="183" y="74"/>
                  </a:lnTo>
                  <a:lnTo>
                    <a:pt x="183" y="75"/>
                  </a:lnTo>
                  <a:lnTo>
                    <a:pt x="182" y="75"/>
                  </a:lnTo>
                  <a:lnTo>
                    <a:pt x="183" y="75"/>
                  </a:lnTo>
                  <a:lnTo>
                    <a:pt x="182" y="76"/>
                  </a:lnTo>
                  <a:lnTo>
                    <a:pt x="182" y="75"/>
                  </a:lnTo>
                  <a:lnTo>
                    <a:pt x="178" y="77"/>
                  </a:lnTo>
                  <a:lnTo>
                    <a:pt x="173" y="79"/>
                  </a:lnTo>
                  <a:lnTo>
                    <a:pt x="168" y="81"/>
                  </a:lnTo>
                  <a:lnTo>
                    <a:pt x="163" y="84"/>
                  </a:lnTo>
                  <a:lnTo>
                    <a:pt x="157" y="87"/>
                  </a:lnTo>
                  <a:lnTo>
                    <a:pt x="152" y="89"/>
                  </a:lnTo>
                  <a:lnTo>
                    <a:pt x="146" y="93"/>
                  </a:lnTo>
                  <a:lnTo>
                    <a:pt x="140" y="96"/>
                  </a:lnTo>
                  <a:lnTo>
                    <a:pt x="134" y="100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16" y="112"/>
                  </a:lnTo>
                  <a:lnTo>
                    <a:pt x="103" y="120"/>
                  </a:lnTo>
                  <a:lnTo>
                    <a:pt x="91" y="129"/>
                  </a:lnTo>
                  <a:lnTo>
                    <a:pt x="66" y="147"/>
                  </a:lnTo>
                  <a:lnTo>
                    <a:pt x="53" y="155"/>
                  </a:lnTo>
                  <a:lnTo>
                    <a:pt x="41" y="164"/>
                  </a:lnTo>
                  <a:lnTo>
                    <a:pt x="36" y="167"/>
                  </a:lnTo>
                  <a:lnTo>
                    <a:pt x="30" y="171"/>
                  </a:lnTo>
                  <a:lnTo>
                    <a:pt x="25" y="175"/>
                  </a:lnTo>
                  <a:lnTo>
                    <a:pt x="20" y="178"/>
                  </a:lnTo>
                  <a:lnTo>
                    <a:pt x="14" y="181"/>
                  </a:lnTo>
                  <a:lnTo>
                    <a:pt x="10" y="184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1" y="190"/>
                  </a:lnTo>
                  <a:lnTo>
                    <a:pt x="1" y="187"/>
                  </a:lnTo>
                  <a:lnTo>
                    <a:pt x="1" y="184"/>
                  </a:lnTo>
                  <a:lnTo>
                    <a:pt x="1" y="181"/>
                  </a:lnTo>
                  <a:lnTo>
                    <a:pt x="2" y="178"/>
                  </a:lnTo>
                  <a:lnTo>
                    <a:pt x="2" y="175"/>
                  </a:lnTo>
                  <a:lnTo>
                    <a:pt x="3" y="173"/>
                  </a:lnTo>
                  <a:lnTo>
                    <a:pt x="5" y="168"/>
                  </a:lnTo>
                  <a:lnTo>
                    <a:pt x="6" y="165"/>
                  </a:lnTo>
                  <a:lnTo>
                    <a:pt x="8" y="163"/>
                  </a:lnTo>
                  <a:lnTo>
                    <a:pt x="9" y="160"/>
                  </a:lnTo>
                  <a:lnTo>
                    <a:pt x="11" y="157"/>
                  </a:lnTo>
                  <a:lnTo>
                    <a:pt x="13" y="155"/>
                  </a:lnTo>
                  <a:lnTo>
                    <a:pt x="15" y="152"/>
                  </a:lnTo>
                  <a:lnTo>
                    <a:pt x="18" y="149"/>
                  </a:lnTo>
                  <a:lnTo>
                    <a:pt x="20" y="146"/>
                  </a:lnTo>
                  <a:lnTo>
                    <a:pt x="23" y="144"/>
                  </a:lnTo>
                  <a:lnTo>
                    <a:pt x="25" y="142"/>
                  </a:lnTo>
                  <a:lnTo>
                    <a:pt x="28" y="139"/>
                  </a:lnTo>
                  <a:lnTo>
                    <a:pt x="32" y="136"/>
                  </a:lnTo>
                  <a:lnTo>
                    <a:pt x="31" y="136"/>
                  </a:lnTo>
                  <a:lnTo>
                    <a:pt x="35" y="133"/>
                  </a:lnTo>
                  <a:lnTo>
                    <a:pt x="40" y="129"/>
                  </a:lnTo>
                  <a:lnTo>
                    <a:pt x="44" y="126"/>
                  </a:lnTo>
                  <a:lnTo>
                    <a:pt x="49" y="121"/>
                  </a:lnTo>
                  <a:lnTo>
                    <a:pt x="54" y="117"/>
                  </a:lnTo>
                  <a:lnTo>
                    <a:pt x="59" y="112"/>
                  </a:lnTo>
                  <a:lnTo>
                    <a:pt x="71" y="103"/>
                  </a:lnTo>
                  <a:lnTo>
                    <a:pt x="83" y="93"/>
                  </a:lnTo>
                  <a:lnTo>
                    <a:pt x="96" y="83"/>
                  </a:lnTo>
                  <a:lnTo>
                    <a:pt x="122" y="61"/>
                  </a:lnTo>
                  <a:lnTo>
                    <a:pt x="135" y="50"/>
                  </a:lnTo>
                  <a:lnTo>
                    <a:pt x="148" y="40"/>
                  </a:lnTo>
                  <a:lnTo>
                    <a:pt x="160" y="30"/>
                  </a:lnTo>
                  <a:lnTo>
                    <a:pt x="172" y="20"/>
                  </a:lnTo>
                  <a:lnTo>
                    <a:pt x="177" y="15"/>
                  </a:lnTo>
                  <a:lnTo>
                    <a:pt x="183" y="11"/>
                  </a:lnTo>
                  <a:lnTo>
                    <a:pt x="188" y="7"/>
                  </a:lnTo>
                  <a:lnTo>
                    <a:pt x="192" y="3"/>
                  </a:lnTo>
                  <a:lnTo>
                    <a:pt x="191" y="2"/>
                  </a:lnTo>
                  <a:lnTo>
                    <a:pt x="19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324" y="1612"/>
              <a:ext cx="47" cy="113"/>
            </a:xfrm>
            <a:custGeom>
              <a:rect b="b" l="l" r="r" t="t"/>
              <a:pathLst>
                <a:path extrusionOk="0" h="114" w="47">
                  <a:moveTo>
                    <a:pt x="17" y="0"/>
                  </a:moveTo>
                  <a:lnTo>
                    <a:pt x="15" y="5"/>
                  </a:lnTo>
                  <a:lnTo>
                    <a:pt x="12" y="10"/>
                  </a:lnTo>
                  <a:lnTo>
                    <a:pt x="10" y="15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4" y="29"/>
                  </a:lnTo>
                  <a:lnTo>
                    <a:pt x="3" y="33"/>
                  </a:lnTo>
                  <a:lnTo>
                    <a:pt x="2" y="37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1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5" y="109"/>
                  </a:lnTo>
                  <a:lnTo>
                    <a:pt x="45" y="106"/>
                  </a:lnTo>
                  <a:lnTo>
                    <a:pt x="46" y="104"/>
                  </a:lnTo>
                  <a:lnTo>
                    <a:pt x="46" y="101"/>
                  </a:lnTo>
                  <a:lnTo>
                    <a:pt x="45" y="98"/>
                  </a:lnTo>
                  <a:lnTo>
                    <a:pt x="45" y="95"/>
                  </a:lnTo>
                  <a:lnTo>
                    <a:pt x="45" y="91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3" y="82"/>
                  </a:lnTo>
                  <a:lnTo>
                    <a:pt x="42" y="79"/>
                  </a:lnTo>
                  <a:lnTo>
                    <a:pt x="40" y="77"/>
                  </a:lnTo>
                  <a:lnTo>
                    <a:pt x="38" y="74"/>
                  </a:lnTo>
                  <a:lnTo>
                    <a:pt x="36" y="72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9" y="68"/>
                  </a:lnTo>
                  <a:lnTo>
                    <a:pt x="25" y="64"/>
                  </a:lnTo>
                  <a:lnTo>
                    <a:pt x="22" y="61"/>
                  </a:lnTo>
                  <a:lnTo>
                    <a:pt x="20" y="56"/>
                  </a:lnTo>
                  <a:lnTo>
                    <a:pt x="18" y="52"/>
                  </a:lnTo>
                  <a:lnTo>
                    <a:pt x="17" y="48"/>
                  </a:lnTo>
                  <a:lnTo>
                    <a:pt x="16" y="43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324" y="1610"/>
              <a:ext cx="48" cy="117"/>
            </a:xfrm>
            <a:custGeom>
              <a:rect b="b" l="l" r="r" t="t"/>
              <a:pathLst>
                <a:path extrusionOk="0" h="117" w="48">
                  <a:moveTo>
                    <a:pt x="18" y="0"/>
                  </a:moveTo>
                  <a:lnTo>
                    <a:pt x="15" y="8"/>
                  </a:lnTo>
                  <a:lnTo>
                    <a:pt x="13" y="13"/>
                  </a:lnTo>
                  <a:lnTo>
                    <a:pt x="10" y="18"/>
                  </a:lnTo>
                  <a:lnTo>
                    <a:pt x="9" y="20"/>
                  </a:lnTo>
                  <a:lnTo>
                    <a:pt x="8" y="23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2" y="39"/>
                  </a:lnTo>
                  <a:lnTo>
                    <a:pt x="1" y="43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2" y="74"/>
                  </a:lnTo>
                  <a:lnTo>
                    <a:pt x="45" y="116"/>
                  </a:lnTo>
                  <a:lnTo>
                    <a:pt x="46" y="113"/>
                  </a:lnTo>
                  <a:lnTo>
                    <a:pt x="46" y="111"/>
                  </a:lnTo>
                  <a:lnTo>
                    <a:pt x="46" y="109"/>
                  </a:lnTo>
                  <a:lnTo>
                    <a:pt x="47" y="106"/>
                  </a:lnTo>
                  <a:lnTo>
                    <a:pt x="47" y="103"/>
                  </a:lnTo>
                  <a:lnTo>
                    <a:pt x="47" y="100"/>
                  </a:lnTo>
                  <a:lnTo>
                    <a:pt x="47" y="97"/>
                  </a:lnTo>
                  <a:lnTo>
                    <a:pt x="46" y="94"/>
                  </a:lnTo>
                  <a:lnTo>
                    <a:pt x="46" y="91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3" y="81"/>
                  </a:lnTo>
                  <a:lnTo>
                    <a:pt x="41" y="79"/>
                  </a:lnTo>
                  <a:lnTo>
                    <a:pt x="40" y="77"/>
                  </a:lnTo>
                  <a:lnTo>
                    <a:pt x="40" y="76"/>
                  </a:lnTo>
                  <a:lnTo>
                    <a:pt x="37" y="74"/>
                  </a:lnTo>
                  <a:lnTo>
                    <a:pt x="35" y="73"/>
                  </a:lnTo>
                  <a:lnTo>
                    <a:pt x="32" y="71"/>
                  </a:lnTo>
                  <a:lnTo>
                    <a:pt x="30" y="70"/>
                  </a:lnTo>
                  <a:lnTo>
                    <a:pt x="27" y="66"/>
                  </a:lnTo>
                  <a:lnTo>
                    <a:pt x="23" y="63"/>
                  </a:lnTo>
                  <a:lnTo>
                    <a:pt x="21" y="59"/>
                  </a:lnTo>
                  <a:lnTo>
                    <a:pt x="19" y="55"/>
                  </a:lnTo>
                  <a:lnTo>
                    <a:pt x="18" y="50"/>
                  </a:lnTo>
                  <a:lnTo>
                    <a:pt x="18" y="45"/>
                  </a:lnTo>
                  <a:lnTo>
                    <a:pt x="17" y="41"/>
                  </a:lnTo>
                  <a:lnTo>
                    <a:pt x="18" y="30"/>
                  </a:lnTo>
                  <a:lnTo>
                    <a:pt x="18" y="21"/>
                  </a:lnTo>
                  <a:lnTo>
                    <a:pt x="19" y="11"/>
                  </a:lnTo>
                  <a:lnTo>
                    <a:pt x="19" y="6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7" y="21"/>
                  </a:lnTo>
                  <a:lnTo>
                    <a:pt x="16" y="31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8" y="50"/>
                  </a:lnTo>
                  <a:lnTo>
                    <a:pt x="19" y="55"/>
                  </a:lnTo>
                  <a:lnTo>
                    <a:pt x="20" y="59"/>
                  </a:lnTo>
                  <a:lnTo>
                    <a:pt x="22" y="63"/>
                  </a:lnTo>
                  <a:lnTo>
                    <a:pt x="23" y="64"/>
                  </a:lnTo>
                  <a:lnTo>
                    <a:pt x="25" y="67"/>
                  </a:lnTo>
                  <a:lnTo>
                    <a:pt x="29" y="70"/>
                  </a:lnTo>
                  <a:lnTo>
                    <a:pt x="31" y="72"/>
                  </a:lnTo>
                  <a:lnTo>
                    <a:pt x="34" y="73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0" y="79"/>
                  </a:lnTo>
                  <a:lnTo>
                    <a:pt x="42" y="82"/>
                  </a:lnTo>
                  <a:lnTo>
                    <a:pt x="43" y="85"/>
                  </a:lnTo>
                  <a:lnTo>
                    <a:pt x="44" y="88"/>
                  </a:lnTo>
                  <a:lnTo>
                    <a:pt x="45" y="91"/>
                  </a:lnTo>
                  <a:lnTo>
                    <a:pt x="45" y="94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5" y="106"/>
                  </a:lnTo>
                  <a:lnTo>
                    <a:pt x="46" y="109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1" y="64"/>
                  </a:lnTo>
                  <a:lnTo>
                    <a:pt x="1" y="60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4" y="35"/>
                  </a:lnTo>
                  <a:lnTo>
                    <a:pt x="6" y="31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377" y="1716"/>
              <a:ext cx="56" cy="43"/>
            </a:xfrm>
            <a:custGeom>
              <a:rect b="b" l="l" r="r" t="t"/>
              <a:pathLst>
                <a:path extrusionOk="0" h="43" w="56">
                  <a:moveTo>
                    <a:pt x="55" y="42"/>
                  </a:moveTo>
                  <a:lnTo>
                    <a:pt x="55" y="41"/>
                  </a:lnTo>
                  <a:lnTo>
                    <a:pt x="54" y="40"/>
                  </a:lnTo>
                  <a:lnTo>
                    <a:pt x="53" y="38"/>
                  </a:lnTo>
                  <a:lnTo>
                    <a:pt x="51" y="36"/>
                  </a:lnTo>
                  <a:lnTo>
                    <a:pt x="50" y="33"/>
                  </a:lnTo>
                  <a:lnTo>
                    <a:pt x="47" y="28"/>
                  </a:lnTo>
                  <a:lnTo>
                    <a:pt x="45" y="23"/>
                  </a:lnTo>
                  <a:lnTo>
                    <a:pt x="43" y="20"/>
                  </a:lnTo>
                  <a:lnTo>
                    <a:pt x="42" y="18"/>
                  </a:lnTo>
                  <a:lnTo>
                    <a:pt x="41" y="16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3" y="10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9" y="15"/>
                  </a:lnTo>
                  <a:lnTo>
                    <a:pt x="13" y="17"/>
                  </a:lnTo>
                  <a:lnTo>
                    <a:pt x="17" y="20"/>
                  </a:lnTo>
                  <a:lnTo>
                    <a:pt x="21" y="22"/>
                  </a:lnTo>
                  <a:lnTo>
                    <a:pt x="25" y="25"/>
                  </a:lnTo>
                  <a:lnTo>
                    <a:pt x="35" y="30"/>
                  </a:lnTo>
                  <a:lnTo>
                    <a:pt x="39" y="32"/>
                  </a:lnTo>
                  <a:lnTo>
                    <a:pt x="43" y="34"/>
                  </a:lnTo>
                  <a:lnTo>
                    <a:pt x="47" y="36"/>
                  </a:lnTo>
                  <a:lnTo>
                    <a:pt x="50" y="39"/>
                  </a:lnTo>
                  <a:lnTo>
                    <a:pt x="53" y="40"/>
                  </a:lnTo>
                  <a:lnTo>
                    <a:pt x="54" y="41"/>
                  </a:lnTo>
                  <a:lnTo>
                    <a:pt x="55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378" y="1716"/>
              <a:ext cx="57" cy="43"/>
            </a:xfrm>
            <a:custGeom>
              <a:rect b="b" l="l" r="r" t="t"/>
              <a:pathLst>
                <a:path extrusionOk="0" h="43" w="57">
                  <a:moveTo>
                    <a:pt x="56" y="42"/>
                  </a:moveTo>
                  <a:lnTo>
                    <a:pt x="56" y="40"/>
                  </a:lnTo>
                  <a:lnTo>
                    <a:pt x="55" y="40"/>
                  </a:lnTo>
                  <a:lnTo>
                    <a:pt x="54" y="39"/>
                  </a:lnTo>
                  <a:lnTo>
                    <a:pt x="53" y="37"/>
                  </a:lnTo>
                  <a:lnTo>
                    <a:pt x="52" y="35"/>
                  </a:lnTo>
                  <a:lnTo>
                    <a:pt x="51" y="33"/>
                  </a:lnTo>
                  <a:lnTo>
                    <a:pt x="48" y="27"/>
                  </a:lnTo>
                  <a:lnTo>
                    <a:pt x="45" y="22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2" y="15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6" y="20"/>
                  </a:lnTo>
                  <a:lnTo>
                    <a:pt x="21" y="23"/>
                  </a:lnTo>
                  <a:lnTo>
                    <a:pt x="25" y="25"/>
                  </a:lnTo>
                  <a:lnTo>
                    <a:pt x="35" y="29"/>
                  </a:lnTo>
                  <a:lnTo>
                    <a:pt x="39" y="31"/>
                  </a:lnTo>
                  <a:lnTo>
                    <a:pt x="43" y="34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3" y="40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43" y="34"/>
                  </a:lnTo>
                  <a:lnTo>
                    <a:pt x="39" y="31"/>
                  </a:lnTo>
                  <a:lnTo>
                    <a:pt x="35" y="29"/>
                  </a:lnTo>
                  <a:lnTo>
                    <a:pt x="26" y="24"/>
                  </a:lnTo>
                  <a:lnTo>
                    <a:pt x="21" y="22"/>
                  </a:lnTo>
                  <a:lnTo>
                    <a:pt x="17" y="20"/>
                  </a:lnTo>
                  <a:lnTo>
                    <a:pt x="9" y="15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3" y="18"/>
                  </a:lnTo>
                  <a:lnTo>
                    <a:pt x="43" y="20"/>
                  </a:lnTo>
                  <a:lnTo>
                    <a:pt x="45" y="22"/>
                  </a:lnTo>
                  <a:lnTo>
                    <a:pt x="48" y="28"/>
                  </a:lnTo>
                  <a:lnTo>
                    <a:pt x="51" y="33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4" y="39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1"/>
                  </a:lnTo>
                  <a:lnTo>
                    <a:pt x="56" y="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578" y="1579"/>
              <a:ext cx="248" cy="146"/>
            </a:xfrm>
            <a:custGeom>
              <a:rect b="b" l="l" r="r" t="t"/>
              <a:pathLst>
                <a:path extrusionOk="0" h="146" w="248">
                  <a:moveTo>
                    <a:pt x="0" y="68"/>
                  </a:moveTo>
                  <a:lnTo>
                    <a:pt x="0" y="59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2" y="41"/>
                  </a:lnTo>
                  <a:lnTo>
                    <a:pt x="3" y="37"/>
                  </a:lnTo>
                  <a:lnTo>
                    <a:pt x="4" y="33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3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1"/>
                  </a:lnTo>
                  <a:lnTo>
                    <a:pt x="62" y="2"/>
                  </a:lnTo>
                  <a:lnTo>
                    <a:pt x="66" y="3"/>
                  </a:lnTo>
                  <a:lnTo>
                    <a:pt x="69" y="5"/>
                  </a:lnTo>
                  <a:lnTo>
                    <a:pt x="72" y="7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86" y="20"/>
                  </a:lnTo>
                  <a:lnTo>
                    <a:pt x="91" y="26"/>
                  </a:lnTo>
                  <a:lnTo>
                    <a:pt x="94" y="30"/>
                  </a:lnTo>
                  <a:lnTo>
                    <a:pt x="97" y="33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6" y="46"/>
                  </a:lnTo>
                  <a:lnTo>
                    <a:pt x="110" y="52"/>
                  </a:lnTo>
                  <a:lnTo>
                    <a:pt x="115" y="58"/>
                  </a:lnTo>
                  <a:lnTo>
                    <a:pt x="119" y="64"/>
                  </a:lnTo>
                  <a:lnTo>
                    <a:pt x="122" y="67"/>
                  </a:lnTo>
                  <a:lnTo>
                    <a:pt x="124" y="71"/>
                  </a:lnTo>
                  <a:lnTo>
                    <a:pt x="127" y="74"/>
                  </a:lnTo>
                  <a:lnTo>
                    <a:pt x="130" y="78"/>
                  </a:lnTo>
                  <a:lnTo>
                    <a:pt x="133" y="81"/>
                  </a:lnTo>
                  <a:lnTo>
                    <a:pt x="136" y="84"/>
                  </a:lnTo>
                  <a:lnTo>
                    <a:pt x="139" y="87"/>
                  </a:lnTo>
                  <a:lnTo>
                    <a:pt x="143" y="90"/>
                  </a:lnTo>
                  <a:lnTo>
                    <a:pt x="147" y="93"/>
                  </a:lnTo>
                  <a:lnTo>
                    <a:pt x="151" y="95"/>
                  </a:lnTo>
                  <a:lnTo>
                    <a:pt x="155" y="97"/>
                  </a:lnTo>
                  <a:lnTo>
                    <a:pt x="160" y="99"/>
                  </a:lnTo>
                  <a:lnTo>
                    <a:pt x="165" y="100"/>
                  </a:lnTo>
                  <a:lnTo>
                    <a:pt x="170" y="101"/>
                  </a:lnTo>
                  <a:lnTo>
                    <a:pt x="176" y="101"/>
                  </a:lnTo>
                  <a:lnTo>
                    <a:pt x="181" y="101"/>
                  </a:lnTo>
                  <a:lnTo>
                    <a:pt x="187" y="100"/>
                  </a:lnTo>
                  <a:lnTo>
                    <a:pt x="193" y="99"/>
                  </a:lnTo>
                  <a:lnTo>
                    <a:pt x="196" y="99"/>
                  </a:lnTo>
                  <a:lnTo>
                    <a:pt x="199" y="98"/>
                  </a:lnTo>
                  <a:lnTo>
                    <a:pt x="202" y="96"/>
                  </a:lnTo>
                  <a:lnTo>
                    <a:pt x="205" y="95"/>
                  </a:lnTo>
                  <a:lnTo>
                    <a:pt x="208" y="94"/>
                  </a:lnTo>
                  <a:lnTo>
                    <a:pt x="211" y="93"/>
                  </a:lnTo>
                  <a:lnTo>
                    <a:pt x="217" y="90"/>
                  </a:lnTo>
                  <a:lnTo>
                    <a:pt x="222" y="86"/>
                  </a:lnTo>
                  <a:lnTo>
                    <a:pt x="227" y="82"/>
                  </a:lnTo>
                  <a:lnTo>
                    <a:pt x="233" y="78"/>
                  </a:lnTo>
                  <a:lnTo>
                    <a:pt x="238" y="74"/>
                  </a:lnTo>
                  <a:lnTo>
                    <a:pt x="243" y="70"/>
                  </a:lnTo>
                  <a:lnTo>
                    <a:pt x="247" y="67"/>
                  </a:lnTo>
                  <a:lnTo>
                    <a:pt x="245" y="72"/>
                  </a:lnTo>
                  <a:lnTo>
                    <a:pt x="243" y="78"/>
                  </a:lnTo>
                  <a:lnTo>
                    <a:pt x="240" y="83"/>
                  </a:lnTo>
                  <a:lnTo>
                    <a:pt x="237" y="88"/>
                  </a:lnTo>
                  <a:lnTo>
                    <a:pt x="233" y="93"/>
                  </a:lnTo>
                  <a:lnTo>
                    <a:pt x="230" y="98"/>
                  </a:lnTo>
                  <a:lnTo>
                    <a:pt x="225" y="103"/>
                  </a:lnTo>
                  <a:lnTo>
                    <a:pt x="222" y="108"/>
                  </a:lnTo>
                  <a:lnTo>
                    <a:pt x="217" y="112"/>
                  </a:lnTo>
                  <a:lnTo>
                    <a:pt x="212" y="117"/>
                  </a:lnTo>
                  <a:lnTo>
                    <a:pt x="207" y="121"/>
                  </a:lnTo>
                  <a:lnTo>
                    <a:pt x="201" y="125"/>
                  </a:lnTo>
                  <a:lnTo>
                    <a:pt x="195" y="129"/>
                  </a:lnTo>
                  <a:lnTo>
                    <a:pt x="189" y="132"/>
                  </a:lnTo>
                  <a:lnTo>
                    <a:pt x="181" y="136"/>
                  </a:lnTo>
                  <a:lnTo>
                    <a:pt x="174" y="139"/>
                  </a:lnTo>
                  <a:lnTo>
                    <a:pt x="169" y="141"/>
                  </a:lnTo>
                  <a:lnTo>
                    <a:pt x="164" y="143"/>
                  </a:lnTo>
                  <a:lnTo>
                    <a:pt x="159" y="143"/>
                  </a:lnTo>
                  <a:lnTo>
                    <a:pt x="155" y="144"/>
                  </a:lnTo>
                  <a:lnTo>
                    <a:pt x="150" y="145"/>
                  </a:lnTo>
                  <a:lnTo>
                    <a:pt x="145" y="145"/>
                  </a:lnTo>
                  <a:lnTo>
                    <a:pt x="141" y="145"/>
                  </a:lnTo>
                  <a:lnTo>
                    <a:pt x="137" y="144"/>
                  </a:lnTo>
                  <a:lnTo>
                    <a:pt x="133" y="143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2" y="139"/>
                  </a:lnTo>
                  <a:lnTo>
                    <a:pt x="119" y="137"/>
                  </a:lnTo>
                  <a:lnTo>
                    <a:pt x="116" y="135"/>
                  </a:lnTo>
                  <a:lnTo>
                    <a:pt x="114" y="133"/>
                  </a:lnTo>
                  <a:lnTo>
                    <a:pt x="111" y="131"/>
                  </a:lnTo>
                  <a:lnTo>
                    <a:pt x="109" y="128"/>
                  </a:lnTo>
                  <a:lnTo>
                    <a:pt x="107" y="125"/>
                  </a:lnTo>
                  <a:lnTo>
                    <a:pt x="102" y="119"/>
                  </a:lnTo>
                  <a:lnTo>
                    <a:pt x="98" y="114"/>
                  </a:lnTo>
                  <a:lnTo>
                    <a:pt x="94" y="109"/>
                  </a:lnTo>
                  <a:lnTo>
                    <a:pt x="91" y="104"/>
                  </a:lnTo>
                  <a:lnTo>
                    <a:pt x="87" y="99"/>
                  </a:lnTo>
                  <a:lnTo>
                    <a:pt x="86" y="96"/>
                  </a:lnTo>
                  <a:lnTo>
                    <a:pt x="84" y="93"/>
                  </a:lnTo>
                  <a:lnTo>
                    <a:pt x="83" y="89"/>
                  </a:lnTo>
                  <a:lnTo>
                    <a:pt x="81" y="86"/>
                  </a:lnTo>
                  <a:lnTo>
                    <a:pt x="79" y="83"/>
                  </a:lnTo>
                  <a:lnTo>
                    <a:pt x="74" y="71"/>
                  </a:lnTo>
                  <a:lnTo>
                    <a:pt x="71" y="64"/>
                  </a:lnTo>
                  <a:lnTo>
                    <a:pt x="69" y="60"/>
                  </a:lnTo>
                  <a:lnTo>
                    <a:pt x="67" y="57"/>
                  </a:lnTo>
                  <a:lnTo>
                    <a:pt x="65" y="54"/>
                  </a:lnTo>
                  <a:lnTo>
                    <a:pt x="62" y="52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1" y="48"/>
                  </a:lnTo>
                  <a:lnTo>
                    <a:pt x="49" y="48"/>
                  </a:lnTo>
                  <a:lnTo>
                    <a:pt x="47" y="49"/>
                  </a:lnTo>
                  <a:lnTo>
                    <a:pt x="44" y="49"/>
                  </a:lnTo>
                  <a:lnTo>
                    <a:pt x="42" y="50"/>
                  </a:lnTo>
                  <a:lnTo>
                    <a:pt x="39" y="50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6" y="58"/>
                  </a:lnTo>
                  <a:lnTo>
                    <a:pt x="22" y="62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3" y="67"/>
                  </a:lnTo>
                  <a:lnTo>
                    <a:pt x="9" y="67"/>
                  </a:lnTo>
                  <a:lnTo>
                    <a:pt x="5" y="67"/>
                  </a:lnTo>
                  <a:lnTo>
                    <a:pt x="3" y="68"/>
                  </a:lnTo>
                  <a:lnTo>
                    <a:pt x="0" y="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3579" y="1577"/>
              <a:ext cx="249" cy="148"/>
            </a:xfrm>
            <a:custGeom>
              <a:rect b="b" l="l" r="r" t="t"/>
              <a:pathLst>
                <a:path extrusionOk="0" h="148" w="249">
                  <a:moveTo>
                    <a:pt x="1" y="68"/>
                  </a:moveTo>
                  <a:lnTo>
                    <a:pt x="2" y="68"/>
                  </a:lnTo>
                  <a:lnTo>
                    <a:pt x="2" y="59"/>
                  </a:lnTo>
                  <a:lnTo>
                    <a:pt x="2" y="51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5" y="37"/>
                  </a:lnTo>
                  <a:lnTo>
                    <a:pt x="6" y="33"/>
                  </a:lnTo>
                  <a:lnTo>
                    <a:pt x="8" y="29"/>
                  </a:lnTo>
                  <a:lnTo>
                    <a:pt x="10" y="25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2"/>
                  </a:lnTo>
                  <a:lnTo>
                    <a:pt x="61" y="3"/>
                  </a:lnTo>
                  <a:lnTo>
                    <a:pt x="65" y="4"/>
                  </a:lnTo>
                  <a:lnTo>
                    <a:pt x="68" y="6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4" y="10"/>
                  </a:lnTo>
                  <a:lnTo>
                    <a:pt x="80" y="16"/>
                  </a:lnTo>
                  <a:lnTo>
                    <a:pt x="85" y="22"/>
                  </a:lnTo>
                  <a:lnTo>
                    <a:pt x="89" y="27"/>
                  </a:lnTo>
                  <a:lnTo>
                    <a:pt x="93" y="31"/>
                  </a:lnTo>
                  <a:lnTo>
                    <a:pt x="95" y="35"/>
                  </a:lnTo>
                  <a:lnTo>
                    <a:pt x="97" y="38"/>
                  </a:lnTo>
                  <a:lnTo>
                    <a:pt x="100" y="41"/>
                  </a:lnTo>
                  <a:lnTo>
                    <a:pt x="105" y="48"/>
                  </a:lnTo>
                  <a:lnTo>
                    <a:pt x="109" y="54"/>
                  </a:lnTo>
                  <a:lnTo>
                    <a:pt x="113" y="60"/>
                  </a:lnTo>
                  <a:lnTo>
                    <a:pt x="118" y="66"/>
                  </a:lnTo>
                  <a:lnTo>
                    <a:pt x="120" y="69"/>
                  </a:lnTo>
                  <a:lnTo>
                    <a:pt x="123" y="72"/>
                  </a:lnTo>
                  <a:lnTo>
                    <a:pt x="126" y="76"/>
                  </a:lnTo>
                  <a:lnTo>
                    <a:pt x="129" y="79"/>
                  </a:lnTo>
                  <a:lnTo>
                    <a:pt x="132" y="83"/>
                  </a:lnTo>
                  <a:lnTo>
                    <a:pt x="135" y="86"/>
                  </a:lnTo>
                  <a:lnTo>
                    <a:pt x="138" y="89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6" y="95"/>
                  </a:lnTo>
                  <a:lnTo>
                    <a:pt x="150" y="97"/>
                  </a:lnTo>
                  <a:lnTo>
                    <a:pt x="154" y="99"/>
                  </a:lnTo>
                  <a:lnTo>
                    <a:pt x="159" y="101"/>
                  </a:lnTo>
                  <a:lnTo>
                    <a:pt x="164" y="102"/>
                  </a:lnTo>
                  <a:lnTo>
                    <a:pt x="169" y="103"/>
                  </a:lnTo>
                  <a:lnTo>
                    <a:pt x="174" y="104"/>
                  </a:lnTo>
                  <a:lnTo>
                    <a:pt x="180" y="104"/>
                  </a:lnTo>
                  <a:lnTo>
                    <a:pt x="186" y="103"/>
                  </a:lnTo>
                  <a:lnTo>
                    <a:pt x="192" y="102"/>
                  </a:lnTo>
                  <a:lnTo>
                    <a:pt x="195" y="101"/>
                  </a:lnTo>
                  <a:lnTo>
                    <a:pt x="199" y="100"/>
                  </a:lnTo>
                  <a:lnTo>
                    <a:pt x="202" y="99"/>
                  </a:lnTo>
                  <a:lnTo>
                    <a:pt x="205" y="98"/>
                  </a:lnTo>
                  <a:lnTo>
                    <a:pt x="208" y="97"/>
                  </a:lnTo>
                  <a:lnTo>
                    <a:pt x="210" y="95"/>
                  </a:lnTo>
                  <a:lnTo>
                    <a:pt x="211" y="95"/>
                  </a:lnTo>
                  <a:lnTo>
                    <a:pt x="216" y="92"/>
                  </a:lnTo>
                  <a:lnTo>
                    <a:pt x="221" y="89"/>
                  </a:lnTo>
                  <a:lnTo>
                    <a:pt x="221" y="88"/>
                  </a:lnTo>
                  <a:lnTo>
                    <a:pt x="227" y="84"/>
                  </a:lnTo>
                  <a:lnTo>
                    <a:pt x="232" y="80"/>
                  </a:lnTo>
                  <a:lnTo>
                    <a:pt x="237" y="76"/>
                  </a:lnTo>
                  <a:lnTo>
                    <a:pt x="242" y="72"/>
                  </a:lnTo>
                  <a:lnTo>
                    <a:pt x="246" y="69"/>
                  </a:lnTo>
                  <a:lnTo>
                    <a:pt x="245" y="68"/>
                  </a:lnTo>
                  <a:lnTo>
                    <a:pt x="242" y="74"/>
                  </a:lnTo>
                  <a:lnTo>
                    <a:pt x="240" y="80"/>
                  </a:lnTo>
                  <a:lnTo>
                    <a:pt x="237" y="85"/>
                  </a:lnTo>
                  <a:lnTo>
                    <a:pt x="234" y="90"/>
                  </a:lnTo>
                  <a:lnTo>
                    <a:pt x="231" y="95"/>
                  </a:lnTo>
                  <a:lnTo>
                    <a:pt x="228" y="100"/>
                  </a:lnTo>
                  <a:lnTo>
                    <a:pt x="223" y="105"/>
                  </a:lnTo>
                  <a:lnTo>
                    <a:pt x="224" y="105"/>
                  </a:lnTo>
                  <a:lnTo>
                    <a:pt x="220" y="109"/>
                  </a:lnTo>
                  <a:lnTo>
                    <a:pt x="215" y="114"/>
                  </a:lnTo>
                  <a:lnTo>
                    <a:pt x="210" y="118"/>
                  </a:lnTo>
                  <a:lnTo>
                    <a:pt x="205" y="122"/>
                  </a:lnTo>
                  <a:lnTo>
                    <a:pt x="200" y="126"/>
                  </a:lnTo>
                  <a:lnTo>
                    <a:pt x="193" y="130"/>
                  </a:lnTo>
                  <a:lnTo>
                    <a:pt x="194" y="130"/>
                  </a:lnTo>
                  <a:lnTo>
                    <a:pt x="188" y="134"/>
                  </a:lnTo>
                  <a:lnTo>
                    <a:pt x="181" y="137"/>
                  </a:lnTo>
                  <a:lnTo>
                    <a:pt x="173" y="141"/>
                  </a:lnTo>
                  <a:lnTo>
                    <a:pt x="168" y="142"/>
                  </a:lnTo>
                  <a:lnTo>
                    <a:pt x="164" y="143"/>
                  </a:lnTo>
                  <a:lnTo>
                    <a:pt x="159" y="144"/>
                  </a:lnTo>
                  <a:lnTo>
                    <a:pt x="155" y="145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45" y="146"/>
                  </a:lnTo>
                  <a:lnTo>
                    <a:pt x="141" y="145"/>
                  </a:lnTo>
                  <a:lnTo>
                    <a:pt x="137" y="145"/>
                  </a:lnTo>
                  <a:lnTo>
                    <a:pt x="134" y="144"/>
                  </a:lnTo>
                  <a:lnTo>
                    <a:pt x="130" y="143"/>
                  </a:lnTo>
                  <a:lnTo>
                    <a:pt x="126" y="141"/>
                  </a:lnTo>
                  <a:lnTo>
                    <a:pt x="126" y="142"/>
                  </a:lnTo>
                  <a:lnTo>
                    <a:pt x="123" y="140"/>
                  </a:lnTo>
                  <a:lnTo>
                    <a:pt x="120" y="138"/>
                  </a:lnTo>
                  <a:lnTo>
                    <a:pt x="117" y="136"/>
                  </a:lnTo>
                  <a:lnTo>
                    <a:pt x="115" y="134"/>
                  </a:lnTo>
                  <a:lnTo>
                    <a:pt x="113" y="131"/>
                  </a:lnTo>
                  <a:lnTo>
                    <a:pt x="110" y="128"/>
                  </a:lnTo>
                  <a:lnTo>
                    <a:pt x="103" y="120"/>
                  </a:lnTo>
                  <a:lnTo>
                    <a:pt x="99" y="115"/>
                  </a:lnTo>
                  <a:lnTo>
                    <a:pt x="96" y="110"/>
                  </a:lnTo>
                  <a:lnTo>
                    <a:pt x="92" y="105"/>
                  </a:lnTo>
                  <a:lnTo>
                    <a:pt x="89" y="99"/>
                  </a:lnTo>
                  <a:lnTo>
                    <a:pt x="87" y="96"/>
                  </a:lnTo>
                  <a:lnTo>
                    <a:pt x="85" y="93"/>
                  </a:lnTo>
                  <a:lnTo>
                    <a:pt x="84" y="90"/>
                  </a:lnTo>
                  <a:lnTo>
                    <a:pt x="82" y="86"/>
                  </a:lnTo>
                  <a:lnTo>
                    <a:pt x="80" y="83"/>
                  </a:lnTo>
                  <a:lnTo>
                    <a:pt x="76" y="72"/>
                  </a:lnTo>
                  <a:lnTo>
                    <a:pt x="72" y="64"/>
                  </a:lnTo>
                  <a:lnTo>
                    <a:pt x="70" y="61"/>
                  </a:lnTo>
                  <a:lnTo>
                    <a:pt x="68" y="58"/>
                  </a:lnTo>
                  <a:lnTo>
                    <a:pt x="66" y="55"/>
                  </a:lnTo>
                  <a:lnTo>
                    <a:pt x="63" y="52"/>
                  </a:lnTo>
                  <a:lnTo>
                    <a:pt x="60" y="50"/>
                  </a:lnTo>
                  <a:lnTo>
                    <a:pt x="58" y="49"/>
                  </a:lnTo>
                  <a:lnTo>
                    <a:pt x="56" y="49"/>
                  </a:lnTo>
                  <a:lnTo>
                    <a:pt x="54" y="49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47" y="49"/>
                  </a:lnTo>
                  <a:lnTo>
                    <a:pt x="45" y="49"/>
                  </a:lnTo>
                  <a:lnTo>
                    <a:pt x="42" y="49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6" y="52"/>
                  </a:lnTo>
                  <a:lnTo>
                    <a:pt x="34" y="53"/>
                  </a:lnTo>
                  <a:lnTo>
                    <a:pt x="31" y="54"/>
                  </a:lnTo>
                  <a:lnTo>
                    <a:pt x="28" y="56"/>
                  </a:lnTo>
                  <a:lnTo>
                    <a:pt x="26" y="58"/>
                  </a:lnTo>
                  <a:lnTo>
                    <a:pt x="22" y="62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4" y="67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6" y="69"/>
                  </a:lnTo>
                  <a:lnTo>
                    <a:pt x="10" y="69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20" y="67"/>
                  </a:lnTo>
                  <a:lnTo>
                    <a:pt x="23" y="63"/>
                  </a:lnTo>
                  <a:lnTo>
                    <a:pt x="27" y="59"/>
                  </a:lnTo>
                  <a:lnTo>
                    <a:pt x="30" y="57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4" y="54"/>
                  </a:lnTo>
                  <a:lnTo>
                    <a:pt x="37" y="53"/>
                  </a:lnTo>
                  <a:lnTo>
                    <a:pt x="40" y="52"/>
                  </a:lnTo>
                  <a:lnTo>
                    <a:pt x="43" y="51"/>
                  </a:lnTo>
                  <a:lnTo>
                    <a:pt x="42" y="51"/>
                  </a:lnTo>
                  <a:lnTo>
                    <a:pt x="45" y="51"/>
                  </a:lnTo>
                  <a:lnTo>
                    <a:pt x="47" y="50"/>
                  </a:lnTo>
                  <a:lnTo>
                    <a:pt x="49" y="50"/>
                  </a:lnTo>
                  <a:lnTo>
                    <a:pt x="51" y="50"/>
                  </a:lnTo>
                  <a:lnTo>
                    <a:pt x="53" y="50"/>
                  </a:lnTo>
                  <a:lnTo>
                    <a:pt x="55" y="50"/>
                  </a:lnTo>
                  <a:lnTo>
                    <a:pt x="56" y="51"/>
                  </a:lnTo>
                  <a:lnTo>
                    <a:pt x="58" y="52"/>
                  </a:lnTo>
                  <a:lnTo>
                    <a:pt x="61" y="54"/>
                  </a:lnTo>
                  <a:lnTo>
                    <a:pt x="61" y="53"/>
                  </a:lnTo>
                  <a:lnTo>
                    <a:pt x="64" y="56"/>
                  </a:lnTo>
                  <a:lnTo>
                    <a:pt x="66" y="58"/>
                  </a:lnTo>
                  <a:lnTo>
                    <a:pt x="68" y="62"/>
                  </a:lnTo>
                  <a:lnTo>
                    <a:pt x="70" y="65"/>
                  </a:lnTo>
                  <a:lnTo>
                    <a:pt x="74" y="72"/>
                  </a:lnTo>
                  <a:lnTo>
                    <a:pt x="78" y="84"/>
                  </a:lnTo>
                  <a:lnTo>
                    <a:pt x="80" y="87"/>
                  </a:lnTo>
                  <a:lnTo>
                    <a:pt x="82" y="91"/>
                  </a:lnTo>
                  <a:lnTo>
                    <a:pt x="83" y="94"/>
                  </a:lnTo>
                  <a:lnTo>
                    <a:pt x="85" y="97"/>
                  </a:lnTo>
                  <a:lnTo>
                    <a:pt x="85" y="98"/>
                  </a:lnTo>
                  <a:lnTo>
                    <a:pt x="87" y="100"/>
                  </a:lnTo>
                  <a:lnTo>
                    <a:pt x="90" y="106"/>
                  </a:lnTo>
                  <a:lnTo>
                    <a:pt x="93" y="111"/>
                  </a:lnTo>
                  <a:lnTo>
                    <a:pt x="98" y="116"/>
                  </a:lnTo>
                  <a:lnTo>
                    <a:pt x="102" y="121"/>
                  </a:lnTo>
                  <a:lnTo>
                    <a:pt x="108" y="130"/>
                  </a:lnTo>
                  <a:lnTo>
                    <a:pt x="111" y="133"/>
                  </a:lnTo>
                  <a:lnTo>
                    <a:pt x="113" y="135"/>
                  </a:lnTo>
                  <a:lnTo>
                    <a:pt x="115" y="137"/>
                  </a:lnTo>
                  <a:lnTo>
                    <a:pt x="118" y="139"/>
                  </a:lnTo>
                  <a:lnTo>
                    <a:pt x="122" y="141"/>
                  </a:lnTo>
                  <a:lnTo>
                    <a:pt x="124" y="143"/>
                  </a:lnTo>
                  <a:lnTo>
                    <a:pt x="128" y="144"/>
                  </a:lnTo>
                  <a:lnTo>
                    <a:pt x="132" y="145"/>
                  </a:lnTo>
                  <a:lnTo>
                    <a:pt x="136" y="146"/>
                  </a:lnTo>
                  <a:lnTo>
                    <a:pt x="141" y="147"/>
                  </a:lnTo>
                  <a:lnTo>
                    <a:pt x="145" y="147"/>
                  </a:lnTo>
                  <a:lnTo>
                    <a:pt x="149" y="147"/>
                  </a:lnTo>
                  <a:lnTo>
                    <a:pt x="150" y="147"/>
                  </a:lnTo>
                  <a:lnTo>
                    <a:pt x="154" y="147"/>
                  </a:lnTo>
                  <a:lnTo>
                    <a:pt x="159" y="146"/>
                  </a:lnTo>
                  <a:lnTo>
                    <a:pt x="164" y="145"/>
                  </a:lnTo>
                  <a:lnTo>
                    <a:pt x="168" y="143"/>
                  </a:lnTo>
                  <a:lnTo>
                    <a:pt x="169" y="143"/>
                  </a:lnTo>
                  <a:lnTo>
                    <a:pt x="173" y="142"/>
                  </a:lnTo>
                  <a:lnTo>
                    <a:pt x="181" y="138"/>
                  </a:lnTo>
                  <a:lnTo>
                    <a:pt x="188" y="135"/>
                  </a:lnTo>
                  <a:lnTo>
                    <a:pt x="195" y="131"/>
                  </a:lnTo>
                  <a:lnTo>
                    <a:pt x="201" y="127"/>
                  </a:lnTo>
                  <a:lnTo>
                    <a:pt x="206" y="123"/>
                  </a:lnTo>
                  <a:lnTo>
                    <a:pt x="212" y="119"/>
                  </a:lnTo>
                  <a:lnTo>
                    <a:pt x="217" y="114"/>
                  </a:lnTo>
                  <a:lnTo>
                    <a:pt x="221" y="110"/>
                  </a:lnTo>
                  <a:lnTo>
                    <a:pt x="225" y="105"/>
                  </a:lnTo>
                  <a:lnTo>
                    <a:pt x="229" y="100"/>
                  </a:lnTo>
                  <a:lnTo>
                    <a:pt x="233" y="95"/>
                  </a:lnTo>
                  <a:lnTo>
                    <a:pt x="236" y="90"/>
                  </a:lnTo>
                  <a:lnTo>
                    <a:pt x="239" y="85"/>
                  </a:lnTo>
                  <a:lnTo>
                    <a:pt x="242" y="80"/>
                  </a:lnTo>
                  <a:lnTo>
                    <a:pt x="244" y="74"/>
                  </a:lnTo>
                  <a:lnTo>
                    <a:pt x="248" y="66"/>
                  </a:lnTo>
                  <a:lnTo>
                    <a:pt x="240" y="72"/>
                  </a:lnTo>
                  <a:lnTo>
                    <a:pt x="236" y="75"/>
                  </a:lnTo>
                  <a:lnTo>
                    <a:pt x="231" y="79"/>
                  </a:lnTo>
                  <a:lnTo>
                    <a:pt x="225" y="84"/>
                  </a:lnTo>
                  <a:lnTo>
                    <a:pt x="220" y="88"/>
                  </a:lnTo>
                  <a:lnTo>
                    <a:pt x="215" y="91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07" y="96"/>
                  </a:lnTo>
                  <a:lnTo>
                    <a:pt x="204" y="97"/>
                  </a:lnTo>
                  <a:lnTo>
                    <a:pt x="201" y="98"/>
                  </a:lnTo>
                  <a:lnTo>
                    <a:pt x="198" y="99"/>
                  </a:lnTo>
                  <a:lnTo>
                    <a:pt x="195" y="100"/>
                  </a:lnTo>
                  <a:lnTo>
                    <a:pt x="192" y="101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81" y="102"/>
                  </a:lnTo>
                  <a:lnTo>
                    <a:pt x="175" y="102"/>
                  </a:lnTo>
                  <a:lnTo>
                    <a:pt x="170" y="102"/>
                  </a:lnTo>
                  <a:lnTo>
                    <a:pt x="165" y="101"/>
                  </a:lnTo>
                  <a:lnTo>
                    <a:pt x="160" y="100"/>
                  </a:lnTo>
                  <a:lnTo>
                    <a:pt x="156" y="98"/>
                  </a:lnTo>
                  <a:lnTo>
                    <a:pt x="152" y="96"/>
                  </a:lnTo>
                  <a:lnTo>
                    <a:pt x="147" y="94"/>
                  </a:lnTo>
                  <a:lnTo>
                    <a:pt x="148" y="93"/>
                  </a:lnTo>
                  <a:lnTo>
                    <a:pt x="144" y="91"/>
                  </a:lnTo>
                  <a:lnTo>
                    <a:pt x="140" y="88"/>
                  </a:lnTo>
                  <a:lnTo>
                    <a:pt x="137" y="85"/>
                  </a:lnTo>
                  <a:lnTo>
                    <a:pt x="134" y="82"/>
                  </a:lnTo>
                  <a:lnTo>
                    <a:pt x="131" y="78"/>
                  </a:lnTo>
                  <a:lnTo>
                    <a:pt x="128" y="75"/>
                  </a:lnTo>
                  <a:lnTo>
                    <a:pt x="125" y="71"/>
                  </a:lnTo>
                  <a:lnTo>
                    <a:pt x="122" y="68"/>
                  </a:lnTo>
                  <a:lnTo>
                    <a:pt x="120" y="65"/>
                  </a:lnTo>
                  <a:lnTo>
                    <a:pt x="115" y="59"/>
                  </a:lnTo>
                  <a:lnTo>
                    <a:pt x="111" y="52"/>
                  </a:lnTo>
                  <a:lnTo>
                    <a:pt x="107" y="46"/>
                  </a:lnTo>
                  <a:lnTo>
                    <a:pt x="102" y="40"/>
                  </a:lnTo>
                  <a:lnTo>
                    <a:pt x="100" y="37"/>
                  </a:lnTo>
                  <a:lnTo>
                    <a:pt x="97" y="34"/>
                  </a:lnTo>
                  <a:lnTo>
                    <a:pt x="95" y="30"/>
                  </a:lnTo>
                  <a:lnTo>
                    <a:pt x="92" y="26"/>
                  </a:lnTo>
                  <a:lnTo>
                    <a:pt x="87" y="20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76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6" y="3"/>
                  </a:lnTo>
                  <a:lnTo>
                    <a:pt x="63" y="1"/>
                  </a:lnTo>
                  <a:lnTo>
                    <a:pt x="62" y="2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37" y="3"/>
                  </a:lnTo>
                  <a:lnTo>
                    <a:pt x="34" y="4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0" y="12"/>
                  </a:lnTo>
                  <a:lnTo>
                    <a:pt x="18" y="13"/>
                  </a:lnTo>
                  <a:lnTo>
                    <a:pt x="14" y="17"/>
                  </a:lnTo>
                  <a:lnTo>
                    <a:pt x="11" y="21"/>
                  </a:lnTo>
                  <a:lnTo>
                    <a:pt x="8" y="25"/>
                  </a:lnTo>
                  <a:lnTo>
                    <a:pt x="6" y="29"/>
                  </a:lnTo>
                  <a:lnTo>
                    <a:pt x="4" y="33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1" y="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3824" y="1449"/>
              <a:ext cx="224" cy="133"/>
            </a:xfrm>
            <a:custGeom>
              <a:rect b="b" l="l" r="r" t="t"/>
              <a:pathLst>
                <a:path extrusionOk="0" h="133" w="224">
                  <a:moveTo>
                    <a:pt x="223" y="88"/>
                  </a:moveTo>
                  <a:lnTo>
                    <a:pt x="219" y="91"/>
                  </a:lnTo>
                  <a:lnTo>
                    <a:pt x="216" y="95"/>
                  </a:lnTo>
                  <a:lnTo>
                    <a:pt x="209" y="100"/>
                  </a:lnTo>
                  <a:lnTo>
                    <a:pt x="202" y="106"/>
                  </a:lnTo>
                  <a:lnTo>
                    <a:pt x="195" y="111"/>
                  </a:lnTo>
                  <a:lnTo>
                    <a:pt x="188" y="115"/>
                  </a:lnTo>
                  <a:lnTo>
                    <a:pt x="184" y="118"/>
                  </a:lnTo>
                  <a:lnTo>
                    <a:pt x="180" y="120"/>
                  </a:lnTo>
                  <a:lnTo>
                    <a:pt x="176" y="122"/>
                  </a:lnTo>
                  <a:lnTo>
                    <a:pt x="171" y="124"/>
                  </a:lnTo>
                  <a:lnTo>
                    <a:pt x="167" y="126"/>
                  </a:lnTo>
                  <a:lnTo>
                    <a:pt x="162" y="128"/>
                  </a:lnTo>
                  <a:lnTo>
                    <a:pt x="158" y="130"/>
                  </a:lnTo>
                  <a:lnTo>
                    <a:pt x="153" y="131"/>
                  </a:lnTo>
                  <a:lnTo>
                    <a:pt x="149" y="132"/>
                  </a:lnTo>
                  <a:lnTo>
                    <a:pt x="145" y="132"/>
                  </a:lnTo>
                  <a:lnTo>
                    <a:pt x="142" y="132"/>
                  </a:lnTo>
                  <a:lnTo>
                    <a:pt x="138" y="132"/>
                  </a:lnTo>
                  <a:lnTo>
                    <a:pt x="135" y="131"/>
                  </a:lnTo>
                  <a:lnTo>
                    <a:pt x="131" y="131"/>
                  </a:lnTo>
                  <a:lnTo>
                    <a:pt x="129" y="129"/>
                  </a:lnTo>
                  <a:lnTo>
                    <a:pt x="125" y="128"/>
                  </a:lnTo>
                  <a:lnTo>
                    <a:pt x="123" y="127"/>
                  </a:lnTo>
                  <a:lnTo>
                    <a:pt x="120" y="125"/>
                  </a:lnTo>
                  <a:lnTo>
                    <a:pt x="115" y="122"/>
                  </a:lnTo>
                  <a:lnTo>
                    <a:pt x="110" y="118"/>
                  </a:lnTo>
                  <a:lnTo>
                    <a:pt x="107" y="114"/>
                  </a:lnTo>
                  <a:lnTo>
                    <a:pt x="104" y="111"/>
                  </a:lnTo>
                  <a:lnTo>
                    <a:pt x="101" y="107"/>
                  </a:lnTo>
                  <a:lnTo>
                    <a:pt x="98" y="104"/>
                  </a:lnTo>
                  <a:lnTo>
                    <a:pt x="94" y="98"/>
                  </a:lnTo>
                  <a:lnTo>
                    <a:pt x="90" y="91"/>
                  </a:lnTo>
                  <a:lnTo>
                    <a:pt x="86" y="84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79" y="74"/>
                  </a:lnTo>
                  <a:lnTo>
                    <a:pt x="76" y="71"/>
                  </a:lnTo>
                  <a:lnTo>
                    <a:pt x="73" y="67"/>
                  </a:lnTo>
                  <a:lnTo>
                    <a:pt x="70" y="64"/>
                  </a:lnTo>
                  <a:lnTo>
                    <a:pt x="68" y="61"/>
                  </a:lnTo>
                  <a:lnTo>
                    <a:pt x="65" y="58"/>
                  </a:lnTo>
                  <a:lnTo>
                    <a:pt x="62" y="56"/>
                  </a:lnTo>
                  <a:lnTo>
                    <a:pt x="58" y="54"/>
                  </a:lnTo>
                  <a:lnTo>
                    <a:pt x="55" y="52"/>
                  </a:lnTo>
                  <a:lnTo>
                    <a:pt x="51" y="51"/>
                  </a:lnTo>
                  <a:lnTo>
                    <a:pt x="47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5" y="48"/>
                  </a:lnTo>
                  <a:lnTo>
                    <a:pt x="21" y="49"/>
                  </a:lnTo>
                  <a:lnTo>
                    <a:pt x="16" y="50"/>
                  </a:lnTo>
                  <a:lnTo>
                    <a:pt x="11" y="52"/>
                  </a:lnTo>
                  <a:lnTo>
                    <a:pt x="6" y="54"/>
                  </a:lnTo>
                  <a:lnTo>
                    <a:pt x="5" y="53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2" y="34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8" y="16"/>
                  </a:lnTo>
                  <a:lnTo>
                    <a:pt x="22" y="13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1"/>
                  </a:lnTo>
                  <a:lnTo>
                    <a:pt x="66" y="2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4" y="6"/>
                  </a:lnTo>
                  <a:lnTo>
                    <a:pt x="76" y="8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87" y="19"/>
                  </a:lnTo>
                  <a:lnTo>
                    <a:pt x="89" y="22"/>
                  </a:lnTo>
                  <a:lnTo>
                    <a:pt x="92" y="25"/>
                  </a:lnTo>
                  <a:lnTo>
                    <a:pt x="96" y="30"/>
                  </a:lnTo>
                  <a:lnTo>
                    <a:pt x="99" y="35"/>
                  </a:lnTo>
                  <a:lnTo>
                    <a:pt x="103" y="40"/>
                  </a:lnTo>
                  <a:lnTo>
                    <a:pt x="107" y="45"/>
                  </a:lnTo>
                  <a:lnTo>
                    <a:pt x="111" y="50"/>
                  </a:lnTo>
                  <a:lnTo>
                    <a:pt x="113" y="53"/>
                  </a:lnTo>
                  <a:lnTo>
                    <a:pt x="115" y="55"/>
                  </a:lnTo>
                  <a:lnTo>
                    <a:pt x="117" y="58"/>
                  </a:lnTo>
                  <a:lnTo>
                    <a:pt x="119" y="61"/>
                  </a:lnTo>
                  <a:lnTo>
                    <a:pt x="121" y="63"/>
                  </a:lnTo>
                  <a:lnTo>
                    <a:pt x="123" y="65"/>
                  </a:lnTo>
                  <a:lnTo>
                    <a:pt x="126" y="69"/>
                  </a:lnTo>
                  <a:lnTo>
                    <a:pt x="130" y="72"/>
                  </a:lnTo>
                  <a:lnTo>
                    <a:pt x="133" y="74"/>
                  </a:lnTo>
                  <a:lnTo>
                    <a:pt x="137" y="77"/>
                  </a:lnTo>
                  <a:lnTo>
                    <a:pt x="141" y="80"/>
                  </a:lnTo>
                  <a:lnTo>
                    <a:pt x="145" y="83"/>
                  </a:lnTo>
                  <a:lnTo>
                    <a:pt x="150" y="86"/>
                  </a:lnTo>
                  <a:lnTo>
                    <a:pt x="153" y="89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2" y="98"/>
                  </a:lnTo>
                  <a:lnTo>
                    <a:pt x="165" y="99"/>
                  </a:lnTo>
                  <a:lnTo>
                    <a:pt x="167" y="100"/>
                  </a:lnTo>
                  <a:lnTo>
                    <a:pt x="168" y="101"/>
                  </a:lnTo>
                  <a:lnTo>
                    <a:pt x="171" y="101"/>
                  </a:lnTo>
                  <a:lnTo>
                    <a:pt x="173" y="101"/>
                  </a:lnTo>
                  <a:lnTo>
                    <a:pt x="176" y="101"/>
                  </a:lnTo>
                  <a:lnTo>
                    <a:pt x="180" y="101"/>
                  </a:lnTo>
                  <a:lnTo>
                    <a:pt x="183" y="100"/>
                  </a:lnTo>
                  <a:lnTo>
                    <a:pt x="186" y="99"/>
                  </a:lnTo>
                  <a:lnTo>
                    <a:pt x="191" y="97"/>
                  </a:lnTo>
                  <a:lnTo>
                    <a:pt x="198" y="95"/>
                  </a:lnTo>
                  <a:lnTo>
                    <a:pt x="204" y="93"/>
                  </a:lnTo>
                  <a:lnTo>
                    <a:pt x="210" y="91"/>
                  </a:lnTo>
                  <a:lnTo>
                    <a:pt x="213" y="90"/>
                  </a:lnTo>
                  <a:lnTo>
                    <a:pt x="216" y="89"/>
                  </a:lnTo>
                  <a:lnTo>
                    <a:pt x="219" y="88"/>
                  </a:lnTo>
                  <a:lnTo>
                    <a:pt x="223" y="8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3823" y="1447"/>
              <a:ext cx="227" cy="133"/>
            </a:xfrm>
            <a:custGeom>
              <a:rect b="b" l="l" r="r" t="t"/>
              <a:pathLst>
                <a:path extrusionOk="0" h="134" w="226">
                  <a:moveTo>
                    <a:pt x="223" y="89"/>
                  </a:moveTo>
                  <a:lnTo>
                    <a:pt x="223" y="88"/>
                  </a:lnTo>
                  <a:lnTo>
                    <a:pt x="219" y="92"/>
                  </a:lnTo>
                  <a:lnTo>
                    <a:pt x="215" y="95"/>
                  </a:lnTo>
                  <a:lnTo>
                    <a:pt x="208" y="101"/>
                  </a:lnTo>
                  <a:lnTo>
                    <a:pt x="201" y="106"/>
                  </a:lnTo>
                  <a:lnTo>
                    <a:pt x="195" y="111"/>
                  </a:lnTo>
                  <a:lnTo>
                    <a:pt x="187" y="115"/>
                  </a:lnTo>
                  <a:lnTo>
                    <a:pt x="183" y="118"/>
                  </a:lnTo>
                  <a:lnTo>
                    <a:pt x="180" y="120"/>
                  </a:lnTo>
                  <a:lnTo>
                    <a:pt x="176" y="122"/>
                  </a:lnTo>
                  <a:lnTo>
                    <a:pt x="172" y="124"/>
                  </a:lnTo>
                  <a:lnTo>
                    <a:pt x="167" y="126"/>
                  </a:lnTo>
                  <a:lnTo>
                    <a:pt x="162" y="128"/>
                  </a:lnTo>
                  <a:lnTo>
                    <a:pt x="158" y="129"/>
                  </a:lnTo>
                  <a:lnTo>
                    <a:pt x="154" y="131"/>
                  </a:lnTo>
                  <a:lnTo>
                    <a:pt x="150" y="131"/>
                  </a:lnTo>
                  <a:lnTo>
                    <a:pt x="146" y="132"/>
                  </a:lnTo>
                  <a:lnTo>
                    <a:pt x="142" y="132"/>
                  </a:lnTo>
                  <a:lnTo>
                    <a:pt x="143" y="132"/>
                  </a:lnTo>
                  <a:lnTo>
                    <a:pt x="139" y="132"/>
                  </a:lnTo>
                  <a:lnTo>
                    <a:pt x="136" y="131"/>
                  </a:lnTo>
                  <a:lnTo>
                    <a:pt x="133" y="130"/>
                  </a:lnTo>
                  <a:lnTo>
                    <a:pt x="130" y="129"/>
                  </a:lnTo>
                  <a:lnTo>
                    <a:pt x="127" y="128"/>
                  </a:lnTo>
                  <a:lnTo>
                    <a:pt x="124" y="127"/>
                  </a:lnTo>
                  <a:lnTo>
                    <a:pt x="121" y="125"/>
                  </a:lnTo>
                  <a:lnTo>
                    <a:pt x="122" y="125"/>
                  </a:lnTo>
                  <a:lnTo>
                    <a:pt x="117" y="121"/>
                  </a:lnTo>
                  <a:lnTo>
                    <a:pt x="112" y="117"/>
                  </a:lnTo>
                  <a:lnTo>
                    <a:pt x="108" y="114"/>
                  </a:lnTo>
                  <a:lnTo>
                    <a:pt x="105" y="111"/>
                  </a:lnTo>
                  <a:lnTo>
                    <a:pt x="102" y="107"/>
                  </a:lnTo>
                  <a:lnTo>
                    <a:pt x="100" y="104"/>
                  </a:lnTo>
                  <a:lnTo>
                    <a:pt x="96" y="97"/>
                  </a:lnTo>
                  <a:lnTo>
                    <a:pt x="92" y="91"/>
                  </a:lnTo>
                  <a:lnTo>
                    <a:pt x="87" y="84"/>
                  </a:lnTo>
                  <a:lnTo>
                    <a:pt x="85" y="81"/>
                  </a:lnTo>
                  <a:lnTo>
                    <a:pt x="83" y="77"/>
                  </a:lnTo>
                  <a:lnTo>
                    <a:pt x="81" y="74"/>
                  </a:lnTo>
                  <a:lnTo>
                    <a:pt x="78" y="71"/>
                  </a:lnTo>
                  <a:lnTo>
                    <a:pt x="75" y="67"/>
                  </a:lnTo>
                  <a:lnTo>
                    <a:pt x="72" y="63"/>
                  </a:lnTo>
                  <a:lnTo>
                    <a:pt x="69" y="61"/>
                  </a:lnTo>
                  <a:lnTo>
                    <a:pt x="66" y="58"/>
                  </a:lnTo>
                  <a:lnTo>
                    <a:pt x="64" y="56"/>
                  </a:lnTo>
                  <a:lnTo>
                    <a:pt x="63" y="56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3" y="51"/>
                  </a:lnTo>
                  <a:lnTo>
                    <a:pt x="49" y="49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6" y="47"/>
                  </a:lnTo>
                  <a:lnTo>
                    <a:pt x="31" y="48"/>
                  </a:lnTo>
                  <a:lnTo>
                    <a:pt x="27" y="48"/>
                  </a:lnTo>
                  <a:lnTo>
                    <a:pt x="22" y="49"/>
                  </a:lnTo>
                  <a:lnTo>
                    <a:pt x="17" y="50"/>
                  </a:lnTo>
                  <a:lnTo>
                    <a:pt x="12" y="52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7" y="53"/>
                  </a:lnTo>
                  <a:lnTo>
                    <a:pt x="6" y="52"/>
                  </a:lnTo>
                  <a:lnTo>
                    <a:pt x="5" y="51"/>
                  </a:lnTo>
                  <a:lnTo>
                    <a:pt x="4" y="50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9"/>
                  </a:lnTo>
                  <a:lnTo>
                    <a:pt x="36" y="6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49" y="2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6" y="1"/>
                  </a:lnTo>
                  <a:lnTo>
                    <a:pt x="60" y="1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5" y="3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0"/>
                  </a:lnTo>
                  <a:lnTo>
                    <a:pt x="79" y="12"/>
                  </a:lnTo>
                  <a:lnTo>
                    <a:pt x="83" y="16"/>
                  </a:lnTo>
                  <a:lnTo>
                    <a:pt x="87" y="21"/>
                  </a:lnTo>
                  <a:lnTo>
                    <a:pt x="89" y="24"/>
                  </a:lnTo>
                  <a:lnTo>
                    <a:pt x="91" y="26"/>
                  </a:lnTo>
                  <a:lnTo>
                    <a:pt x="96" y="31"/>
                  </a:lnTo>
                  <a:lnTo>
                    <a:pt x="100" y="37"/>
                  </a:lnTo>
                  <a:lnTo>
                    <a:pt x="103" y="41"/>
                  </a:lnTo>
                  <a:lnTo>
                    <a:pt x="107" y="46"/>
                  </a:lnTo>
                  <a:lnTo>
                    <a:pt x="110" y="51"/>
                  </a:lnTo>
                  <a:lnTo>
                    <a:pt x="112" y="54"/>
                  </a:lnTo>
                  <a:lnTo>
                    <a:pt x="114" y="56"/>
                  </a:lnTo>
                  <a:lnTo>
                    <a:pt x="117" y="59"/>
                  </a:lnTo>
                  <a:lnTo>
                    <a:pt x="119" y="62"/>
                  </a:lnTo>
                  <a:lnTo>
                    <a:pt x="120" y="64"/>
                  </a:lnTo>
                  <a:lnTo>
                    <a:pt x="122" y="66"/>
                  </a:lnTo>
                  <a:lnTo>
                    <a:pt x="126" y="70"/>
                  </a:lnTo>
                  <a:lnTo>
                    <a:pt x="129" y="73"/>
                  </a:lnTo>
                  <a:lnTo>
                    <a:pt x="133" y="76"/>
                  </a:lnTo>
                  <a:lnTo>
                    <a:pt x="137" y="78"/>
                  </a:lnTo>
                  <a:lnTo>
                    <a:pt x="137" y="79"/>
                  </a:lnTo>
                  <a:lnTo>
                    <a:pt x="141" y="81"/>
                  </a:lnTo>
                  <a:lnTo>
                    <a:pt x="145" y="84"/>
                  </a:lnTo>
                  <a:lnTo>
                    <a:pt x="149" y="87"/>
                  </a:lnTo>
                  <a:lnTo>
                    <a:pt x="152" y="90"/>
                  </a:lnTo>
                  <a:lnTo>
                    <a:pt x="157" y="95"/>
                  </a:lnTo>
                  <a:lnTo>
                    <a:pt x="159" y="97"/>
                  </a:lnTo>
                  <a:lnTo>
                    <a:pt x="161" y="99"/>
                  </a:lnTo>
                  <a:lnTo>
                    <a:pt x="164" y="101"/>
                  </a:lnTo>
                  <a:lnTo>
                    <a:pt x="166" y="101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6" y="102"/>
                  </a:lnTo>
                  <a:lnTo>
                    <a:pt x="177" y="102"/>
                  </a:lnTo>
                  <a:lnTo>
                    <a:pt x="180" y="102"/>
                  </a:lnTo>
                  <a:lnTo>
                    <a:pt x="183" y="101"/>
                  </a:lnTo>
                  <a:lnTo>
                    <a:pt x="186" y="100"/>
                  </a:lnTo>
                  <a:lnTo>
                    <a:pt x="192" y="98"/>
                  </a:lnTo>
                  <a:lnTo>
                    <a:pt x="198" y="96"/>
                  </a:lnTo>
                  <a:lnTo>
                    <a:pt x="204" y="94"/>
                  </a:lnTo>
                  <a:lnTo>
                    <a:pt x="210" y="92"/>
                  </a:lnTo>
                  <a:lnTo>
                    <a:pt x="213" y="91"/>
                  </a:lnTo>
                  <a:lnTo>
                    <a:pt x="216" y="90"/>
                  </a:lnTo>
                  <a:lnTo>
                    <a:pt x="220" y="90"/>
                  </a:lnTo>
                  <a:lnTo>
                    <a:pt x="223" y="89"/>
                  </a:lnTo>
                  <a:lnTo>
                    <a:pt x="225" y="88"/>
                  </a:lnTo>
                  <a:lnTo>
                    <a:pt x="220" y="88"/>
                  </a:lnTo>
                  <a:lnTo>
                    <a:pt x="216" y="89"/>
                  </a:lnTo>
                  <a:lnTo>
                    <a:pt x="213" y="89"/>
                  </a:lnTo>
                  <a:lnTo>
                    <a:pt x="213" y="90"/>
                  </a:lnTo>
                  <a:lnTo>
                    <a:pt x="210" y="91"/>
                  </a:lnTo>
                  <a:lnTo>
                    <a:pt x="204" y="93"/>
                  </a:lnTo>
                  <a:lnTo>
                    <a:pt x="198" y="95"/>
                  </a:lnTo>
                  <a:lnTo>
                    <a:pt x="191" y="97"/>
                  </a:lnTo>
                  <a:lnTo>
                    <a:pt x="192" y="97"/>
                  </a:lnTo>
                  <a:lnTo>
                    <a:pt x="186" y="99"/>
                  </a:lnTo>
                  <a:lnTo>
                    <a:pt x="183" y="100"/>
                  </a:lnTo>
                  <a:lnTo>
                    <a:pt x="180" y="100"/>
                  </a:lnTo>
                  <a:lnTo>
                    <a:pt x="177" y="101"/>
                  </a:lnTo>
                  <a:lnTo>
                    <a:pt x="174" y="100"/>
                  </a:lnTo>
                  <a:lnTo>
                    <a:pt x="171" y="100"/>
                  </a:lnTo>
                  <a:lnTo>
                    <a:pt x="172" y="101"/>
                  </a:lnTo>
                  <a:lnTo>
                    <a:pt x="169" y="100"/>
                  </a:lnTo>
                  <a:lnTo>
                    <a:pt x="167" y="100"/>
                  </a:lnTo>
                  <a:lnTo>
                    <a:pt x="166" y="100"/>
                  </a:lnTo>
                  <a:lnTo>
                    <a:pt x="163" y="98"/>
                  </a:lnTo>
                  <a:lnTo>
                    <a:pt x="161" y="96"/>
                  </a:lnTo>
                  <a:lnTo>
                    <a:pt x="159" y="94"/>
                  </a:lnTo>
                  <a:lnTo>
                    <a:pt x="154" y="89"/>
                  </a:lnTo>
                  <a:lnTo>
                    <a:pt x="151" y="86"/>
                  </a:lnTo>
                  <a:lnTo>
                    <a:pt x="147" y="83"/>
                  </a:lnTo>
                  <a:lnTo>
                    <a:pt x="142" y="80"/>
                  </a:lnTo>
                  <a:lnTo>
                    <a:pt x="138" y="77"/>
                  </a:lnTo>
                  <a:lnTo>
                    <a:pt x="139" y="77"/>
                  </a:lnTo>
                  <a:lnTo>
                    <a:pt x="135" y="74"/>
                  </a:lnTo>
                  <a:lnTo>
                    <a:pt x="131" y="72"/>
                  </a:lnTo>
                  <a:lnTo>
                    <a:pt x="127" y="69"/>
                  </a:lnTo>
                  <a:lnTo>
                    <a:pt x="124" y="65"/>
                  </a:lnTo>
                  <a:lnTo>
                    <a:pt x="122" y="63"/>
                  </a:lnTo>
                  <a:lnTo>
                    <a:pt x="121" y="61"/>
                  </a:lnTo>
                  <a:lnTo>
                    <a:pt x="118" y="58"/>
                  </a:lnTo>
                  <a:lnTo>
                    <a:pt x="116" y="55"/>
                  </a:lnTo>
                  <a:lnTo>
                    <a:pt x="114" y="53"/>
                  </a:lnTo>
                  <a:lnTo>
                    <a:pt x="113" y="50"/>
                  </a:lnTo>
                  <a:lnTo>
                    <a:pt x="109" y="45"/>
                  </a:lnTo>
                  <a:lnTo>
                    <a:pt x="105" y="40"/>
                  </a:lnTo>
                  <a:lnTo>
                    <a:pt x="101" y="36"/>
                  </a:lnTo>
                  <a:lnTo>
                    <a:pt x="97" y="31"/>
                  </a:lnTo>
                  <a:lnTo>
                    <a:pt x="94" y="25"/>
                  </a:lnTo>
                  <a:lnTo>
                    <a:pt x="91" y="23"/>
                  </a:lnTo>
                  <a:lnTo>
                    <a:pt x="89" y="20"/>
                  </a:lnTo>
                  <a:lnTo>
                    <a:pt x="85" y="15"/>
                  </a:lnTo>
                  <a:lnTo>
                    <a:pt x="80" y="10"/>
                  </a:lnTo>
                  <a:lnTo>
                    <a:pt x="78" y="9"/>
                  </a:lnTo>
                  <a:lnTo>
                    <a:pt x="76" y="7"/>
                  </a:lnTo>
                  <a:lnTo>
                    <a:pt x="76" y="6"/>
                  </a:lnTo>
                  <a:lnTo>
                    <a:pt x="73" y="4"/>
                  </a:lnTo>
                  <a:lnTo>
                    <a:pt x="73" y="5"/>
                  </a:lnTo>
                  <a:lnTo>
                    <a:pt x="70" y="3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0" y="3"/>
                  </a:lnTo>
                  <a:lnTo>
                    <a:pt x="36" y="5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8" y="16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12" y="53"/>
                  </a:lnTo>
                  <a:lnTo>
                    <a:pt x="17" y="51"/>
                  </a:lnTo>
                  <a:lnTo>
                    <a:pt x="22" y="50"/>
                  </a:lnTo>
                  <a:lnTo>
                    <a:pt x="26" y="49"/>
                  </a:lnTo>
                  <a:lnTo>
                    <a:pt x="31" y="49"/>
                  </a:lnTo>
                  <a:lnTo>
                    <a:pt x="35" y="49"/>
                  </a:lnTo>
                  <a:lnTo>
                    <a:pt x="40" y="49"/>
                  </a:lnTo>
                  <a:lnTo>
                    <a:pt x="44" y="50"/>
                  </a:lnTo>
                  <a:lnTo>
                    <a:pt x="48" y="51"/>
                  </a:lnTo>
                  <a:lnTo>
                    <a:pt x="51" y="52"/>
                  </a:lnTo>
                  <a:lnTo>
                    <a:pt x="55" y="54"/>
                  </a:lnTo>
                  <a:lnTo>
                    <a:pt x="55" y="53"/>
                  </a:lnTo>
                  <a:lnTo>
                    <a:pt x="58" y="55"/>
                  </a:lnTo>
                  <a:lnTo>
                    <a:pt x="62" y="57"/>
                  </a:lnTo>
                  <a:lnTo>
                    <a:pt x="65" y="60"/>
                  </a:lnTo>
                  <a:lnTo>
                    <a:pt x="68" y="62"/>
                  </a:lnTo>
                  <a:lnTo>
                    <a:pt x="70" y="64"/>
                  </a:lnTo>
                  <a:lnTo>
                    <a:pt x="74" y="68"/>
                  </a:lnTo>
                  <a:lnTo>
                    <a:pt x="76" y="71"/>
                  </a:lnTo>
                  <a:lnTo>
                    <a:pt x="79" y="75"/>
                  </a:lnTo>
                  <a:lnTo>
                    <a:pt x="81" y="79"/>
                  </a:lnTo>
                  <a:lnTo>
                    <a:pt x="84" y="82"/>
                  </a:lnTo>
                  <a:lnTo>
                    <a:pt x="86" y="85"/>
                  </a:lnTo>
                  <a:lnTo>
                    <a:pt x="89" y="92"/>
                  </a:lnTo>
                  <a:lnTo>
                    <a:pt x="94" y="98"/>
                  </a:lnTo>
                  <a:lnTo>
                    <a:pt x="98" y="105"/>
                  </a:lnTo>
                  <a:lnTo>
                    <a:pt x="100" y="108"/>
                  </a:lnTo>
                  <a:lnTo>
                    <a:pt x="103" y="112"/>
                  </a:lnTo>
                  <a:lnTo>
                    <a:pt x="106" y="115"/>
                  </a:lnTo>
                  <a:lnTo>
                    <a:pt x="110" y="119"/>
                  </a:lnTo>
                  <a:lnTo>
                    <a:pt x="114" y="123"/>
                  </a:lnTo>
                  <a:lnTo>
                    <a:pt x="120" y="126"/>
                  </a:lnTo>
                  <a:lnTo>
                    <a:pt x="122" y="128"/>
                  </a:lnTo>
                  <a:lnTo>
                    <a:pt x="125" y="129"/>
                  </a:lnTo>
                  <a:lnTo>
                    <a:pt x="125" y="130"/>
                  </a:lnTo>
                  <a:lnTo>
                    <a:pt x="128" y="131"/>
                  </a:lnTo>
                  <a:lnTo>
                    <a:pt x="131" y="132"/>
                  </a:lnTo>
                  <a:lnTo>
                    <a:pt x="135" y="133"/>
                  </a:lnTo>
                  <a:lnTo>
                    <a:pt x="138" y="133"/>
                  </a:lnTo>
                  <a:lnTo>
                    <a:pt x="142" y="133"/>
                  </a:lnTo>
                  <a:lnTo>
                    <a:pt x="146" y="133"/>
                  </a:lnTo>
                  <a:lnTo>
                    <a:pt x="150" y="133"/>
                  </a:lnTo>
                  <a:lnTo>
                    <a:pt x="154" y="132"/>
                  </a:lnTo>
                  <a:lnTo>
                    <a:pt x="158" y="131"/>
                  </a:lnTo>
                  <a:lnTo>
                    <a:pt x="163" y="129"/>
                  </a:lnTo>
                  <a:lnTo>
                    <a:pt x="167" y="127"/>
                  </a:lnTo>
                  <a:lnTo>
                    <a:pt x="172" y="125"/>
                  </a:lnTo>
                  <a:lnTo>
                    <a:pt x="176" y="123"/>
                  </a:lnTo>
                  <a:lnTo>
                    <a:pt x="180" y="121"/>
                  </a:lnTo>
                  <a:lnTo>
                    <a:pt x="184" y="119"/>
                  </a:lnTo>
                  <a:lnTo>
                    <a:pt x="185" y="118"/>
                  </a:lnTo>
                  <a:lnTo>
                    <a:pt x="188" y="116"/>
                  </a:lnTo>
                  <a:lnTo>
                    <a:pt x="196" y="112"/>
                  </a:lnTo>
                  <a:lnTo>
                    <a:pt x="203" y="107"/>
                  </a:lnTo>
                  <a:lnTo>
                    <a:pt x="209" y="101"/>
                  </a:lnTo>
                  <a:lnTo>
                    <a:pt x="216" y="95"/>
                  </a:lnTo>
                  <a:lnTo>
                    <a:pt x="220" y="92"/>
                  </a:lnTo>
                  <a:lnTo>
                    <a:pt x="225" y="88"/>
                  </a:lnTo>
                  <a:lnTo>
                    <a:pt x="223" y="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144" y="1679"/>
              <a:ext cx="432" cy="123"/>
            </a:xfrm>
            <a:custGeom>
              <a:rect b="b" l="l" r="r" t="t"/>
              <a:pathLst>
                <a:path extrusionOk="0" h="123" w="431">
                  <a:moveTo>
                    <a:pt x="214" y="35"/>
                  </a:moveTo>
                  <a:lnTo>
                    <a:pt x="181" y="0"/>
                  </a:lnTo>
                  <a:lnTo>
                    <a:pt x="170" y="9"/>
                  </a:lnTo>
                  <a:lnTo>
                    <a:pt x="159" y="18"/>
                  </a:lnTo>
                  <a:lnTo>
                    <a:pt x="148" y="26"/>
                  </a:lnTo>
                  <a:lnTo>
                    <a:pt x="138" y="34"/>
                  </a:lnTo>
                  <a:lnTo>
                    <a:pt x="128" y="42"/>
                  </a:lnTo>
                  <a:lnTo>
                    <a:pt x="117" y="49"/>
                  </a:lnTo>
                  <a:lnTo>
                    <a:pt x="107" y="56"/>
                  </a:lnTo>
                  <a:lnTo>
                    <a:pt x="97" y="63"/>
                  </a:lnTo>
                  <a:lnTo>
                    <a:pt x="86" y="70"/>
                  </a:lnTo>
                  <a:lnTo>
                    <a:pt x="75" y="77"/>
                  </a:lnTo>
                  <a:lnTo>
                    <a:pt x="64" y="84"/>
                  </a:lnTo>
                  <a:lnTo>
                    <a:pt x="52" y="91"/>
                  </a:lnTo>
                  <a:lnTo>
                    <a:pt x="40" y="98"/>
                  </a:lnTo>
                  <a:lnTo>
                    <a:pt x="28" y="105"/>
                  </a:lnTo>
                  <a:lnTo>
                    <a:pt x="14" y="113"/>
                  </a:lnTo>
                  <a:lnTo>
                    <a:pt x="7" y="118"/>
                  </a:lnTo>
                  <a:lnTo>
                    <a:pt x="0" y="122"/>
                  </a:lnTo>
                  <a:lnTo>
                    <a:pt x="6" y="121"/>
                  </a:lnTo>
                  <a:lnTo>
                    <a:pt x="13" y="119"/>
                  </a:lnTo>
                  <a:lnTo>
                    <a:pt x="21" y="119"/>
                  </a:lnTo>
                  <a:lnTo>
                    <a:pt x="29" y="117"/>
                  </a:lnTo>
                  <a:lnTo>
                    <a:pt x="37" y="116"/>
                  </a:lnTo>
                  <a:lnTo>
                    <a:pt x="46" y="115"/>
                  </a:lnTo>
                  <a:lnTo>
                    <a:pt x="55" y="113"/>
                  </a:lnTo>
                  <a:lnTo>
                    <a:pt x="65" y="112"/>
                  </a:lnTo>
                  <a:lnTo>
                    <a:pt x="75" y="110"/>
                  </a:lnTo>
                  <a:lnTo>
                    <a:pt x="85" y="109"/>
                  </a:lnTo>
                  <a:lnTo>
                    <a:pt x="96" y="107"/>
                  </a:lnTo>
                  <a:lnTo>
                    <a:pt x="106" y="105"/>
                  </a:lnTo>
                  <a:lnTo>
                    <a:pt x="150" y="99"/>
                  </a:lnTo>
                  <a:lnTo>
                    <a:pt x="171" y="96"/>
                  </a:lnTo>
                  <a:lnTo>
                    <a:pt x="193" y="93"/>
                  </a:lnTo>
                  <a:lnTo>
                    <a:pt x="203" y="91"/>
                  </a:lnTo>
                  <a:lnTo>
                    <a:pt x="213" y="90"/>
                  </a:lnTo>
                  <a:lnTo>
                    <a:pt x="222" y="89"/>
                  </a:lnTo>
                  <a:lnTo>
                    <a:pt x="232" y="87"/>
                  </a:lnTo>
                  <a:lnTo>
                    <a:pt x="240" y="86"/>
                  </a:lnTo>
                  <a:lnTo>
                    <a:pt x="249" y="85"/>
                  </a:lnTo>
                  <a:lnTo>
                    <a:pt x="257" y="84"/>
                  </a:lnTo>
                  <a:lnTo>
                    <a:pt x="264" y="83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82" y="81"/>
                  </a:lnTo>
                  <a:lnTo>
                    <a:pt x="287" y="80"/>
                  </a:lnTo>
                  <a:lnTo>
                    <a:pt x="281" y="77"/>
                  </a:lnTo>
                  <a:lnTo>
                    <a:pt x="276" y="73"/>
                  </a:lnTo>
                  <a:lnTo>
                    <a:pt x="270" y="70"/>
                  </a:lnTo>
                  <a:lnTo>
                    <a:pt x="264" y="67"/>
                  </a:lnTo>
                  <a:lnTo>
                    <a:pt x="258" y="64"/>
                  </a:lnTo>
                  <a:lnTo>
                    <a:pt x="252" y="61"/>
                  </a:lnTo>
                  <a:lnTo>
                    <a:pt x="245" y="58"/>
                  </a:lnTo>
                  <a:lnTo>
                    <a:pt x="238" y="56"/>
                  </a:lnTo>
                  <a:lnTo>
                    <a:pt x="241" y="52"/>
                  </a:lnTo>
                  <a:lnTo>
                    <a:pt x="245" y="49"/>
                  </a:lnTo>
                  <a:lnTo>
                    <a:pt x="248" y="46"/>
                  </a:lnTo>
                  <a:lnTo>
                    <a:pt x="251" y="43"/>
                  </a:lnTo>
                  <a:lnTo>
                    <a:pt x="255" y="40"/>
                  </a:lnTo>
                  <a:lnTo>
                    <a:pt x="259" y="37"/>
                  </a:lnTo>
                  <a:lnTo>
                    <a:pt x="264" y="35"/>
                  </a:lnTo>
                  <a:lnTo>
                    <a:pt x="268" y="33"/>
                  </a:lnTo>
                  <a:lnTo>
                    <a:pt x="273" y="31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6" y="28"/>
                  </a:lnTo>
                  <a:lnTo>
                    <a:pt x="290" y="28"/>
                  </a:lnTo>
                  <a:lnTo>
                    <a:pt x="294" y="28"/>
                  </a:lnTo>
                  <a:lnTo>
                    <a:pt x="298" y="29"/>
                  </a:lnTo>
                  <a:lnTo>
                    <a:pt x="301" y="30"/>
                  </a:lnTo>
                  <a:lnTo>
                    <a:pt x="305" y="31"/>
                  </a:lnTo>
                  <a:lnTo>
                    <a:pt x="308" y="32"/>
                  </a:lnTo>
                  <a:lnTo>
                    <a:pt x="315" y="35"/>
                  </a:lnTo>
                  <a:lnTo>
                    <a:pt x="321" y="38"/>
                  </a:lnTo>
                  <a:lnTo>
                    <a:pt x="327" y="42"/>
                  </a:lnTo>
                  <a:lnTo>
                    <a:pt x="329" y="43"/>
                  </a:lnTo>
                  <a:lnTo>
                    <a:pt x="331" y="44"/>
                  </a:lnTo>
                  <a:lnTo>
                    <a:pt x="335" y="47"/>
                  </a:lnTo>
                  <a:lnTo>
                    <a:pt x="338" y="49"/>
                  </a:lnTo>
                  <a:lnTo>
                    <a:pt x="341" y="51"/>
                  </a:lnTo>
                  <a:lnTo>
                    <a:pt x="344" y="53"/>
                  </a:lnTo>
                  <a:lnTo>
                    <a:pt x="348" y="55"/>
                  </a:lnTo>
                  <a:lnTo>
                    <a:pt x="353" y="57"/>
                  </a:lnTo>
                  <a:lnTo>
                    <a:pt x="358" y="58"/>
                  </a:lnTo>
                  <a:lnTo>
                    <a:pt x="361" y="58"/>
                  </a:lnTo>
                  <a:lnTo>
                    <a:pt x="364" y="58"/>
                  </a:lnTo>
                  <a:lnTo>
                    <a:pt x="367" y="58"/>
                  </a:lnTo>
                  <a:lnTo>
                    <a:pt x="369" y="58"/>
                  </a:lnTo>
                  <a:lnTo>
                    <a:pt x="372" y="58"/>
                  </a:lnTo>
                  <a:lnTo>
                    <a:pt x="375" y="57"/>
                  </a:lnTo>
                  <a:lnTo>
                    <a:pt x="378" y="57"/>
                  </a:lnTo>
                  <a:lnTo>
                    <a:pt x="381" y="56"/>
                  </a:lnTo>
                  <a:lnTo>
                    <a:pt x="387" y="54"/>
                  </a:lnTo>
                  <a:lnTo>
                    <a:pt x="393" y="51"/>
                  </a:lnTo>
                  <a:lnTo>
                    <a:pt x="399" y="48"/>
                  </a:lnTo>
                  <a:lnTo>
                    <a:pt x="404" y="45"/>
                  </a:lnTo>
                  <a:lnTo>
                    <a:pt x="409" y="41"/>
                  </a:lnTo>
                  <a:lnTo>
                    <a:pt x="414" y="37"/>
                  </a:lnTo>
                  <a:lnTo>
                    <a:pt x="418" y="33"/>
                  </a:lnTo>
                  <a:lnTo>
                    <a:pt x="422" y="29"/>
                  </a:lnTo>
                  <a:lnTo>
                    <a:pt x="425" y="25"/>
                  </a:lnTo>
                  <a:lnTo>
                    <a:pt x="427" y="21"/>
                  </a:lnTo>
                  <a:lnTo>
                    <a:pt x="429" y="17"/>
                  </a:lnTo>
                  <a:lnTo>
                    <a:pt x="429" y="15"/>
                  </a:lnTo>
                  <a:lnTo>
                    <a:pt x="430" y="14"/>
                  </a:lnTo>
                  <a:lnTo>
                    <a:pt x="429" y="14"/>
                  </a:lnTo>
                  <a:lnTo>
                    <a:pt x="428" y="16"/>
                  </a:lnTo>
                  <a:lnTo>
                    <a:pt x="426" y="17"/>
                  </a:lnTo>
                  <a:lnTo>
                    <a:pt x="424" y="19"/>
                  </a:lnTo>
                  <a:lnTo>
                    <a:pt x="421" y="21"/>
                  </a:lnTo>
                  <a:lnTo>
                    <a:pt x="419" y="23"/>
                  </a:lnTo>
                  <a:lnTo>
                    <a:pt x="415" y="25"/>
                  </a:lnTo>
                  <a:lnTo>
                    <a:pt x="409" y="30"/>
                  </a:lnTo>
                  <a:lnTo>
                    <a:pt x="402" y="35"/>
                  </a:lnTo>
                  <a:lnTo>
                    <a:pt x="399" y="37"/>
                  </a:lnTo>
                  <a:lnTo>
                    <a:pt x="395" y="39"/>
                  </a:lnTo>
                  <a:lnTo>
                    <a:pt x="392" y="41"/>
                  </a:lnTo>
                  <a:lnTo>
                    <a:pt x="388" y="42"/>
                  </a:lnTo>
                  <a:lnTo>
                    <a:pt x="384" y="44"/>
                  </a:lnTo>
                  <a:lnTo>
                    <a:pt x="380" y="45"/>
                  </a:lnTo>
                  <a:lnTo>
                    <a:pt x="376" y="45"/>
                  </a:lnTo>
                  <a:lnTo>
                    <a:pt x="373" y="46"/>
                  </a:lnTo>
                  <a:lnTo>
                    <a:pt x="370" y="45"/>
                  </a:lnTo>
                  <a:lnTo>
                    <a:pt x="367" y="44"/>
                  </a:lnTo>
                  <a:lnTo>
                    <a:pt x="364" y="43"/>
                  </a:lnTo>
                  <a:lnTo>
                    <a:pt x="361" y="42"/>
                  </a:lnTo>
                  <a:lnTo>
                    <a:pt x="358" y="41"/>
                  </a:lnTo>
                  <a:lnTo>
                    <a:pt x="356" y="39"/>
                  </a:lnTo>
                  <a:lnTo>
                    <a:pt x="351" y="35"/>
                  </a:lnTo>
                  <a:lnTo>
                    <a:pt x="346" y="31"/>
                  </a:lnTo>
                  <a:lnTo>
                    <a:pt x="341" y="27"/>
                  </a:lnTo>
                  <a:lnTo>
                    <a:pt x="333" y="21"/>
                  </a:lnTo>
                  <a:lnTo>
                    <a:pt x="329" y="18"/>
                  </a:lnTo>
                  <a:lnTo>
                    <a:pt x="325" y="15"/>
                  </a:lnTo>
                  <a:lnTo>
                    <a:pt x="321" y="13"/>
                  </a:lnTo>
                  <a:lnTo>
                    <a:pt x="317" y="10"/>
                  </a:lnTo>
                  <a:lnTo>
                    <a:pt x="312" y="9"/>
                  </a:lnTo>
                  <a:lnTo>
                    <a:pt x="307" y="7"/>
                  </a:lnTo>
                  <a:lnTo>
                    <a:pt x="302" y="6"/>
                  </a:lnTo>
                  <a:lnTo>
                    <a:pt x="297" y="5"/>
                  </a:lnTo>
                  <a:lnTo>
                    <a:pt x="291" y="4"/>
                  </a:lnTo>
                  <a:lnTo>
                    <a:pt x="285" y="4"/>
                  </a:lnTo>
                  <a:lnTo>
                    <a:pt x="279" y="5"/>
                  </a:lnTo>
                  <a:lnTo>
                    <a:pt x="276" y="5"/>
                  </a:lnTo>
                  <a:lnTo>
                    <a:pt x="273" y="6"/>
                  </a:lnTo>
                  <a:lnTo>
                    <a:pt x="270" y="7"/>
                  </a:lnTo>
                  <a:lnTo>
                    <a:pt x="266" y="8"/>
                  </a:lnTo>
                  <a:lnTo>
                    <a:pt x="263" y="9"/>
                  </a:lnTo>
                  <a:lnTo>
                    <a:pt x="259" y="11"/>
                  </a:lnTo>
                  <a:lnTo>
                    <a:pt x="247" y="16"/>
                  </a:lnTo>
                  <a:lnTo>
                    <a:pt x="241" y="18"/>
                  </a:lnTo>
                  <a:lnTo>
                    <a:pt x="235" y="21"/>
                  </a:lnTo>
                  <a:lnTo>
                    <a:pt x="229" y="24"/>
                  </a:lnTo>
                  <a:lnTo>
                    <a:pt x="224" y="28"/>
                  </a:lnTo>
                  <a:lnTo>
                    <a:pt x="218" y="31"/>
                  </a:lnTo>
                  <a:lnTo>
                    <a:pt x="216" y="33"/>
                  </a:lnTo>
                  <a:lnTo>
                    <a:pt x="214" y="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140" y="1677"/>
              <a:ext cx="436" cy="126"/>
            </a:xfrm>
            <a:custGeom>
              <a:rect b="b" l="l" r="r" t="t"/>
              <a:pathLst>
                <a:path extrusionOk="0" h="126" w="436">
                  <a:moveTo>
                    <a:pt x="217" y="38"/>
                  </a:moveTo>
                  <a:lnTo>
                    <a:pt x="218" y="36"/>
                  </a:lnTo>
                  <a:lnTo>
                    <a:pt x="185" y="0"/>
                  </a:lnTo>
                  <a:lnTo>
                    <a:pt x="173" y="11"/>
                  </a:lnTo>
                  <a:lnTo>
                    <a:pt x="162" y="19"/>
                  </a:lnTo>
                  <a:lnTo>
                    <a:pt x="151" y="28"/>
                  </a:lnTo>
                  <a:lnTo>
                    <a:pt x="141" y="36"/>
                  </a:lnTo>
                  <a:lnTo>
                    <a:pt x="130" y="43"/>
                  </a:lnTo>
                  <a:lnTo>
                    <a:pt x="120" y="50"/>
                  </a:lnTo>
                  <a:lnTo>
                    <a:pt x="110" y="57"/>
                  </a:lnTo>
                  <a:lnTo>
                    <a:pt x="100" y="64"/>
                  </a:lnTo>
                  <a:lnTo>
                    <a:pt x="89" y="71"/>
                  </a:lnTo>
                  <a:lnTo>
                    <a:pt x="78" y="78"/>
                  </a:lnTo>
                  <a:lnTo>
                    <a:pt x="67" y="85"/>
                  </a:lnTo>
                  <a:lnTo>
                    <a:pt x="43" y="99"/>
                  </a:lnTo>
                  <a:lnTo>
                    <a:pt x="31" y="107"/>
                  </a:lnTo>
                  <a:lnTo>
                    <a:pt x="17" y="114"/>
                  </a:lnTo>
                  <a:lnTo>
                    <a:pt x="10" y="119"/>
                  </a:lnTo>
                  <a:lnTo>
                    <a:pt x="0" y="125"/>
                  </a:lnTo>
                  <a:lnTo>
                    <a:pt x="10" y="123"/>
                  </a:lnTo>
                  <a:lnTo>
                    <a:pt x="17" y="122"/>
                  </a:lnTo>
                  <a:lnTo>
                    <a:pt x="32" y="120"/>
                  </a:lnTo>
                  <a:lnTo>
                    <a:pt x="41" y="118"/>
                  </a:lnTo>
                  <a:lnTo>
                    <a:pt x="41" y="119"/>
                  </a:lnTo>
                  <a:lnTo>
                    <a:pt x="49" y="117"/>
                  </a:lnTo>
                  <a:lnTo>
                    <a:pt x="59" y="116"/>
                  </a:lnTo>
                  <a:lnTo>
                    <a:pt x="69" y="114"/>
                  </a:lnTo>
                  <a:lnTo>
                    <a:pt x="79" y="113"/>
                  </a:lnTo>
                  <a:lnTo>
                    <a:pt x="89" y="111"/>
                  </a:lnTo>
                  <a:lnTo>
                    <a:pt x="99" y="110"/>
                  </a:lnTo>
                  <a:lnTo>
                    <a:pt x="110" y="108"/>
                  </a:lnTo>
                  <a:lnTo>
                    <a:pt x="153" y="101"/>
                  </a:lnTo>
                  <a:lnTo>
                    <a:pt x="175" y="98"/>
                  </a:lnTo>
                  <a:lnTo>
                    <a:pt x="196" y="95"/>
                  </a:lnTo>
                  <a:lnTo>
                    <a:pt x="206" y="94"/>
                  </a:lnTo>
                  <a:lnTo>
                    <a:pt x="216" y="92"/>
                  </a:lnTo>
                  <a:lnTo>
                    <a:pt x="226" y="91"/>
                  </a:lnTo>
                  <a:lnTo>
                    <a:pt x="235" y="90"/>
                  </a:lnTo>
                  <a:lnTo>
                    <a:pt x="244" y="89"/>
                  </a:lnTo>
                  <a:lnTo>
                    <a:pt x="252" y="88"/>
                  </a:lnTo>
                  <a:lnTo>
                    <a:pt x="260" y="87"/>
                  </a:lnTo>
                  <a:lnTo>
                    <a:pt x="267" y="86"/>
                  </a:lnTo>
                  <a:lnTo>
                    <a:pt x="274" y="85"/>
                  </a:lnTo>
                  <a:lnTo>
                    <a:pt x="280" y="84"/>
                  </a:lnTo>
                  <a:lnTo>
                    <a:pt x="285" y="84"/>
                  </a:lnTo>
                  <a:lnTo>
                    <a:pt x="292" y="83"/>
                  </a:lnTo>
                  <a:lnTo>
                    <a:pt x="286" y="78"/>
                  </a:lnTo>
                  <a:lnTo>
                    <a:pt x="280" y="74"/>
                  </a:lnTo>
                  <a:lnTo>
                    <a:pt x="274" y="71"/>
                  </a:lnTo>
                  <a:lnTo>
                    <a:pt x="269" y="68"/>
                  </a:lnTo>
                  <a:lnTo>
                    <a:pt x="263" y="65"/>
                  </a:lnTo>
                  <a:lnTo>
                    <a:pt x="256" y="62"/>
                  </a:lnTo>
                  <a:lnTo>
                    <a:pt x="249" y="59"/>
                  </a:lnTo>
                  <a:lnTo>
                    <a:pt x="242" y="57"/>
                  </a:lnTo>
                  <a:lnTo>
                    <a:pt x="243" y="58"/>
                  </a:lnTo>
                  <a:lnTo>
                    <a:pt x="246" y="54"/>
                  </a:lnTo>
                  <a:lnTo>
                    <a:pt x="250" y="51"/>
                  </a:lnTo>
                  <a:lnTo>
                    <a:pt x="253" y="48"/>
                  </a:lnTo>
                  <a:lnTo>
                    <a:pt x="256" y="45"/>
                  </a:lnTo>
                  <a:lnTo>
                    <a:pt x="259" y="42"/>
                  </a:lnTo>
                  <a:lnTo>
                    <a:pt x="263" y="40"/>
                  </a:lnTo>
                  <a:lnTo>
                    <a:pt x="268" y="37"/>
                  </a:lnTo>
                  <a:lnTo>
                    <a:pt x="272" y="35"/>
                  </a:lnTo>
                  <a:lnTo>
                    <a:pt x="277" y="33"/>
                  </a:lnTo>
                  <a:lnTo>
                    <a:pt x="282" y="32"/>
                  </a:lnTo>
                  <a:lnTo>
                    <a:pt x="286" y="31"/>
                  </a:lnTo>
                  <a:lnTo>
                    <a:pt x="290" y="31"/>
                  </a:lnTo>
                  <a:lnTo>
                    <a:pt x="294" y="31"/>
                  </a:lnTo>
                  <a:lnTo>
                    <a:pt x="297" y="31"/>
                  </a:lnTo>
                  <a:lnTo>
                    <a:pt x="301" y="31"/>
                  </a:lnTo>
                  <a:lnTo>
                    <a:pt x="304" y="32"/>
                  </a:lnTo>
                  <a:lnTo>
                    <a:pt x="308" y="33"/>
                  </a:lnTo>
                  <a:lnTo>
                    <a:pt x="311" y="34"/>
                  </a:lnTo>
                  <a:lnTo>
                    <a:pt x="317" y="37"/>
                  </a:lnTo>
                  <a:lnTo>
                    <a:pt x="324" y="41"/>
                  </a:lnTo>
                  <a:lnTo>
                    <a:pt x="330" y="44"/>
                  </a:lnTo>
                  <a:lnTo>
                    <a:pt x="332" y="46"/>
                  </a:lnTo>
                  <a:lnTo>
                    <a:pt x="334" y="47"/>
                  </a:lnTo>
                  <a:lnTo>
                    <a:pt x="337" y="49"/>
                  </a:lnTo>
                  <a:lnTo>
                    <a:pt x="341" y="51"/>
                  </a:lnTo>
                  <a:lnTo>
                    <a:pt x="344" y="54"/>
                  </a:lnTo>
                  <a:lnTo>
                    <a:pt x="348" y="56"/>
                  </a:lnTo>
                  <a:lnTo>
                    <a:pt x="352" y="57"/>
                  </a:lnTo>
                  <a:lnTo>
                    <a:pt x="356" y="59"/>
                  </a:lnTo>
                  <a:lnTo>
                    <a:pt x="362" y="60"/>
                  </a:lnTo>
                  <a:lnTo>
                    <a:pt x="364" y="61"/>
                  </a:lnTo>
                  <a:lnTo>
                    <a:pt x="367" y="61"/>
                  </a:lnTo>
                  <a:lnTo>
                    <a:pt x="370" y="61"/>
                  </a:lnTo>
                  <a:lnTo>
                    <a:pt x="373" y="61"/>
                  </a:lnTo>
                  <a:lnTo>
                    <a:pt x="376" y="60"/>
                  </a:lnTo>
                  <a:lnTo>
                    <a:pt x="379" y="60"/>
                  </a:lnTo>
                  <a:lnTo>
                    <a:pt x="382" y="59"/>
                  </a:lnTo>
                  <a:lnTo>
                    <a:pt x="385" y="59"/>
                  </a:lnTo>
                  <a:lnTo>
                    <a:pt x="391" y="57"/>
                  </a:lnTo>
                  <a:lnTo>
                    <a:pt x="391" y="56"/>
                  </a:lnTo>
                  <a:lnTo>
                    <a:pt x="397" y="54"/>
                  </a:lnTo>
                  <a:lnTo>
                    <a:pt x="403" y="51"/>
                  </a:lnTo>
                  <a:lnTo>
                    <a:pt x="408" y="47"/>
                  </a:lnTo>
                  <a:lnTo>
                    <a:pt x="413" y="44"/>
                  </a:lnTo>
                  <a:lnTo>
                    <a:pt x="418" y="40"/>
                  </a:lnTo>
                  <a:lnTo>
                    <a:pt x="418" y="39"/>
                  </a:lnTo>
                  <a:lnTo>
                    <a:pt x="422" y="36"/>
                  </a:lnTo>
                  <a:lnTo>
                    <a:pt x="427" y="31"/>
                  </a:lnTo>
                  <a:lnTo>
                    <a:pt x="430" y="27"/>
                  </a:lnTo>
                  <a:lnTo>
                    <a:pt x="432" y="23"/>
                  </a:lnTo>
                  <a:lnTo>
                    <a:pt x="434" y="19"/>
                  </a:lnTo>
                  <a:lnTo>
                    <a:pt x="434" y="17"/>
                  </a:lnTo>
                  <a:lnTo>
                    <a:pt x="435" y="13"/>
                  </a:lnTo>
                  <a:lnTo>
                    <a:pt x="433" y="15"/>
                  </a:lnTo>
                  <a:lnTo>
                    <a:pt x="432" y="15"/>
                  </a:lnTo>
                  <a:lnTo>
                    <a:pt x="432" y="16"/>
                  </a:lnTo>
                  <a:lnTo>
                    <a:pt x="430" y="17"/>
                  </a:lnTo>
                  <a:lnTo>
                    <a:pt x="431" y="17"/>
                  </a:lnTo>
                  <a:lnTo>
                    <a:pt x="427" y="20"/>
                  </a:lnTo>
                  <a:lnTo>
                    <a:pt x="424" y="22"/>
                  </a:lnTo>
                  <a:lnTo>
                    <a:pt x="422" y="24"/>
                  </a:lnTo>
                  <a:lnTo>
                    <a:pt x="419" y="27"/>
                  </a:lnTo>
                  <a:lnTo>
                    <a:pt x="412" y="32"/>
                  </a:lnTo>
                  <a:lnTo>
                    <a:pt x="406" y="36"/>
                  </a:lnTo>
                  <a:lnTo>
                    <a:pt x="402" y="38"/>
                  </a:lnTo>
                  <a:lnTo>
                    <a:pt x="399" y="40"/>
                  </a:lnTo>
                  <a:lnTo>
                    <a:pt x="395" y="42"/>
                  </a:lnTo>
                  <a:lnTo>
                    <a:pt x="392" y="44"/>
                  </a:lnTo>
                  <a:lnTo>
                    <a:pt x="388" y="45"/>
                  </a:lnTo>
                  <a:lnTo>
                    <a:pt x="384" y="46"/>
                  </a:lnTo>
                  <a:lnTo>
                    <a:pt x="381" y="46"/>
                  </a:lnTo>
                  <a:lnTo>
                    <a:pt x="377" y="47"/>
                  </a:lnTo>
                  <a:lnTo>
                    <a:pt x="374" y="46"/>
                  </a:lnTo>
                  <a:lnTo>
                    <a:pt x="371" y="46"/>
                  </a:lnTo>
                  <a:lnTo>
                    <a:pt x="368" y="45"/>
                  </a:lnTo>
                  <a:lnTo>
                    <a:pt x="365" y="43"/>
                  </a:lnTo>
                  <a:lnTo>
                    <a:pt x="363" y="42"/>
                  </a:lnTo>
                  <a:lnTo>
                    <a:pt x="360" y="40"/>
                  </a:lnTo>
                  <a:lnTo>
                    <a:pt x="355" y="36"/>
                  </a:lnTo>
                  <a:lnTo>
                    <a:pt x="351" y="33"/>
                  </a:lnTo>
                  <a:lnTo>
                    <a:pt x="346" y="28"/>
                  </a:lnTo>
                  <a:lnTo>
                    <a:pt x="338" y="22"/>
                  </a:lnTo>
                  <a:lnTo>
                    <a:pt x="334" y="19"/>
                  </a:lnTo>
                  <a:lnTo>
                    <a:pt x="330" y="16"/>
                  </a:lnTo>
                  <a:lnTo>
                    <a:pt x="325" y="14"/>
                  </a:lnTo>
                  <a:lnTo>
                    <a:pt x="321" y="12"/>
                  </a:lnTo>
                  <a:lnTo>
                    <a:pt x="316" y="10"/>
                  </a:lnTo>
                  <a:lnTo>
                    <a:pt x="311" y="8"/>
                  </a:lnTo>
                  <a:lnTo>
                    <a:pt x="306" y="7"/>
                  </a:lnTo>
                  <a:lnTo>
                    <a:pt x="301" y="6"/>
                  </a:lnTo>
                  <a:lnTo>
                    <a:pt x="300" y="6"/>
                  </a:lnTo>
                  <a:lnTo>
                    <a:pt x="295" y="6"/>
                  </a:lnTo>
                  <a:lnTo>
                    <a:pt x="289" y="5"/>
                  </a:lnTo>
                  <a:lnTo>
                    <a:pt x="283" y="6"/>
                  </a:lnTo>
                  <a:lnTo>
                    <a:pt x="280" y="7"/>
                  </a:lnTo>
                  <a:lnTo>
                    <a:pt x="277" y="7"/>
                  </a:lnTo>
                  <a:lnTo>
                    <a:pt x="273" y="8"/>
                  </a:lnTo>
                  <a:lnTo>
                    <a:pt x="270" y="9"/>
                  </a:lnTo>
                  <a:lnTo>
                    <a:pt x="266" y="10"/>
                  </a:lnTo>
                  <a:lnTo>
                    <a:pt x="263" y="12"/>
                  </a:lnTo>
                  <a:lnTo>
                    <a:pt x="251" y="17"/>
                  </a:lnTo>
                  <a:lnTo>
                    <a:pt x="245" y="19"/>
                  </a:lnTo>
                  <a:lnTo>
                    <a:pt x="244" y="20"/>
                  </a:lnTo>
                  <a:lnTo>
                    <a:pt x="238" y="23"/>
                  </a:lnTo>
                  <a:lnTo>
                    <a:pt x="232" y="26"/>
                  </a:lnTo>
                  <a:lnTo>
                    <a:pt x="227" y="29"/>
                  </a:lnTo>
                  <a:lnTo>
                    <a:pt x="222" y="32"/>
                  </a:lnTo>
                  <a:lnTo>
                    <a:pt x="221" y="33"/>
                  </a:lnTo>
                  <a:lnTo>
                    <a:pt x="219" y="35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21" y="42"/>
                  </a:lnTo>
                  <a:lnTo>
                    <a:pt x="218" y="36"/>
                  </a:lnTo>
                  <a:lnTo>
                    <a:pt x="218" y="37"/>
                  </a:lnTo>
                  <a:lnTo>
                    <a:pt x="221" y="35"/>
                  </a:lnTo>
                  <a:lnTo>
                    <a:pt x="222" y="33"/>
                  </a:lnTo>
                  <a:lnTo>
                    <a:pt x="223" y="34"/>
                  </a:lnTo>
                  <a:lnTo>
                    <a:pt x="228" y="30"/>
                  </a:lnTo>
                  <a:lnTo>
                    <a:pt x="234" y="26"/>
                  </a:lnTo>
                  <a:lnTo>
                    <a:pt x="233" y="27"/>
                  </a:lnTo>
                  <a:lnTo>
                    <a:pt x="239" y="24"/>
                  </a:lnTo>
                  <a:lnTo>
                    <a:pt x="245" y="21"/>
                  </a:lnTo>
                  <a:lnTo>
                    <a:pt x="251" y="18"/>
                  </a:lnTo>
                  <a:lnTo>
                    <a:pt x="263" y="13"/>
                  </a:lnTo>
                  <a:lnTo>
                    <a:pt x="267" y="12"/>
                  </a:lnTo>
                  <a:lnTo>
                    <a:pt x="270" y="11"/>
                  </a:lnTo>
                  <a:lnTo>
                    <a:pt x="273" y="9"/>
                  </a:lnTo>
                  <a:lnTo>
                    <a:pt x="277" y="9"/>
                  </a:lnTo>
                  <a:lnTo>
                    <a:pt x="279" y="8"/>
                  </a:lnTo>
                  <a:lnTo>
                    <a:pt x="283" y="7"/>
                  </a:lnTo>
                  <a:lnTo>
                    <a:pt x="289" y="7"/>
                  </a:lnTo>
                  <a:lnTo>
                    <a:pt x="294" y="7"/>
                  </a:lnTo>
                  <a:lnTo>
                    <a:pt x="299" y="7"/>
                  </a:lnTo>
                  <a:lnTo>
                    <a:pt x="305" y="8"/>
                  </a:lnTo>
                  <a:lnTo>
                    <a:pt x="310" y="9"/>
                  </a:lnTo>
                  <a:lnTo>
                    <a:pt x="315" y="11"/>
                  </a:lnTo>
                  <a:lnTo>
                    <a:pt x="319" y="13"/>
                  </a:lnTo>
                  <a:lnTo>
                    <a:pt x="324" y="15"/>
                  </a:lnTo>
                  <a:lnTo>
                    <a:pt x="328" y="18"/>
                  </a:lnTo>
                  <a:lnTo>
                    <a:pt x="332" y="20"/>
                  </a:lnTo>
                  <a:lnTo>
                    <a:pt x="336" y="23"/>
                  </a:lnTo>
                  <a:lnTo>
                    <a:pt x="344" y="29"/>
                  </a:lnTo>
                  <a:lnTo>
                    <a:pt x="349" y="34"/>
                  </a:lnTo>
                  <a:lnTo>
                    <a:pt x="353" y="38"/>
                  </a:lnTo>
                  <a:lnTo>
                    <a:pt x="358" y="41"/>
                  </a:lnTo>
                  <a:lnTo>
                    <a:pt x="358" y="42"/>
                  </a:lnTo>
                  <a:lnTo>
                    <a:pt x="361" y="43"/>
                  </a:lnTo>
                  <a:lnTo>
                    <a:pt x="364" y="45"/>
                  </a:lnTo>
                  <a:lnTo>
                    <a:pt x="367" y="46"/>
                  </a:lnTo>
                  <a:lnTo>
                    <a:pt x="369" y="47"/>
                  </a:lnTo>
                  <a:lnTo>
                    <a:pt x="370" y="47"/>
                  </a:lnTo>
                  <a:lnTo>
                    <a:pt x="373" y="48"/>
                  </a:lnTo>
                  <a:lnTo>
                    <a:pt x="377" y="48"/>
                  </a:lnTo>
                  <a:lnTo>
                    <a:pt x="380" y="48"/>
                  </a:lnTo>
                  <a:lnTo>
                    <a:pt x="384" y="47"/>
                  </a:lnTo>
                  <a:lnTo>
                    <a:pt x="388" y="46"/>
                  </a:lnTo>
                  <a:lnTo>
                    <a:pt x="392" y="45"/>
                  </a:lnTo>
                  <a:lnTo>
                    <a:pt x="396" y="43"/>
                  </a:lnTo>
                  <a:lnTo>
                    <a:pt x="399" y="41"/>
                  </a:lnTo>
                  <a:lnTo>
                    <a:pt x="400" y="41"/>
                  </a:lnTo>
                  <a:lnTo>
                    <a:pt x="403" y="39"/>
                  </a:lnTo>
                  <a:lnTo>
                    <a:pt x="407" y="37"/>
                  </a:lnTo>
                  <a:lnTo>
                    <a:pt x="413" y="33"/>
                  </a:lnTo>
                  <a:lnTo>
                    <a:pt x="413" y="32"/>
                  </a:lnTo>
                  <a:lnTo>
                    <a:pt x="420" y="27"/>
                  </a:lnTo>
                  <a:lnTo>
                    <a:pt x="423" y="25"/>
                  </a:lnTo>
                  <a:lnTo>
                    <a:pt x="426" y="23"/>
                  </a:lnTo>
                  <a:lnTo>
                    <a:pt x="428" y="21"/>
                  </a:lnTo>
                  <a:lnTo>
                    <a:pt x="432" y="18"/>
                  </a:lnTo>
                  <a:lnTo>
                    <a:pt x="433" y="17"/>
                  </a:lnTo>
                  <a:lnTo>
                    <a:pt x="434" y="16"/>
                  </a:lnTo>
                  <a:lnTo>
                    <a:pt x="433" y="16"/>
                  </a:lnTo>
                  <a:lnTo>
                    <a:pt x="432" y="17"/>
                  </a:lnTo>
                  <a:lnTo>
                    <a:pt x="432" y="19"/>
                  </a:lnTo>
                  <a:lnTo>
                    <a:pt x="430" y="23"/>
                  </a:lnTo>
                  <a:lnTo>
                    <a:pt x="428" y="27"/>
                  </a:lnTo>
                  <a:lnTo>
                    <a:pt x="424" y="31"/>
                  </a:lnTo>
                  <a:lnTo>
                    <a:pt x="421" y="35"/>
                  </a:lnTo>
                  <a:lnTo>
                    <a:pt x="417" y="39"/>
                  </a:lnTo>
                  <a:lnTo>
                    <a:pt x="412" y="43"/>
                  </a:lnTo>
                  <a:lnTo>
                    <a:pt x="407" y="47"/>
                  </a:lnTo>
                  <a:lnTo>
                    <a:pt x="402" y="50"/>
                  </a:lnTo>
                  <a:lnTo>
                    <a:pt x="396" y="53"/>
                  </a:lnTo>
                  <a:lnTo>
                    <a:pt x="391" y="55"/>
                  </a:lnTo>
                  <a:lnTo>
                    <a:pt x="385" y="57"/>
                  </a:lnTo>
                  <a:lnTo>
                    <a:pt x="382" y="58"/>
                  </a:lnTo>
                  <a:lnTo>
                    <a:pt x="379" y="59"/>
                  </a:lnTo>
                  <a:lnTo>
                    <a:pt x="376" y="59"/>
                  </a:lnTo>
                  <a:lnTo>
                    <a:pt x="373" y="59"/>
                  </a:lnTo>
                  <a:lnTo>
                    <a:pt x="374" y="59"/>
                  </a:lnTo>
                  <a:lnTo>
                    <a:pt x="371" y="60"/>
                  </a:lnTo>
                  <a:lnTo>
                    <a:pt x="368" y="60"/>
                  </a:lnTo>
                  <a:lnTo>
                    <a:pt x="365" y="59"/>
                  </a:lnTo>
                  <a:lnTo>
                    <a:pt x="363" y="59"/>
                  </a:lnTo>
                  <a:lnTo>
                    <a:pt x="357" y="58"/>
                  </a:lnTo>
                  <a:lnTo>
                    <a:pt x="353" y="56"/>
                  </a:lnTo>
                  <a:lnTo>
                    <a:pt x="349" y="54"/>
                  </a:lnTo>
                  <a:lnTo>
                    <a:pt x="345" y="52"/>
                  </a:lnTo>
                  <a:lnTo>
                    <a:pt x="343" y="50"/>
                  </a:lnTo>
                  <a:lnTo>
                    <a:pt x="339" y="48"/>
                  </a:lnTo>
                  <a:lnTo>
                    <a:pt x="335" y="45"/>
                  </a:lnTo>
                  <a:lnTo>
                    <a:pt x="333" y="44"/>
                  </a:lnTo>
                  <a:lnTo>
                    <a:pt x="332" y="43"/>
                  </a:lnTo>
                  <a:lnTo>
                    <a:pt x="325" y="39"/>
                  </a:lnTo>
                  <a:lnTo>
                    <a:pt x="319" y="36"/>
                  </a:lnTo>
                  <a:lnTo>
                    <a:pt x="312" y="33"/>
                  </a:lnTo>
                  <a:lnTo>
                    <a:pt x="309" y="32"/>
                  </a:lnTo>
                  <a:lnTo>
                    <a:pt x="306" y="31"/>
                  </a:lnTo>
                  <a:lnTo>
                    <a:pt x="302" y="30"/>
                  </a:lnTo>
                  <a:lnTo>
                    <a:pt x="298" y="29"/>
                  </a:lnTo>
                  <a:lnTo>
                    <a:pt x="298" y="30"/>
                  </a:lnTo>
                  <a:lnTo>
                    <a:pt x="294" y="29"/>
                  </a:lnTo>
                  <a:lnTo>
                    <a:pt x="290" y="29"/>
                  </a:lnTo>
                  <a:lnTo>
                    <a:pt x="286" y="30"/>
                  </a:lnTo>
                  <a:lnTo>
                    <a:pt x="282" y="31"/>
                  </a:lnTo>
                  <a:lnTo>
                    <a:pt x="281" y="31"/>
                  </a:lnTo>
                  <a:lnTo>
                    <a:pt x="277" y="32"/>
                  </a:lnTo>
                  <a:lnTo>
                    <a:pt x="276" y="32"/>
                  </a:lnTo>
                  <a:lnTo>
                    <a:pt x="272" y="34"/>
                  </a:lnTo>
                  <a:lnTo>
                    <a:pt x="267" y="36"/>
                  </a:lnTo>
                  <a:lnTo>
                    <a:pt x="262" y="39"/>
                  </a:lnTo>
                  <a:lnTo>
                    <a:pt x="258" y="41"/>
                  </a:lnTo>
                  <a:lnTo>
                    <a:pt x="255" y="44"/>
                  </a:lnTo>
                  <a:lnTo>
                    <a:pt x="251" y="47"/>
                  </a:lnTo>
                  <a:lnTo>
                    <a:pt x="248" y="50"/>
                  </a:lnTo>
                  <a:lnTo>
                    <a:pt x="245" y="53"/>
                  </a:lnTo>
                  <a:lnTo>
                    <a:pt x="240" y="58"/>
                  </a:lnTo>
                  <a:lnTo>
                    <a:pt x="248" y="61"/>
                  </a:lnTo>
                  <a:lnTo>
                    <a:pt x="255" y="64"/>
                  </a:lnTo>
                  <a:lnTo>
                    <a:pt x="261" y="67"/>
                  </a:lnTo>
                  <a:lnTo>
                    <a:pt x="261" y="66"/>
                  </a:lnTo>
                  <a:lnTo>
                    <a:pt x="267" y="69"/>
                  </a:lnTo>
                  <a:lnTo>
                    <a:pt x="273" y="72"/>
                  </a:lnTo>
                  <a:lnTo>
                    <a:pt x="279" y="75"/>
                  </a:lnTo>
                  <a:lnTo>
                    <a:pt x="284" y="79"/>
                  </a:lnTo>
                  <a:lnTo>
                    <a:pt x="289" y="83"/>
                  </a:lnTo>
                  <a:lnTo>
                    <a:pt x="291" y="82"/>
                  </a:lnTo>
                  <a:lnTo>
                    <a:pt x="286" y="82"/>
                  </a:lnTo>
                  <a:lnTo>
                    <a:pt x="280" y="83"/>
                  </a:lnTo>
                  <a:lnTo>
                    <a:pt x="275" y="83"/>
                  </a:lnTo>
                  <a:lnTo>
                    <a:pt x="268" y="84"/>
                  </a:lnTo>
                  <a:lnTo>
                    <a:pt x="260" y="85"/>
                  </a:lnTo>
                  <a:lnTo>
                    <a:pt x="252" y="86"/>
                  </a:lnTo>
                  <a:lnTo>
                    <a:pt x="244" y="87"/>
                  </a:lnTo>
                  <a:lnTo>
                    <a:pt x="235" y="88"/>
                  </a:lnTo>
                  <a:lnTo>
                    <a:pt x="226" y="90"/>
                  </a:lnTo>
                  <a:lnTo>
                    <a:pt x="217" y="91"/>
                  </a:lnTo>
                  <a:lnTo>
                    <a:pt x="207" y="92"/>
                  </a:lnTo>
                  <a:lnTo>
                    <a:pt x="196" y="94"/>
                  </a:lnTo>
                  <a:lnTo>
                    <a:pt x="176" y="97"/>
                  </a:lnTo>
                  <a:lnTo>
                    <a:pt x="154" y="100"/>
                  </a:lnTo>
                  <a:lnTo>
                    <a:pt x="111" y="106"/>
                  </a:lnTo>
                  <a:lnTo>
                    <a:pt x="100" y="108"/>
                  </a:lnTo>
                  <a:lnTo>
                    <a:pt x="89" y="110"/>
                  </a:lnTo>
                  <a:lnTo>
                    <a:pt x="79" y="111"/>
                  </a:lnTo>
                  <a:lnTo>
                    <a:pt x="69" y="113"/>
                  </a:lnTo>
                  <a:lnTo>
                    <a:pt x="59" y="114"/>
                  </a:lnTo>
                  <a:lnTo>
                    <a:pt x="50" y="116"/>
                  </a:lnTo>
                  <a:lnTo>
                    <a:pt x="41" y="117"/>
                  </a:lnTo>
                  <a:lnTo>
                    <a:pt x="33" y="118"/>
                  </a:lnTo>
                  <a:lnTo>
                    <a:pt x="17" y="121"/>
                  </a:lnTo>
                  <a:lnTo>
                    <a:pt x="10" y="122"/>
                  </a:lnTo>
                  <a:lnTo>
                    <a:pt x="4" y="123"/>
                  </a:lnTo>
                  <a:lnTo>
                    <a:pt x="4" y="124"/>
                  </a:lnTo>
                  <a:lnTo>
                    <a:pt x="11" y="120"/>
                  </a:lnTo>
                  <a:lnTo>
                    <a:pt x="18" y="116"/>
                  </a:lnTo>
                  <a:lnTo>
                    <a:pt x="32" y="108"/>
                  </a:lnTo>
                  <a:lnTo>
                    <a:pt x="44" y="100"/>
                  </a:lnTo>
                  <a:lnTo>
                    <a:pt x="68" y="86"/>
                  </a:lnTo>
                  <a:lnTo>
                    <a:pt x="79" y="79"/>
                  </a:lnTo>
                  <a:lnTo>
                    <a:pt x="90" y="72"/>
                  </a:lnTo>
                  <a:lnTo>
                    <a:pt x="101" y="65"/>
                  </a:lnTo>
                  <a:lnTo>
                    <a:pt x="111" y="58"/>
                  </a:lnTo>
                  <a:lnTo>
                    <a:pt x="122" y="51"/>
                  </a:lnTo>
                  <a:lnTo>
                    <a:pt x="132" y="44"/>
                  </a:lnTo>
                  <a:lnTo>
                    <a:pt x="142" y="36"/>
                  </a:lnTo>
                  <a:lnTo>
                    <a:pt x="153" y="28"/>
                  </a:lnTo>
                  <a:lnTo>
                    <a:pt x="163" y="20"/>
                  </a:lnTo>
                  <a:lnTo>
                    <a:pt x="174" y="11"/>
                  </a:lnTo>
                  <a:lnTo>
                    <a:pt x="185" y="2"/>
                  </a:lnTo>
                  <a:lnTo>
                    <a:pt x="184" y="2"/>
                  </a:lnTo>
                  <a:lnTo>
                    <a:pt x="221" y="42"/>
                  </a:lnTo>
                  <a:lnTo>
                    <a:pt x="217" y="3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358" y="1251"/>
              <a:ext cx="910" cy="473"/>
            </a:xfrm>
            <a:custGeom>
              <a:rect b="b" l="l" r="r" t="t"/>
              <a:pathLst>
                <a:path extrusionOk="0" h="473" w="910">
                  <a:moveTo>
                    <a:pt x="6" y="435"/>
                  </a:moveTo>
                  <a:lnTo>
                    <a:pt x="11" y="431"/>
                  </a:lnTo>
                  <a:lnTo>
                    <a:pt x="16" y="427"/>
                  </a:lnTo>
                  <a:lnTo>
                    <a:pt x="22" y="424"/>
                  </a:lnTo>
                  <a:lnTo>
                    <a:pt x="27" y="421"/>
                  </a:lnTo>
                  <a:lnTo>
                    <a:pt x="33" y="419"/>
                  </a:lnTo>
                  <a:lnTo>
                    <a:pt x="38" y="418"/>
                  </a:lnTo>
                  <a:lnTo>
                    <a:pt x="43" y="416"/>
                  </a:lnTo>
                  <a:lnTo>
                    <a:pt x="47" y="415"/>
                  </a:lnTo>
                  <a:lnTo>
                    <a:pt x="52" y="415"/>
                  </a:lnTo>
                  <a:lnTo>
                    <a:pt x="57" y="415"/>
                  </a:lnTo>
                  <a:lnTo>
                    <a:pt x="62" y="414"/>
                  </a:lnTo>
                  <a:lnTo>
                    <a:pt x="67" y="414"/>
                  </a:lnTo>
                  <a:lnTo>
                    <a:pt x="72" y="415"/>
                  </a:lnTo>
                  <a:lnTo>
                    <a:pt x="76" y="415"/>
                  </a:lnTo>
                  <a:lnTo>
                    <a:pt x="85" y="417"/>
                  </a:lnTo>
                  <a:lnTo>
                    <a:pt x="103" y="421"/>
                  </a:lnTo>
                  <a:lnTo>
                    <a:pt x="111" y="423"/>
                  </a:lnTo>
                  <a:lnTo>
                    <a:pt x="119" y="424"/>
                  </a:lnTo>
                  <a:lnTo>
                    <a:pt x="123" y="425"/>
                  </a:lnTo>
                  <a:lnTo>
                    <a:pt x="128" y="425"/>
                  </a:lnTo>
                  <a:lnTo>
                    <a:pt x="132" y="425"/>
                  </a:lnTo>
                  <a:lnTo>
                    <a:pt x="136" y="425"/>
                  </a:lnTo>
                  <a:lnTo>
                    <a:pt x="140" y="425"/>
                  </a:lnTo>
                  <a:lnTo>
                    <a:pt x="144" y="424"/>
                  </a:lnTo>
                  <a:lnTo>
                    <a:pt x="148" y="423"/>
                  </a:lnTo>
                  <a:lnTo>
                    <a:pt x="152" y="421"/>
                  </a:lnTo>
                  <a:lnTo>
                    <a:pt x="155" y="420"/>
                  </a:lnTo>
                  <a:lnTo>
                    <a:pt x="159" y="418"/>
                  </a:lnTo>
                  <a:lnTo>
                    <a:pt x="162" y="417"/>
                  </a:lnTo>
                  <a:lnTo>
                    <a:pt x="165" y="415"/>
                  </a:lnTo>
                  <a:lnTo>
                    <a:pt x="167" y="413"/>
                  </a:lnTo>
                  <a:lnTo>
                    <a:pt x="170" y="412"/>
                  </a:lnTo>
                  <a:lnTo>
                    <a:pt x="172" y="410"/>
                  </a:lnTo>
                  <a:lnTo>
                    <a:pt x="173" y="409"/>
                  </a:lnTo>
                  <a:lnTo>
                    <a:pt x="177" y="405"/>
                  </a:lnTo>
                  <a:lnTo>
                    <a:pt x="179" y="402"/>
                  </a:lnTo>
                  <a:lnTo>
                    <a:pt x="182" y="398"/>
                  </a:lnTo>
                  <a:lnTo>
                    <a:pt x="183" y="395"/>
                  </a:lnTo>
                  <a:lnTo>
                    <a:pt x="185" y="391"/>
                  </a:lnTo>
                  <a:lnTo>
                    <a:pt x="186" y="387"/>
                  </a:lnTo>
                  <a:lnTo>
                    <a:pt x="187" y="383"/>
                  </a:lnTo>
                  <a:lnTo>
                    <a:pt x="187" y="378"/>
                  </a:lnTo>
                  <a:lnTo>
                    <a:pt x="188" y="374"/>
                  </a:lnTo>
                  <a:lnTo>
                    <a:pt x="190" y="369"/>
                  </a:lnTo>
                  <a:lnTo>
                    <a:pt x="191" y="364"/>
                  </a:lnTo>
                  <a:lnTo>
                    <a:pt x="193" y="358"/>
                  </a:lnTo>
                  <a:lnTo>
                    <a:pt x="194" y="354"/>
                  </a:lnTo>
                  <a:lnTo>
                    <a:pt x="196" y="349"/>
                  </a:lnTo>
                  <a:lnTo>
                    <a:pt x="199" y="345"/>
                  </a:lnTo>
                  <a:lnTo>
                    <a:pt x="201" y="340"/>
                  </a:lnTo>
                  <a:lnTo>
                    <a:pt x="204" y="336"/>
                  </a:lnTo>
                  <a:lnTo>
                    <a:pt x="207" y="332"/>
                  </a:lnTo>
                  <a:lnTo>
                    <a:pt x="210" y="328"/>
                  </a:lnTo>
                  <a:lnTo>
                    <a:pt x="214" y="324"/>
                  </a:lnTo>
                  <a:lnTo>
                    <a:pt x="218" y="320"/>
                  </a:lnTo>
                  <a:lnTo>
                    <a:pt x="222" y="316"/>
                  </a:lnTo>
                  <a:lnTo>
                    <a:pt x="227" y="313"/>
                  </a:lnTo>
                  <a:lnTo>
                    <a:pt x="232" y="309"/>
                  </a:lnTo>
                  <a:lnTo>
                    <a:pt x="237" y="306"/>
                  </a:lnTo>
                  <a:lnTo>
                    <a:pt x="242" y="303"/>
                  </a:lnTo>
                  <a:lnTo>
                    <a:pt x="249" y="300"/>
                  </a:lnTo>
                  <a:lnTo>
                    <a:pt x="255" y="297"/>
                  </a:lnTo>
                  <a:lnTo>
                    <a:pt x="261" y="294"/>
                  </a:lnTo>
                  <a:lnTo>
                    <a:pt x="268" y="292"/>
                  </a:lnTo>
                  <a:lnTo>
                    <a:pt x="274" y="290"/>
                  </a:lnTo>
                  <a:lnTo>
                    <a:pt x="280" y="288"/>
                  </a:lnTo>
                  <a:lnTo>
                    <a:pt x="286" y="286"/>
                  </a:lnTo>
                  <a:lnTo>
                    <a:pt x="289" y="286"/>
                  </a:lnTo>
                  <a:lnTo>
                    <a:pt x="292" y="285"/>
                  </a:lnTo>
                  <a:lnTo>
                    <a:pt x="295" y="285"/>
                  </a:lnTo>
                  <a:lnTo>
                    <a:pt x="298" y="285"/>
                  </a:lnTo>
                  <a:lnTo>
                    <a:pt x="301" y="285"/>
                  </a:lnTo>
                  <a:lnTo>
                    <a:pt x="304" y="286"/>
                  </a:lnTo>
                  <a:lnTo>
                    <a:pt x="308" y="287"/>
                  </a:lnTo>
                  <a:lnTo>
                    <a:pt x="311" y="288"/>
                  </a:lnTo>
                  <a:lnTo>
                    <a:pt x="315" y="290"/>
                  </a:lnTo>
                  <a:lnTo>
                    <a:pt x="317" y="293"/>
                  </a:lnTo>
                  <a:lnTo>
                    <a:pt x="320" y="295"/>
                  </a:lnTo>
                  <a:lnTo>
                    <a:pt x="322" y="298"/>
                  </a:lnTo>
                  <a:lnTo>
                    <a:pt x="324" y="302"/>
                  </a:lnTo>
                  <a:lnTo>
                    <a:pt x="326" y="305"/>
                  </a:lnTo>
                  <a:lnTo>
                    <a:pt x="327" y="309"/>
                  </a:lnTo>
                  <a:lnTo>
                    <a:pt x="329" y="313"/>
                  </a:lnTo>
                  <a:lnTo>
                    <a:pt x="331" y="320"/>
                  </a:lnTo>
                  <a:lnTo>
                    <a:pt x="332" y="328"/>
                  </a:lnTo>
                  <a:lnTo>
                    <a:pt x="333" y="332"/>
                  </a:lnTo>
                  <a:lnTo>
                    <a:pt x="333" y="335"/>
                  </a:lnTo>
                  <a:lnTo>
                    <a:pt x="342" y="356"/>
                  </a:lnTo>
                  <a:lnTo>
                    <a:pt x="348" y="363"/>
                  </a:lnTo>
                  <a:lnTo>
                    <a:pt x="355" y="370"/>
                  </a:lnTo>
                  <a:lnTo>
                    <a:pt x="358" y="373"/>
                  </a:lnTo>
                  <a:lnTo>
                    <a:pt x="362" y="376"/>
                  </a:lnTo>
                  <a:lnTo>
                    <a:pt x="366" y="380"/>
                  </a:lnTo>
                  <a:lnTo>
                    <a:pt x="370" y="382"/>
                  </a:lnTo>
                  <a:lnTo>
                    <a:pt x="374" y="384"/>
                  </a:lnTo>
                  <a:lnTo>
                    <a:pt x="379" y="386"/>
                  </a:lnTo>
                  <a:lnTo>
                    <a:pt x="384" y="387"/>
                  </a:lnTo>
                  <a:lnTo>
                    <a:pt x="386" y="388"/>
                  </a:lnTo>
                  <a:lnTo>
                    <a:pt x="392" y="388"/>
                  </a:lnTo>
                  <a:lnTo>
                    <a:pt x="394" y="388"/>
                  </a:lnTo>
                  <a:lnTo>
                    <a:pt x="400" y="387"/>
                  </a:lnTo>
                  <a:lnTo>
                    <a:pt x="406" y="386"/>
                  </a:lnTo>
                  <a:lnTo>
                    <a:pt x="410" y="384"/>
                  </a:lnTo>
                  <a:lnTo>
                    <a:pt x="413" y="383"/>
                  </a:lnTo>
                  <a:lnTo>
                    <a:pt x="418" y="381"/>
                  </a:lnTo>
                  <a:lnTo>
                    <a:pt x="422" y="378"/>
                  </a:lnTo>
                  <a:lnTo>
                    <a:pt x="426" y="376"/>
                  </a:lnTo>
                  <a:lnTo>
                    <a:pt x="429" y="373"/>
                  </a:lnTo>
                  <a:lnTo>
                    <a:pt x="432" y="370"/>
                  </a:lnTo>
                  <a:lnTo>
                    <a:pt x="434" y="367"/>
                  </a:lnTo>
                  <a:lnTo>
                    <a:pt x="436" y="363"/>
                  </a:lnTo>
                  <a:lnTo>
                    <a:pt x="437" y="360"/>
                  </a:lnTo>
                  <a:lnTo>
                    <a:pt x="439" y="357"/>
                  </a:lnTo>
                  <a:lnTo>
                    <a:pt x="440" y="353"/>
                  </a:lnTo>
                  <a:lnTo>
                    <a:pt x="440" y="350"/>
                  </a:lnTo>
                  <a:lnTo>
                    <a:pt x="441" y="346"/>
                  </a:lnTo>
                  <a:lnTo>
                    <a:pt x="442" y="339"/>
                  </a:lnTo>
                  <a:lnTo>
                    <a:pt x="442" y="332"/>
                  </a:lnTo>
                  <a:lnTo>
                    <a:pt x="442" y="325"/>
                  </a:lnTo>
                  <a:lnTo>
                    <a:pt x="442" y="318"/>
                  </a:lnTo>
                  <a:lnTo>
                    <a:pt x="441" y="312"/>
                  </a:lnTo>
                  <a:lnTo>
                    <a:pt x="441" y="305"/>
                  </a:lnTo>
                  <a:lnTo>
                    <a:pt x="439" y="299"/>
                  </a:lnTo>
                  <a:lnTo>
                    <a:pt x="437" y="294"/>
                  </a:lnTo>
                  <a:lnTo>
                    <a:pt x="434" y="283"/>
                  </a:lnTo>
                  <a:lnTo>
                    <a:pt x="431" y="272"/>
                  </a:lnTo>
                  <a:lnTo>
                    <a:pt x="430" y="267"/>
                  </a:lnTo>
                  <a:lnTo>
                    <a:pt x="429" y="261"/>
                  </a:lnTo>
                  <a:lnTo>
                    <a:pt x="429" y="255"/>
                  </a:lnTo>
                  <a:lnTo>
                    <a:pt x="428" y="248"/>
                  </a:lnTo>
                  <a:lnTo>
                    <a:pt x="429" y="241"/>
                  </a:lnTo>
                  <a:lnTo>
                    <a:pt x="430" y="238"/>
                  </a:lnTo>
                  <a:lnTo>
                    <a:pt x="430" y="234"/>
                  </a:lnTo>
                  <a:lnTo>
                    <a:pt x="431" y="230"/>
                  </a:lnTo>
                  <a:lnTo>
                    <a:pt x="433" y="225"/>
                  </a:lnTo>
                  <a:lnTo>
                    <a:pt x="434" y="222"/>
                  </a:lnTo>
                  <a:lnTo>
                    <a:pt x="437" y="217"/>
                  </a:lnTo>
                  <a:lnTo>
                    <a:pt x="439" y="213"/>
                  </a:lnTo>
                  <a:lnTo>
                    <a:pt x="442" y="209"/>
                  </a:lnTo>
                  <a:lnTo>
                    <a:pt x="445" y="205"/>
                  </a:lnTo>
                  <a:lnTo>
                    <a:pt x="449" y="202"/>
                  </a:lnTo>
                  <a:lnTo>
                    <a:pt x="453" y="198"/>
                  </a:lnTo>
                  <a:lnTo>
                    <a:pt x="457" y="195"/>
                  </a:lnTo>
                  <a:lnTo>
                    <a:pt x="461" y="191"/>
                  </a:lnTo>
                  <a:lnTo>
                    <a:pt x="466" y="189"/>
                  </a:lnTo>
                  <a:lnTo>
                    <a:pt x="471" y="185"/>
                  </a:lnTo>
                  <a:lnTo>
                    <a:pt x="477" y="183"/>
                  </a:lnTo>
                  <a:lnTo>
                    <a:pt x="483" y="180"/>
                  </a:lnTo>
                  <a:lnTo>
                    <a:pt x="488" y="177"/>
                  </a:lnTo>
                  <a:lnTo>
                    <a:pt x="496" y="174"/>
                  </a:lnTo>
                  <a:lnTo>
                    <a:pt x="504" y="172"/>
                  </a:lnTo>
                  <a:lnTo>
                    <a:pt x="512" y="170"/>
                  </a:lnTo>
                  <a:lnTo>
                    <a:pt x="520" y="168"/>
                  </a:lnTo>
                  <a:lnTo>
                    <a:pt x="527" y="168"/>
                  </a:lnTo>
                  <a:lnTo>
                    <a:pt x="535" y="167"/>
                  </a:lnTo>
                  <a:lnTo>
                    <a:pt x="542" y="167"/>
                  </a:lnTo>
                  <a:lnTo>
                    <a:pt x="548" y="168"/>
                  </a:lnTo>
                  <a:lnTo>
                    <a:pt x="555" y="169"/>
                  </a:lnTo>
                  <a:lnTo>
                    <a:pt x="561" y="170"/>
                  </a:lnTo>
                  <a:lnTo>
                    <a:pt x="567" y="172"/>
                  </a:lnTo>
                  <a:lnTo>
                    <a:pt x="572" y="175"/>
                  </a:lnTo>
                  <a:lnTo>
                    <a:pt x="576" y="178"/>
                  </a:lnTo>
                  <a:lnTo>
                    <a:pt x="581" y="181"/>
                  </a:lnTo>
                  <a:lnTo>
                    <a:pt x="584" y="185"/>
                  </a:lnTo>
                  <a:lnTo>
                    <a:pt x="587" y="189"/>
                  </a:lnTo>
                  <a:lnTo>
                    <a:pt x="590" y="193"/>
                  </a:lnTo>
                  <a:lnTo>
                    <a:pt x="592" y="197"/>
                  </a:lnTo>
                  <a:lnTo>
                    <a:pt x="594" y="200"/>
                  </a:lnTo>
                  <a:lnTo>
                    <a:pt x="595" y="203"/>
                  </a:lnTo>
                  <a:lnTo>
                    <a:pt x="599" y="210"/>
                  </a:lnTo>
                  <a:lnTo>
                    <a:pt x="602" y="216"/>
                  </a:lnTo>
                  <a:lnTo>
                    <a:pt x="606" y="222"/>
                  </a:lnTo>
                  <a:lnTo>
                    <a:pt x="610" y="228"/>
                  </a:lnTo>
                  <a:lnTo>
                    <a:pt x="612" y="231"/>
                  </a:lnTo>
                  <a:lnTo>
                    <a:pt x="615" y="234"/>
                  </a:lnTo>
                  <a:lnTo>
                    <a:pt x="618" y="237"/>
                  </a:lnTo>
                  <a:lnTo>
                    <a:pt x="621" y="241"/>
                  </a:lnTo>
                  <a:lnTo>
                    <a:pt x="626" y="245"/>
                  </a:lnTo>
                  <a:lnTo>
                    <a:pt x="629" y="247"/>
                  </a:lnTo>
                  <a:lnTo>
                    <a:pt x="632" y="250"/>
                  </a:lnTo>
                  <a:lnTo>
                    <a:pt x="636" y="252"/>
                  </a:lnTo>
                  <a:lnTo>
                    <a:pt x="639" y="253"/>
                  </a:lnTo>
                  <a:lnTo>
                    <a:pt x="642" y="255"/>
                  </a:lnTo>
                  <a:lnTo>
                    <a:pt x="646" y="256"/>
                  </a:lnTo>
                  <a:lnTo>
                    <a:pt x="650" y="257"/>
                  </a:lnTo>
                  <a:lnTo>
                    <a:pt x="655" y="257"/>
                  </a:lnTo>
                  <a:lnTo>
                    <a:pt x="659" y="258"/>
                  </a:lnTo>
                  <a:lnTo>
                    <a:pt x="663" y="258"/>
                  </a:lnTo>
                  <a:lnTo>
                    <a:pt x="668" y="257"/>
                  </a:lnTo>
                  <a:lnTo>
                    <a:pt x="673" y="256"/>
                  </a:lnTo>
                  <a:lnTo>
                    <a:pt x="678" y="254"/>
                  </a:lnTo>
                  <a:lnTo>
                    <a:pt x="683" y="253"/>
                  </a:lnTo>
                  <a:lnTo>
                    <a:pt x="686" y="252"/>
                  </a:lnTo>
                  <a:lnTo>
                    <a:pt x="688" y="251"/>
                  </a:lnTo>
                  <a:lnTo>
                    <a:pt x="692" y="248"/>
                  </a:lnTo>
                  <a:lnTo>
                    <a:pt x="695" y="245"/>
                  </a:lnTo>
                  <a:lnTo>
                    <a:pt x="698" y="243"/>
                  </a:lnTo>
                  <a:lnTo>
                    <a:pt x="701" y="240"/>
                  </a:lnTo>
                  <a:lnTo>
                    <a:pt x="703" y="237"/>
                  </a:lnTo>
                  <a:lnTo>
                    <a:pt x="704" y="234"/>
                  </a:lnTo>
                  <a:lnTo>
                    <a:pt x="706" y="231"/>
                  </a:lnTo>
                  <a:lnTo>
                    <a:pt x="707" y="227"/>
                  </a:lnTo>
                  <a:lnTo>
                    <a:pt x="708" y="224"/>
                  </a:lnTo>
                  <a:lnTo>
                    <a:pt x="710" y="217"/>
                  </a:lnTo>
                  <a:lnTo>
                    <a:pt x="713" y="203"/>
                  </a:lnTo>
                  <a:lnTo>
                    <a:pt x="714" y="197"/>
                  </a:lnTo>
                  <a:lnTo>
                    <a:pt x="715" y="192"/>
                  </a:lnTo>
                  <a:lnTo>
                    <a:pt x="716" y="187"/>
                  </a:lnTo>
                  <a:lnTo>
                    <a:pt x="716" y="183"/>
                  </a:lnTo>
                  <a:lnTo>
                    <a:pt x="717" y="178"/>
                  </a:lnTo>
                  <a:lnTo>
                    <a:pt x="717" y="174"/>
                  </a:lnTo>
                  <a:lnTo>
                    <a:pt x="717" y="165"/>
                  </a:lnTo>
                  <a:lnTo>
                    <a:pt x="717" y="157"/>
                  </a:lnTo>
                  <a:lnTo>
                    <a:pt x="716" y="148"/>
                  </a:lnTo>
                  <a:lnTo>
                    <a:pt x="716" y="144"/>
                  </a:lnTo>
                  <a:lnTo>
                    <a:pt x="717" y="139"/>
                  </a:lnTo>
                  <a:lnTo>
                    <a:pt x="717" y="134"/>
                  </a:lnTo>
                  <a:lnTo>
                    <a:pt x="718" y="128"/>
                  </a:lnTo>
                  <a:lnTo>
                    <a:pt x="719" y="124"/>
                  </a:lnTo>
                  <a:lnTo>
                    <a:pt x="720" y="119"/>
                  </a:lnTo>
                  <a:lnTo>
                    <a:pt x="721" y="114"/>
                  </a:lnTo>
                  <a:lnTo>
                    <a:pt x="723" y="110"/>
                  </a:lnTo>
                  <a:lnTo>
                    <a:pt x="725" y="105"/>
                  </a:lnTo>
                  <a:lnTo>
                    <a:pt x="727" y="101"/>
                  </a:lnTo>
                  <a:lnTo>
                    <a:pt x="730" y="97"/>
                  </a:lnTo>
                  <a:lnTo>
                    <a:pt x="733" y="92"/>
                  </a:lnTo>
                  <a:lnTo>
                    <a:pt x="736" y="88"/>
                  </a:lnTo>
                  <a:lnTo>
                    <a:pt x="740" y="84"/>
                  </a:lnTo>
                  <a:lnTo>
                    <a:pt x="743" y="80"/>
                  </a:lnTo>
                  <a:lnTo>
                    <a:pt x="747" y="76"/>
                  </a:lnTo>
                  <a:lnTo>
                    <a:pt x="751" y="72"/>
                  </a:lnTo>
                  <a:lnTo>
                    <a:pt x="755" y="68"/>
                  </a:lnTo>
                  <a:lnTo>
                    <a:pt x="760" y="64"/>
                  </a:lnTo>
                  <a:lnTo>
                    <a:pt x="764" y="60"/>
                  </a:lnTo>
                  <a:lnTo>
                    <a:pt x="770" y="56"/>
                  </a:lnTo>
                  <a:lnTo>
                    <a:pt x="774" y="53"/>
                  </a:lnTo>
                  <a:lnTo>
                    <a:pt x="780" y="49"/>
                  </a:lnTo>
                  <a:lnTo>
                    <a:pt x="785" y="46"/>
                  </a:lnTo>
                  <a:lnTo>
                    <a:pt x="791" y="42"/>
                  </a:lnTo>
                  <a:lnTo>
                    <a:pt x="797" y="39"/>
                  </a:lnTo>
                  <a:lnTo>
                    <a:pt x="808" y="32"/>
                  </a:lnTo>
                  <a:lnTo>
                    <a:pt x="821" y="26"/>
                  </a:lnTo>
                  <a:lnTo>
                    <a:pt x="834" y="20"/>
                  </a:lnTo>
                  <a:lnTo>
                    <a:pt x="846" y="14"/>
                  </a:lnTo>
                  <a:lnTo>
                    <a:pt x="860" y="8"/>
                  </a:lnTo>
                  <a:lnTo>
                    <a:pt x="867" y="5"/>
                  </a:lnTo>
                  <a:lnTo>
                    <a:pt x="875" y="3"/>
                  </a:lnTo>
                  <a:lnTo>
                    <a:pt x="879" y="2"/>
                  </a:lnTo>
                  <a:lnTo>
                    <a:pt x="883" y="1"/>
                  </a:lnTo>
                  <a:lnTo>
                    <a:pt x="886" y="1"/>
                  </a:lnTo>
                  <a:lnTo>
                    <a:pt x="890" y="0"/>
                  </a:lnTo>
                  <a:lnTo>
                    <a:pt x="893" y="0"/>
                  </a:lnTo>
                  <a:lnTo>
                    <a:pt x="896" y="0"/>
                  </a:lnTo>
                  <a:lnTo>
                    <a:pt x="899" y="0"/>
                  </a:lnTo>
                  <a:lnTo>
                    <a:pt x="902" y="1"/>
                  </a:lnTo>
                  <a:lnTo>
                    <a:pt x="904" y="2"/>
                  </a:lnTo>
                  <a:lnTo>
                    <a:pt x="906" y="3"/>
                  </a:lnTo>
                  <a:lnTo>
                    <a:pt x="907" y="5"/>
                  </a:lnTo>
                  <a:lnTo>
                    <a:pt x="909" y="7"/>
                  </a:lnTo>
                  <a:lnTo>
                    <a:pt x="909" y="9"/>
                  </a:lnTo>
                  <a:lnTo>
                    <a:pt x="909" y="10"/>
                  </a:lnTo>
                  <a:lnTo>
                    <a:pt x="909" y="14"/>
                  </a:lnTo>
                  <a:lnTo>
                    <a:pt x="909" y="17"/>
                  </a:lnTo>
                  <a:lnTo>
                    <a:pt x="909" y="18"/>
                  </a:lnTo>
                  <a:lnTo>
                    <a:pt x="909" y="20"/>
                  </a:lnTo>
                  <a:lnTo>
                    <a:pt x="902" y="22"/>
                  </a:lnTo>
                  <a:lnTo>
                    <a:pt x="895" y="24"/>
                  </a:lnTo>
                  <a:lnTo>
                    <a:pt x="882" y="27"/>
                  </a:lnTo>
                  <a:lnTo>
                    <a:pt x="876" y="29"/>
                  </a:lnTo>
                  <a:lnTo>
                    <a:pt x="870" y="31"/>
                  </a:lnTo>
                  <a:lnTo>
                    <a:pt x="862" y="33"/>
                  </a:lnTo>
                  <a:lnTo>
                    <a:pt x="855" y="36"/>
                  </a:lnTo>
                  <a:lnTo>
                    <a:pt x="845" y="40"/>
                  </a:lnTo>
                  <a:lnTo>
                    <a:pt x="836" y="45"/>
                  </a:lnTo>
                  <a:lnTo>
                    <a:pt x="826" y="49"/>
                  </a:lnTo>
                  <a:lnTo>
                    <a:pt x="818" y="54"/>
                  </a:lnTo>
                  <a:lnTo>
                    <a:pt x="809" y="58"/>
                  </a:lnTo>
                  <a:lnTo>
                    <a:pt x="801" y="63"/>
                  </a:lnTo>
                  <a:lnTo>
                    <a:pt x="793" y="69"/>
                  </a:lnTo>
                  <a:lnTo>
                    <a:pt x="786" y="74"/>
                  </a:lnTo>
                  <a:lnTo>
                    <a:pt x="779" y="79"/>
                  </a:lnTo>
                  <a:lnTo>
                    <a:pt x="773" y="85"/>
                  </a:lnTo>
                  <a:lnTo>
                    <a:pt x="767" y="91"/>
                  </a:lnTo>
                  <a:lnTo>
                    <a:pt x="762" y="97"/>
                  </a:lnTo>
                  <a:lnTo>
                    <a:pt x="757" y="104"/>
                  </a:lnTo>
                  <a:lnTo>
                    <a:pt x="753" y="110"/>
                  </a:lnTo>
                  <a:lnTo>
                    <a:pt x="751" y="114"/>
                  </a:lnTo>
                  <a:lnTo>
                    <a:pt x="748" y="121"/>
                  </a:lnTo>
                  <a:lnTo>
                    <a:pt x="746" y="124"/>
                  </a:lnTo>
                  <a:lnTo>
                    <a:pt x="744" y="131"/>
                  </a:lnTo>
                  <a:lnTo>
                    <a:pt x="742" y="138"/>
                  </a:lnTo>
                  <a:lnTo>
                    <a:pt x="740" y="145"/>
                  </a:lnTo>
                  <a:lnTo>
                    <a:pt x="739" y="151"/>
                  </a:lnTo>
                  <a:lnTo>
                    <a:pt x="738" y="157"/>
                  </a:lnTo>
                  <a:lnTo>
                    <a:pt x="738" y="163"/>
                  </a:lnTo>
                  <a:lnTo>
                    <a:pt x="737" y="174"/>
                  </a:lnTo>
                  <a:lnTo>
                    <a:pt x="737" y="185"/>
                  </a:lnTo>
                  <a:lnTo>
                    <a:pt x="737" y="191"/>
                  </a:lnTo>
                  <a:lnTo>
                    <a:pt x="737" y="197"/>
                  </a:lnTo>
                  <a:lnTo>
                    <a:pt x="736" y="203"/>
                  </a:lnTo>
                  <a:lnTo>
                    <a:pt x="735" y="209"/>
                  </a:lnTo>
                  <a:lnTo>
                    <a:pt x="734" y="216"/>
                  </a:lnTo>
                  <a:lnTo>
                    <a:pt x="733" y="223"/>
                  </a:lnTo>
                  <a:lnTo>
                    <a:pt x="732" y="229"/>
                  </a:lnTo>
                  <a:lnTo>
                    <a:pt x="730" y="235"/>
                  </a:lnTo>
                  <a:lnTo>
                    <a:pt x="728" y="241"/>
                  </a:lnTo>
                  <a:lnTo>
                    <a:pt x="726" y="247"/>
                  </a:lnTo>
                  <a:lnTo>
                    <a:pt x="723" y="253"/>
                  </a:lnTo>
                  <a:lnTo>
                    <a:pt x="720" y="259"/>
                  </a:lnTo>
                  <a:lnTo>
                    <a:pt x="716" y="265"/>
                  </a:lnTo>
                  <a:lnTo>
                    <a:pt x="712" y="270"/>
                  </a:lnTo>
                  <a:lnTo>
                    <a:pt x="708" y="276"/>
                  </a:lnTo>
                  <a:lnTo>
                    <a:pt x="702" y="281"/>
                  </a:lnTo>
                  <a:lnTo>
                    <a:pt x="697" y="286"/>
                  </a:lnTo>
                  <a:lnTo>
                    <a:pt x="691" y="291"/>
                  </a:lnTo>
                  <a:lnTo>
                    <a:pt x="684" y="295"/>
                  </a:lnTo>
                  <a:lnTo>
                    <a:pt x="680" y="298"/>
                  </a:lnTo>
                  <a:lnTo>
                    <a:pt x="677" y="300"/>
                  </a:lnTo>
                  <a:lnTo>
                    <a:pt x="673" y="302"/>
                  </a:lnTo>
                  <a:lnTo>
                    <a:pt x="669" y="304"/>
                  </a:lnTo>
                  <a:lnTo>
                    <a:pt x="665" y="306"/>
                  </a:lnTo>
                  <a:lnTo>
                    <a:pt x="660" y="308"/>
                  </a:lnTo>
                  <a:lnTo>
                    <a:pt x="656" y="309"/>
                  </a:lnTo>
                  <a:lnTo>
                    <a:pt x="650" y="311"/>
                  </a:lnTo>
                  <a:lnTo>
                    <a:pt x="645" y="312"/>
                  </a:lnTo>
                  <a:lnTo>
                    <a:pt x="641" y="312"/>
                  </a:lnTo>
                  <a:lnTo>
                    <a:pt x="636" y="312"/>
                  </a:lnTo>
                  <a:lnTo>
                    <a:pt x="632" y="311"/>
                  </a:lnTo>
                  <a:lnTo>
                    <a:pt x="628" y="311"/>
                  </a:lnTo>
                  <a:lnTo>
                    <a:pt x="623" y="309"/>
                  </a:lnTo>
                  <a:lnTo>
                    <a:pt x="620" y="308"/>
                  </a:lnTo>
                  <a:lnTo>
                    <a:pt x="616" y="306"/>
                  </a:lnTo>
                  <a:lnTo>
                    <a:pt x="613" y="303"/>
                  </a:lnTo>
                  <a:lnTo>
                    <a:pt x="610" y="301"/>
                  </a:lnTo>
                  <a:lnTo>
                    <a:pt x="607" y="299"/>
                  </a:lnTo>
                  <a:lnTo>
                    <a:pt x="605" y="296"/>
                  </a:lnTo>
                  <a:lnTo>
                    <a:pt x="603" y="293"/>
                  </a:lnTo>
                  <a:lnTo>
                    <a:pt x="601" y="290"/>
                  </a:lnTo>
                  <a:lnTo>
                    <a:pt x="597" y="285"/>
                  </a:lnTo>
                  <a:lnTo>
                    <a:pt x="595" y="281"/>
                  </a:lnTo>
                  <a:lnTo>
                    <a:pt x="592" y="277"/>
                  </a:lnTo>
                  <a:lnTo>
                    <a:pt x="590" y="273"/>
                  </a:lnTo>
                  <a:lnTo>
                    <a:pt x="585" y="266"/>
                  </a:lnTo>
                  <a:lnTo>
                    <a:pt x="575" y="253"/>
                  </a:lnTo>
                  <a:lnTo>
                    <a:pt x="570" y="246"/>
                  </a:lnTo>
                  <a:lnTo>
                    <a:pt x="567" y="242"/>
                  </a:lnTo>
                  <a:lnTo>
                    <a:pt x="564" y="238"/>
                  </a:lnTo>
                  <a:lnTo>
                    <a:pt x="561" y="234"/>
                  </a:lnTo>
                  <a:lnTo>
                    <a:pt x="558" y="230"/>
                  </a:lnTo>
                  <a:lnTo>
                    <a:pt x="554" y="224"/>
                  </a:lnTo>
                  <a:lnTo>
                    <a:pt x="549" y="219"/>
                  </a:lnTo>
                  <a:lnTo>
                    <a:pt x="546" y="216"/>
                  </a:lnTo>
                  <a:lnTo>
                    <a:pt x="543" y="213"/>
                  </a:lnTo>
                  <a:lnTo>
                    <a:pt x="540" y="211"/>
                  </a:lnTo>
                  <a:lnTo>
                    <a:pt x="537" y="209"/>
                  </a:lnTo>
                  <a:lnTo>
                    <a:pt x="534" y="208"/>
                  </a:lnTo>
                  <a:lnTo>
                    <a:pt x="530" y="206"/>
                  </a:lnTo>
                  <a:lnTo>
                    <a:pt x="526" y="206"/>
                  </a:lnTo>
                  <a:lnTo>
                    <a:pt x="522" y="205"/>
                  </a:lnTo>
                  <a:lnTo>
                    <a:pt x="518" y="205"/>
                  </a:lnTo>
                  <a:lnTo>
                    <a:pt x="513" y="206"/>
                  </a:lnTo>
                  <a:lnTo>
                    <a:pt x="510" y="206"/>
                  </a:lnTo>
                  <a:lnTo>
                    <a:pt x="508" y="207"/>
                  </a:lnTo>
                  <a:lnTo>
                    <a:pt x="505" y="208"/>
                  </a:lnTo>
                  <a:lnTo>
                    <a:pt x="503" y="209"/>
                  </a:lnTo>
                  <a:lnTo>
                    <a:pt x="500" y="210"/>
                  </a:lnTo>
                  <a:lnTo>
                    <a:pt x="498" y="211"/>
                  </a:lnTo>
                  <a:lnTo>
                    <a:pt x="494" y="214"/>
                  </a:lnTo>
                  <a:lnTo>
                    <a:pt x="490" y="216"/>
                  </a:lnTo>
                  <a:lnTo>
                    <a:pt x="487" y="219"/>
                  </a:lnTo>
                  <a:lnTo>
                    <a:pt x="484" y="222"/>
                  </a:lnTo>
                  <a:lnTo>
                    <a:pt x="483" y="225"/>
                  </a:lnTo>
                  <a:lnTo>
                    <a:pt x="481" y="229"/>
                  </a:lnTo>
                  <a:lnTo>
                    <a:pt x="480" y="232"/>
                  </a:lnTo>
                  <a:lnTo>
                    <a:pt x="479" y="236"/>
                  </a:lnTo>
                  <a:lnTo>
                    <a:pt x="478" y="239"/>
                  </a:lnTo>
                  <a:lnTo>
                    <a:pt x="478" y="243"/>
                  </a:lnTo>
                  <a:lnTo>
                    <a:pt x="479" y="246"/>
                  </a:lnTo>
                  <a:lnTo>
                    <a:pt x="478" y="250"/>
                  </a:lnTo>
                  <a:lnTo>
                    <a:pt x="479" y="253"/>
                  </a:lnTo>
                  <a:lnTo>
                    <a:pt x="480" y="257"/>
                  </a:lnTo>
                  <a:lnTo>
                    <a:pt x="481" y="260"/>
                  </a:lnTo>
                  <a:lnTo>
                    <a:pt x="482" y="264"/>
                  </a:lnTo>
                  <a:lnTo>
                    <a:pt x="483" y="268"/>
                  </a:lnTo>
                  <a:lnTo>
                    <a:pt x="484" y="272"/>
                  </a:lnTo>
                  <a:lnTo>
                    <a:pt x="484" y="275"/>
                  </a:lnTo>
                  <a:lnTo>
                    <a:pt x="485" y="282"/>
                  </a:lnTo>
                  <a:lnTo>
                    <a:pt x="485" y="289"/>
                  </a:lnTo>
                  <a:lnTo>
                    <a:pt x="486" y="296"/>
                  </a:lnTo>
                  <a:lnTo>
                    <a:pt x="486" y="304"/>
                  </a:lnTo>
                  <a:lnTo>
                    <a:pt x="485" y="308"/>
                  </a:lnTo>
                  <a:lnTo>
                    <a:pt x="485" y="312"/>
                  </a:lnTo>
                  <a:lnTo>
                    <a:pt x="485" y="316"/>
                  </a:lnTo>
                  <a:lnTo>
                    <a:pt x="485" y="320"/>
                  </a:lnTo>
                  <a:lnTo>
                    <a:pt x="485" y="335"/>
                  </a:lnTo>
                  <a:lnTo>
                    <a:pt x="485" y="342"/>
                  </a:lnTo>
                  <a:lnTo>
                    <a:pt x="484" y="350"/>
                  </a:lnTo>
                  <a:lnTo>
                    <a:pt x="484" y="357"/>
                  </a:lnTo>
                  <a:lnTo>
                    <a:pt x="482" y="365"/>
                  </a:lnTo>
                  <a:lnTo>
                    <a:pt x="480" y="372"/>
                  </a:lnTo>
                  <a:lnTo>
                    <a:pt x="477" y="379"/>
                  </a:lnTo>
                  <a:lnTo>
                    <a:pt x="475" y="382"/>
                  </a:lnTo>
                  <a:lnTo>
                    <a:pt x="474" y="386"/>
                  </a:lnTo>
                  <a:lnTo>
                    <a:pt x="472" y="389"/>
                  </a:lnTo>
                  <a:lnTo>
                    <a:pt x="470" y="393"/>
                  </a:lnTo>
                  <a:lnTo>
                    <a:pt x="467" y="396"/>
                  </a:lnTo>
                  <a:lnTo>
                    <a:pt x="465" y="399"/>
                  </a:lnTo>
                  <a:lnTo>
                    <a:pt x="462" y="402"/>
                  </a:lnTo>
                  <a:lnTo>
                    <a:pt x="459" y="405"/>
                  </a:lnTo>
                  <a:lnTo>
                    <a:pt x="456" y="408"/>
                  </a:lnTo>
                  <a:lnTo>
                    <a:pt x="452" y="411"/>
                  </a:lnTo>
                  <a:lnTo>
                    <a:pt x="449" y="414"/>
                  </a:lnTo>
                  <a:lnTo>
                    <a:pt x="445" y="417"/>
                  </a:lnTo>
                  <a:lnTo>
                    <a:pt x="440" y="419"/>
                  </a:lnTo>
                  <a:lnTo>
                    <a:pt x="436" y="422"/>
                  </a:lnTo>
                  <a:lnTo>
                    <a:pt x="431" y="424"/>
                  </a:lnTo>
                  <a:lnTo>
                    <a:pt x="426" y="426"/>
                  </a:lnTo>
                  <a:lnTo>
                    <a:pt x="421" y="428"/>
                  </a:lnTo>
                  <a:lnTo>
                    <a:pt x="416" y="430"/>
                  </a:lnTo>
                  <a:lnTo>
                    <a:pt x="412" y="431"/>
                  </a:lnTo>
                  <a:lnTo>
                    <a:pt x="408" y="432"/>
                  </a:lnTo>
                  <a:lnTo>
                    <a:pt x="403" y="433"/>
                  </a:lnTo>
                  <a:lnTo>
                    <a:pt x="399" y="434"/>
                  </a:lnTo>
                  <a:lnTo>
                    <a:pt x="395" y="434"/>
                  </a:lnTo>
                  <a:lnTo>
                    <a:pt x="391" y="435"/>
                  </a:lnTo>
                  <a:lnTo>
                    <a:pt x="387" y="435"/>
                  </a:lnTo>
                  <a:lnTo>
                    <a:pt x="383" y="435"/>
                  </a:lnTo>
                  <a:lnTo>
                    <a:pt x="379" y="435"/>
                  </a:lnTo>
                  <a:lnTo>
                    <a:pt x="375" y="434"/>
                  </a:lnTo>
                  <a:lnTo>
                    <a:pt x="372" y="434"/>
                  </a:lnTo>
                  <a:lnTo>
                    <a:pt x="368" y="433"/>
                  </a:lnTo>
                  <a:lnTo>
                    <a:pt x="361" y="431"/>
                  </a:lnTo>
                  <a:lnTo>
                    <a:pt x="355" y="429"/>
                  </a:lnTo>
                  <a:lnTo>
                    <a:pt x="349" y="425"/>
                  </a:lnTo>
                  <a:lnTo>
                    <a:pt x="343" y="422"/>
                  </a:lnTo>
                  <a:lnTo>
                    <a:pt x="338" y="418"/>
                  </a:lnTo>
                  <a:lnTo>
                    <a:pt x="333" y="414"/>
                  </a:lnTo>
                  <a:lnTo>
                    <a:pt x="328" y="410"/>
                  </a:lnTo>
                  <a:lnTo>
                    <a:pt x="324" y="405"/>
                  </a:lnTo>
                  <a:lnTo>
                    <a:pt x="320" y="400"/>
                  </a:lnTo>
                  <a:lnTo>
                    <a:pt x="318" y="396"/>
                  </a:lnTo>
                  <a:lnTo>
                    <a:pt x="316" y="393"/>
                  </a:lnTo>
                  <a:lnTo>
                    <a:pt x="314" y="390"/>
                  </a:lnTo>
                  <a:lnTo>
                    <a:pt x="312" y="387"/>
                  </a:lnTo>
                  <a:lnTo>
                    <a:pt x="309" y="382"/>
                  </a:lnTo>
                  <a:lnTo>
                    <a:pt x="306" y="376"/>
                  </a:lnTo>
                  <a:lnTo>
                    <a:pt x="303" y="371"/>
                  </a:lnTo>
                  <a:lnTo>
                    <a:pt x="302" y="368"/>
                  </a:lnTo>
                  <a:lnTo>
                    <a:pt x="300" y="365"/>
                  </a:lnTo>
                  <a:lnTo>
                    <a:pt x="299" y="362"/>
                  </a:lnTo>
                  <a:lnTo>
                    <a:pt x="297" y="359"/>
                  </a:lnTo>
                  <a:lnTo>
                    <a:pt x="294" y="356"/>
                  </a:lnTo>
                  <a:lnTo>
                    <a:pt x="293" y="352"/>
                  </a:lnTo>
                  <a:lnTo>
                    <a:pt x="290" y="349"/>
                  </a:lnTo>
                  <a:lnTo>
                    <a:pt x="288" y="345"/>
                  </a:lnTo>
                  <a:lnTo>
                    <a:pt x="285" y="342"/>
                  </a:lnTo>
                  <a:lnTo>
                    <a:pt x="282" y="340"/>
                  </a:lnTo>
                  <a:lnTo>
                    <a:pt x="281" y="338"/>
                  </a:lnTo>
                  <a:lnTo>
                    <a:pt x="278" y="338"/>
                  </a:lnTo>
                  <a:lnTo>
                    <a:pt x="277" y="337"/>
                  </a:lnTo>
                  <a:lnTo>
                    <a:pt x="274" y="337"/>
                  </a:lnTo>
                  <a:lnTo>
                    <a:pt x="272" y="337"/>
                  </a:lnTo>
                  <a:lnTo>
                    <a:pt x="270" y="337"/>
                  </a:lnTo>
                  <a:lnTo>
                    <a:pt x="267" y="338"/>
                  </a:lnTo>
                  <a:lnTo>
                    <a:pt x="264" y="339"/>
                  </a:lnTo>
                  <a:lnTo>
                    <a:pt x="261" y="340"/>
                  </a:lnTo>
                  <a:lnTo>
                    <a:pt x="258" y="341"/>
                  </a:lnTo>
                  <a:lnTo>
                    <a:pt x="256" y="343"/>
                  </a:lnTo>
                  <a:lnTo>
                    <a:pt x="254" y="344"/>
                  </a:lnTo>
                  <a:lnTo>
                    <a:pt x="252" y="346"/>
                  </a:lnTo>
                  <a:lnTo>
                    <a:pt x="250" y="348"/>
                  </a:lnTo>
                  <a:lnTo>
                    <a:pt x="248" y="350"/>
                  </a:lnTo>
                  <a:lnTo>
                    <a:pt x="247" y="352"/>
                  </a:lnTo>
                  <a:lnTo>
                    <a:pt x="246" y="354"/>
                  </a:lnTo>
                  <a:lnTo>
                    <a:pt x="244" y="356"/>
                  </a:lnTo>
                  <a:lnTo>
                    <a:pt x="243" y="360"/>
                  </a:lnTo>
                  <a:lnTo>
                    <a:pt x="242" y="365"/>
                  </a:lnTo>
                  <a:lnTo>
                    <a:pt x="241" y="369"/>
                  </a:lnTo>
                  <a:lnTo>
                    <a:pt x="241" y="374"/>
                  </a:lnTo>
                  <a:lnTo>
                    <a:pt x="241" y="379"/>
                  </a:lnTo>
                  <a:lnTo>
                    <a:pt x="241" y="389"/>
                  </a:lnTo>
                  <a:lnTo>
                    <a:pt x="241" y="399"/>
                  </a:lnTo>
                  <a:lnTo>
                    <a:pt x="241" y="403"/>
                  </a:lnTo>
                  <a:lnTo>
                    <a:pt x="240" y="408"/>
                  </a:lnTo>
                  <a:lnTo>
                    <a:pt x="239" y="413"/>
                  </a:lnTo>
                  <a:lnTo>
                    <a:pt x="237" y="419"/>
                  </a:lnTo>
                  <a:lnTo>
                    <a:pt x="234" y="425"/>
                  </a:lnTo>
                  <a:lnTo>
                    <a:pt x="231" y="431"/>
                  </a:lnTo>
                  <a:lnTo>
                    <a:pt x="227" y="437"/>
                  </a:lnTo>
                  <a:lnTo>
                    <a:pt x="222" y="442"/>
                  </a:lnTo>
                  <a:lnTo>
                    <a:pt x="216" y="448"/>
                  </a:lnTo>
                  <a:lnTo>
                    <a:pt x="214" y="450"/>
                  </a:lnTo>
                  <a:lnTo>
                    <a:pt x="208" y="455"/>
                  </a:lnTo>
                  <a:lnTo>
                    <a:pt x="205" y="457"/>
                  </a:lnTo>
                  <a:lnTo>
                    <a:pt x="202" y="459"/>
                  </a:lnTo>
                  <a:lnTo>
                    <a:pt x="198" y="462"/>
                  </a:lnTo>
                  <a:lnTo>
                    <a:pt x="195" y="463"/>
                  </a:lnTo>
                  <a:lnTo>
                    <a:pt x="192" y="465"/>
                  </a:lnTo>
                  <a:lnTo>
                    <a:pt x="188" y="467"/>
                  </a:lnTo>
                  <a:lnTo>
                    <a:pt x="185" y="468"/>
                  </a:lnTo>
                  <a:lnTo>
                    <a:pt x="181" y="469"/>
                  </a:lnTo>
                  <a:lnTo>
                    <a:pt x="177" y="470"/>
                  </a:lnTo>
                  <a:lnTo>
                    <a:pt x="174" y="471"/>
                  </a:lnTo>
                  <a:lnTo>
                    <a:pt x="170" y="471"/>
                  </a:lnTo>
                  <a:lnTo>
                    <a:pt x="166" y="472"/>
                  </a:lnTo>
                  <a:lnTo>
                    <a:pt x="163" y="472"/>
                  </a:lnTo>
                  <a:lnTo>
                    <a:pt x="159" y="472"/>
                  </a:lnTo>
                  <a:lnTo>
                    <a:pt x="155" y="471"/>
                  </a:lnTo>
                  <a:lnTo>
                    <a:pt x="152" y="471"/>
                  </a:lnTo>
                  <a:lnTo>
                    <a:pt x="149" y="470"/>
                  </a:lnTo>
                  <a:lnTo>
                    <a:pt x="145" y="468"/>
                  </a:lnTo>
                  <a:lnTo>
                    <a:pt x="142" y="467"/>
                  </a:lnTo>
                  <a:lnTo>
                    <a:pt x="139" y="465"/>
                  </a:lnTo>
                  <a:lnTo>
                    <a:pt x="135" y="463"/>
                  </a:lnTo>
                  <a:lnTo>
                    <a:pt x="129" y="460"/>
                  </a:lnTo>
                  <a:lnTo>
                    <a:pt x="122" y="456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9"/>
                  </a:lnTo>
                  <a:lnTo>
                    <a:pt x="106" y="448"/>
                  </a:lnTo>
                  <a:lnTo>
                    <a:pt x="103" y="446"/>
                  </a:lnTo>
                  <a:lnTo>
                    <a:pt x="98" y="445"/>
                  </a:lnTo>
                  <a:lnTo>
                    <a:pt x="92" y="444"/>
                  </a:lnTo>
                  <a:lnTo>
                    <a:pt x="87" y="443"/>
                  </a:lnTo>
                  <a:lnTo>
                    <a:pt x="81" y="443"/>
                  </a:lnTo>
                  <a:lnTo>
                    <a:pt x="74" y="444"/>
                  </a:lnTo>
                  <a:lnTo>
                    <a:pt x="68" y="444"/>
                  </a:lnTo>
                  <a:lnTo>
                    <a:pt x="61" y="445"/>
                  </a:lnTo>
                  <a:lnTo>
                    <a:pt x="54" y="446"/>
                  </a:lnTo>
                  <a:lnTo>
                    <a:pt x="47" y="447"/>
                  </a:lnTo>
                  <a:lnTo>
                    <a:pt x="40" y="449"/>
                  </a:lnTo>
                  <a:lnTo>
                    <a:pt x="33" y="451"/>
                  </a:lnTo>
                  <a:lnTo>
                    <a:pt x="26" y="453"/>
                  </a:lnTo>
                  <a:lnTo>
                    <a:pt x="19" y="455"/>
                  </a:lnTo>
                  <a:lnTo>
                    <a:pt x="13" y="458"/>
                  </a:lnTo>
                  <a:lnTo>
                    <a:pt x="6" y="461"/>
                  </a:lnTo>
                  <a:lnTo>
                    <a:pt x="0" y="463"/>
                  </a:lnTo>
                  <a:lnTo>
                    <a:pt x="0" y="464"/>
                  </a:lnTo>
                  <a:lnTo>
                    <a:pt x="6" y="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362" y="1418"/>
              <a:ext cx="701" cy="269"/>
            </a:xfrm>
            <a:custGeom>
              <a:rect b="b" l="l" r="r" t="t"/>
              <a:pathLst>
                <a:path extrusionOk="0" h="269" w="701">
                  <a:moveTo>
                    <a:pt x="1" y="268"/>
                  </a:moveTo>
                  <a:lnTo>
                    <a:pt x="6" y="264"/>
                  </a:lnTo>
                  <a:lnTo>
                    <a:pt x="12" y="260"/>
                  </a:lnTo>
                  <a:lnTo>
                    <a:pt x="17" y="257"/>
                  </a:lnTo>
                  <a:lnTo>
                    <a:pt x="22" y="255"/>
                  </a:lnTo>
                  <a:lnTo>
                    <a:pt x="28" y="253"/>
                  </a:lnTo>
                  <a:lnTo>
                    <a:pt x="33" y="251"/>
                  </a:lnTo>
                  <a:lnTo>
                    <a:pt x="32" y="251"/>
                  </a:lnTo>
                  <a:lnTo>
                    <a:pt x="38" y="250"/>
                  </a:lnTo>
                  <a:lnTo>
                    <a:pt x="43" y="249"/>
                  </a:lnTo>
                  <a:lnTo>
                    <a:pt x="48" y="248"/>
                  </a:lnTo>
                  <a:lnTo>
                    <a:pt x="52" y="248"/>
                  </a:lnTo>
                  <a:lnTo>
                    <a:pt x="57" y="248"/>
                  </a:lnTo>
                  <a:lnTo>
                    <a:pt x="62" y="248"/>
                  </a:lnTo>
                  <a:lnTo>
                    <a:pt x="66" y="248"/>
                  </a:lnTo>
                  <a:lnTo>
                    <a:pt x="71" y="249"/>
                  </a:lnTo>
                  <a:lnTo>
                    <a:pt x="80" y="250"/>
                  </a:lnTo>
                  <a:lnTo>
                    <a:pt x="98" y="254"/>
                  </a:lnTo>
                  <a:lnTo>
                    <a:pt x="106" y="256"/>
                  </a:lnTo>
                  <a:lnTo>
                    <a:pt x="114" y="257"/>
                  </a:lnTo>
                  <a:lnTo>
                    <a:pt x="118" y="258"/>
                  </a:lnTo>
                  <a:lnTo>
                    <a:pt x="122" y="258"/>
                  </a:lnTo>
                  <a:lnTo>
                    <a:pt x="126" y="258"/>
                  </a:lnTo>
                  <a:lnTo>
                    <a:pt x="131" y="258"/>
                  </a:lnTo>
                  <a:lnTo>
                    <a:pt x="135" y="258"/>
                  </a:lnTo>
                  <a:lnTo>
                    <a:pt x="138" y="257"/>
                  </a:lnTo>
                  <a:lnTo>
                    <a:pt x="142" y="256"/>
                  </a:lnTo>
                  <a:lnTo>
                    <a:pt x="143" y="256"/>
                  </a:lnTo>
                  <a:lnTo>
                    <a:pt x="147" y="254"/>
                  </a:lnTo>
                  <a:lnTo>
                    <a:pt x="150" y="253"/>
                  </a:lnTo>
                  <a:lnTo>
                    <a:pt x="153" y="252"/>
                  </a:lnTo>
                  <a:lnTo>
                    <a:pt x="157" y="250"/>
                  </a:lnTo>
                  <a:lnTo>
                    <a:pt x="160" y="248"/>
                  </a:lnTo>
                  <a:lnTo>
                    <a:pt x="162" y="247"/>
                  </a:lnTo>
                  <a:lnTo>
                    <a:pt x="165" y="245"/>
                  </a:lnTo>
                  <a:lnTo>
                    <a:pt x="167" y="244"/>
                  </a:lnTo>
                  <a:lnTo>
                    <a:pt x="169" y="242"/>
                  </a:lnTo>
                  <a:lnTo>
                    <a:pt x="172" y="238"/>
                  </a:lnTo>
                  <a:lnTo>
                    <a:pt x="175" y="235"/>
                  </a:lnTo>
                  <a:lnTo>
                    <a:pt x="177" y="231"/>
                  </a:lnTo>
                  <a:lnTo>
                    <a:pt x="179" y="228"/>
                  </a:lnTo>
                  <a:lnTo>
                    <a:pt x="180" y="224"/>
                  </a:lnTo>
                  <a:lnTo>
                    <a:pt x="181" y="220"/>
                  </a:lnTo>
                  <a:lnTo>
                    <a:pt x="182" y="216"/>
                  </a:lnTo>
                  <a:lnTo>
                    <a:pt x="183" y="211"/>
                  </a:lnTo>
                  <a:lnTo>
                    <a:pt x="184" y="207"/>
                  </a:lnTo>
                  <a:lnTo>
                    <a:pt x="185" y="202"/>
                  </a:lnTo>
                  <a:lnTo>
                    <a:pt x="186" y="197"/>
                  </a:lnTo>
                  <a:lnTo>
                    <a:pt x="188" y="192"/>
                  </a:lnTo>
                  <a:lnTo>
                    <a:pt x="190" y="187"/>
                  </a:lnTo>
                  <a:lnTo>
                    <a:pt x="192" y="182"/>
                  </a:lnTo>
                  <a:lnTo>
                    <a:pt x="194" y="178"/>
                  </a:lnTo>
                  <a:lnTo>
                    <a:pt x="197" y="173"/>
                  </a:lnTo>
                  <a:lnTo>
                    <a:pt x="199" y="169"/>
                  </a:lnTo>
                  <a:lnTo>
                    <a:pt x="202" y="165"/>
                  </a:lnTo>
                  <a:lnTo>
                    <a:pt x="206" y="161"/>
                  </a:lnTo>
                  <a:lnTo>
                    <a:pt x="209" y="157"/>
                  </a:lnTo>
                  <a:lnTo>
                    <a:pt x="213" y="153"/>
                  </a:lnTo>
                  <a:lnTo>
                    <a:pt x="217" y="149"/>
                  </a:lnTo>
                  <a:lnTo>
                    <a:pt x="222" y="146"/>
                  </a:lnTo>
                  <a:lnTo>
                    <a:pt x="227" y="143"/>
                  </a:lnTo>
                  <a:lnTo>
                    <a:pt x="232" y="140"/>
                  </a:lnTo>
                  <a:lnTo>
                    <a:pt x="238" y="136"/>
                  </a:lnTo>
                  <a:lnTo>
                    <a:pt x="237" y="136"/>
                  </a:lnTo>
                  <a:lnTo>
                    <a:pt x="244" y="133"/>
                  </a:lnTo>
                  <a:lnTo>
                    <a:pt x="250" y="131"/>
                  </a:lnTo>
                  <a:lnTo>
                    <a:pt x="256" y="128"/>
                  </a:lnTo>
                  <a:lnTo>
                    <a:pt x="263" y="126"/>
                  </a:lnTo>
                  <a:lnTo>
                    <a:pt x="269" y="123"/>
                  </a:lnTo>
                  <a:lnTo>
                    <a:pt x="275" y="121"/>
                  </a:lnTo>
                  <a:lnTo>
                    <a:pt x="280" y="120"/>
                  </a:lnTo>
                  <a:lnTo>
                    <a:pt x="284" y="119"/>
                  </a:lnTo>
                  <a:lnTo>
                    <a:pt x="287" y="119"/>
                  </a:lnTo>
                  <a:lnTo>
                    <a:pt x="289" y="119"/>
                  </a:lnTo>
                  <a:lnTo>
                    <a:pt x="292" y="119"/>
                  </a:lnTo>
                  <a:lnTo>
                    <a:pt x="295" y="119"/>
                  </a:lnTo>
                  <a:lnTo>
                    <a:pt x="298" y="119"/>
                  </a:lnTo>
                  <a:lnTo>
                    <a:pt x="302" y="120"/>
                  </a:lnTo>
                  <a:lnTo>
                    <a:pt x="306" y="122"/>
                  </a:lnTo>
                  <a:lnTo>
                    <a:pt x="309" y="124"/>
                  </a:lnTo>
                  <a:lnTo>
                    <a:pt x="312" y="126"/>
                  </a:lnTo>
                  <a:lnTo>
                    <a:pt x="314" y="129"/>
                  </a:lnTo>
                  <a:lnTo>
                    <a:pt x="317" y="132"/>
                  </a:lnTo>
                  <a:lnTo>
                    <a:pt x="318" y="135"/>
                  </a:lnTo>
                  <a:lnTo>
                    <a:pt x="320" y="139"/>
                  </a:lnTo>
                  <a:lnTo>
                    <a:pt x="323" y="146"/>
                  </a:lnTo>
                  <a:lnTo>
                    <a:pt x="325" y="153"/>
                  </a:lnTo>
                  <a:lnTo>
                    <a:pt x="326" y="161"/>
                  </a:lnTo>
                  <a:lnTo>
                    <a:pt x="327" y="165"/>
                  </a:lnTo>
                  <a:lnTo>
                    <a:pt x="327" y="168"/>
                  </a:lnTo>
                  <a:lnTo>
                    <a:pt x="337" y="189"/>
                  </a:lnTo>
                  <a:lnTo>
                    <a:pt x="343" y="196"/>
                  </a:lnTo>
                  <a:lnTo>
                    <a:pt x="349" y="203"/>
                  </a:lnTo>
                  <a:lnTo>
                    <a:pt x="353" y="207"/>
                  </a:lnTo>
                  <a:lnTo>
                    <a:pt x="356" y="210"/>
                  </a:lnTo>
                  <a:lnTo>
                    <a:pt x="360" y="213"/>
                  </a:lnTo>
                  <a:lnTo>
                    <a:pt x="364" y="215"/>
                  </a:lnTo>
                  <a:lnTo>
                    <a:pt x="368" y="217"/>
                  </a:lnTo>
                  <a:lnTo>
                    <a:pt x="373" y="219"/>
                  </a:lnTo>
                  <a:lnTo>
                    <a:pt x="378" y="220"/>
                  </a:lnTo>
                  <a:lnTo>
                    <a:pt x="380" y="221"/>
                  </a:lnTo>
                  <a:lnTo>
                    <a:pt x="386" y="221"/>
                  </a:lnTo>
                  <a:lnTo>
                    <a:pt x="388" y="221"/>
                  </a:lnTo>
                  <a:lnTo>
                    <a:pt x="389" y="221"/>
                  </a:lnTo>
                  <a:lnTo>
                    <a:pt x="395" y="220"/>
                  </a:lnTo>
                  <a:lnTo>
                    <a:pt x="401" y="219"/>
                  </a:lnTo>
                  <a:lnTo>
                    <a:pt x="404" y="218"/>
                  </a:lnTo>
                  <a:lnTo>
                    <a:pt x="407" y="216"/>
                  </a:lnTo>
                  <a:lnTo>
                    <a:pt x="412" y="214"/>
                  </a:lnTo>
                  <a:lnTo>
                    <a:pt x="413" y="214"/>
                  </a:lnTo>
                  <a:lnTo>
                    <a:pt x="417" y="212"/>
                  </a:lnTo>
                  <a:lnTo>
                    <a:pt x="420" y="209"/>
                  </a:lnTo>
                  <a:lnTo>
                    <a:pt x="421" y="209"/>
                  </a:lnTo>
                  <a:lnTo>
                    <a:pt x="423" y="206"/>
                  </a:lnTo>
                  <a:lnTo>
                    <a:pt x="426" y="203"/>
                  </a:lnTo>
                  <a:lnTo>
                    <a:pt x="428" y="200"/>
                  </a:lnTo>
                  <a:lnTo>
                    <a:pt x="431" y="196"/>
                  </a:lnTo>
                  <a:lnTo>
                    <a:pt x="433" y="193"/>
                  </a:lnTo>
                  <a:lnTo>
                    <a:pt x="434" y="190"/>
                  </a:lnTo>
                  <a:lnTo>
                    <a:pt x="434" y="186"/>
                  </a:lnTo>
                  <a:lnTo>
                    <a:pt x="435" y="182"/>
                  </a:lnTo>
                  <a:lnTo>
                    <a:pt x="436" y="179"/>
                  </a:lnTo>
                  <a:lnTo>
                    <a:pt x="437" y="172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1"/>
                  </a:lnTo>
                  <a:lnTo>
                    <a:pt x="436" y="145"/>
                  </a:lnTo>
                  <a:lnTo>
                    <a:pt x="436" y="144"/>
                  </a:lnTo>
                  <a:lnTo>
                    <a:pt x="435" y="138"/>
                  </a:lnTo>
                  <a:lnTo>
                    <a:pt x="434" y="132"/>
                  </a:lnTo>
                  <a:lnTo>
                    <a:pt x="432" y="127"/>
                  </a:lnTo>
                  <a:lnTo>
                    <a:pt x="429" y="116"/>
                  </a:lnTo>
                  <a:lnTo>
                    <a:pt x="426" y="105"/>
                  </a:lnTo>
                  <a:lnTo>
                    <a:pt x="425" y="100"/>
                  </a:lnTo>
                  <a:lnTo>
                    <a:pt x="424" y="94"/>
                  </a:lnTo>
                  <a:lnTo>
                    <a:pt x="424" y="88"/>
                  </a:lnTo>
                  <a:lnTo>
                    <a:pt x="423" y="82"/>
                  </a:lnTo>
                  <a:lnTo>
                    <a:pt x="424" y="75"/>
                  </a:lnTo>
                  <a:lnTo>
                    <a:pt x="425" y="71"/>
                  </a:lnTo>
                  <a:lnTo>
                    <a:pt x="425" y="67"/>
                  </a:lnTo>
                  <a:lnTo>
                    <a:pt x="426" y="63"/>
                  </a:lnTo>
                  <a:lnTo>
                    <a:pt x="428" y="59"/>
                  </a:lnTo>
                  <a:lnTo>
                    <a:pt x="430" y="55"/>
                  </a:lnTo>
                  <a:lnTo>
                    <a:pt x="431" y="51"/>
                  </a:lnTo>
                  <a:lnTo>
                    <a:pt x="434" y="47"/>
                  </a:lnTo>
                  <a:lnTo>
                    <a:pt x="437" y="43"/>
                  </a:lnTo>
                  <a:lnTo>
                    <a:pt x="440" y="39"/>
                  </a:lnTo>
                  <a:lnTo>
                    <a:pt x="444" y="36"/>
                  </a:lnTo>
                  <a:lnTo>
                    <a:pt x="447" y="32"/>
                  </a:lnTo>
                  <a:lnTo>
                    <a:pt x="451" y="29"/>
                  </a:lnTo>
                  <a:lnTo>
                    <a:pt x="456" y="25"/>
                  </a:lnTo>
                  <a:lnTo>
                    <a:pt x="461" y="22"/>
                  </a:lnTo>
                  <a:lnTo>
                    <a:pt x="466" y="19"/>
                  </a:lnTo>
                  <a:lnTo>
                    <a:pt x="471" y="16"/>
                  </a:lnTo>
                  <a:lnTo>
                    <a:pt x="477" y="13"/>
                  </a:lnTo>
                  <a:lnTo>
                    <a:pt x="483" y="11"/>
                  </a:lnTo>
                  <a:lnTo>
                    <a:pt x="491" y="8"/>
                  </a:lnTo>
                  <a:lnTo>
                    <a:pt x="499" y="6"/>
                  </a:lnTo>
                  <a:lnTo>
                    <a:pt x="507" y="4"/>
                  </a:lnTo>
                  <a:lnTo>
                    <a:pt x="514" y="2"/>
                  </a:lnTo>
                  <a:lnTo>
                    <a:pt x="522" y="1"/>
                  </a:lnTo>
                  <a:lnTo>
                    <a:pt x="529" y="1"/>
                  </a:lnTo>
                  <a:lnTo>
                    <a:pt x="536" y="1"/>
                  </a:lnTo>
                  <a:lnTo>
                    <a:pt x="542" y="2"/>
                  </a:lnTo>
                  <a:lnTo>
                    <a:pt x="549" y="2"/>
                  </a:lnTo>
                  <a:lnTo>
                    <a:pt x="555" y="4"/>
                  </a:lnTo>
                  <a:lnTo>
                    <a:pt x="560" y="6"/>
                  </a:lnTo>
                  <a:lnTo>
                    <a:pt x="566" y="9"/>
                  </a:lnTo>
                  <a:lnTo>
                    <a:pt x="570" y="12"/>
                  </a:lnTo>
                  <a:lnTo>
                    <a:pt x="575" y="15"/>
                  </a:lnTo>
                  <a:lnTo>
                    <a:pt x="578" y="19"/>
                  </a:lnTo>
                  <a:lnTo>
                    <a:pt x="581" y="23"/>
                  </a:lnTo>
                  <a:lnTo>
                    <a:pt x="584" y="27"/>
                  </a:lnTo>
                  <a:lnTo>
                    <a:pt x="586" y="30"/>
                  </a:lnTo>
                  <a:lnTo>
                    <a:pt x="587" y="34"/>
                  </a:lnTo>
                  <a:lnTo>
                    <a:pt x="589" y="37"/>
                  </a:lnTo>
                  <a:lnTo>
                    <a:pt x="593" y="43"/>
                  </a:lnTo>
                  <a:lnTo>
                    <a:pt x="596" y="49"/>
                  </a:lnTo>
                  <a:lnTo>
                    <a:pt x="600" y="55"/>
                  </a:lnTo>
                  <a:lnTo>
                    <a:pt x="604" y="61"/>
                  </a:lnTo>
                  <a:lnTo>
                    <a:pt x="606" y="64"/>
                  </a:lnTo>
                  <a:lnTo>
                    <a:pt x="609" y="67"/>
                  </a:lnTo>
                  <a:lnTo>
                    <a:pt x="611" y="71"/>
                  </a:lnTo>
                  <a:lnTo>
                    <a:pt x="614" y="74"/>
                  </a:lnTo>
                  <a:lnTo>
                    <a:pt x="620" y="79"/>
                  </a:lnTo>
                  <a:lnTo>
                    <a:pt x="623" y="81"/>
                  </a:lnTo>
                  <a:lnTo>
                    <a:pt x="626" y="83"/>
                  </a:lnTo>
                  <a:lnTo>
                    <a:pt x="629" y="85"/>
                  </a:lnTo>
                  <a:lnTo>
                    <a:pt x="632" y="87"/>
                  </a:lnTo>
                  <a:lnTo>
                    <a:pt x="636" y="88"/>
                  </a:lnTo>
                  <a:lnTo>
                    <a:pt x="640" y="89"/>
                  </a:lnTo>
                  <a:lnTo>
                    <a:pt x="644" y="90"/>
                  </a:lnTo>
                  <a:lnTo>
                    <a:pt x="648" y="91"/>
                  </a:lnTo>
                  <a:lnTo>
                    <a:pt x="652" y="91"/>
                  </a:lnTo>
                  <a:lnTo>
                    <a:pt x="653" y="91"/>
                  </a:lnTo>
                  <a:lnTo>
                    <a:pt x="657" y="91"/>
                  </a:lnTo>
                  <a:lnTo>
                    <a:pt x="662" y="90"/>
                  </a:lnTo>
                  <a:lnTo>
                    <a:pt x="667" y="89"/>
                  </a:lnTo>
                  <a:lnTo>
                    <a:pt x="672" y="88"/>
                  </a:lnTo>
                  <a:lnTo>
                    <a:pt x="677" y="86"/>
                  </a:lnTo>
                  <a:lnTo>
                    <a:pt x="680" y="85"/>
                  </a:lnTo>
                  <a:lnTo>
                    <a:pt x="682" y="84"/>
                  </a:lnTo>
                  <a:lnTo>
                    <a:pt x="686" y="82"/>
                  </a:lnTo>
                  <a:lnTo>
                    <a:pt x="689" y="79"/>
                  </a:lnTo>
                  <a:lnTo>
                    <a:pt x="690" y="79"/>
                  </a:lnTo>
                  <a:lnTo>
                    <a:pt x="693" y="76"/>
                  </a:lnTo>
                  <a:lnTo>
                    <a:pt x="695" y="73"/>
                  </a:lnTo>
                  <a:lnTo>
                    <a:pt x="697" y="70"/>
                  </a:lnTo>
                  <a:lnTo>
                    <a:pt x="698" y="67"/>
                  </a:lnTo>
                  <a:lnTo>
                    <a:pt x="699" y="67"/>
                  </a:lnTo>
                  <a:lnTo>
                    <a:pt x="700" y="64"/>
                  </a:lnTo>
                  <a:lnTo>
                    <a:pt x="699" y="64"/>
                  </a:lnTo>
                  <a:lnTo>
                    <a:pt x="698" y="67"/>
                  </a:lnTo>
                  <a:lnTo>
                    <a:pt x="696" y="70"/>
                  </a:lnTo>
                  <a:lnTo>
                    <a:pt x="694" y="73"/>
                  </a:lnTo>
                  <a:lnTo>
                    <a:pt x="692" y="76"/>
                  </a:lnTo>
                  <a:lnTo>
                    <a:pt x="689" y="78"/>
                  </a:lnTo>
                  <a:lnTo>
                    <a:pt x="686" y="81"/>
                  </a:lnTo>
                  <a:lnTo>
                    <a:pt x="681" y="83"/>
                  </a:lnTo>
                  <a:lnTo>
                    <a:pt x="679" y="84"/>
                  </a:lnTo>
                  <a:lnTo>
                    <a:pt x="677" y="85"/>
                  </a:lnTo>
                  <a:lnTo>
                    <a:pt x="672" y="87"/>
                  </a:lnTo>
                  <a:lnTo>
                    <a:pt x="667" y="89"/>
                  </a:lnTo>
                  <a:lnTo>
                    <a:pt x="662" y="90"/>
                  </a:lnTo>
                  <a:lnTo>
                    <a:pt x="657" y="90"/>
                  </a:lnTo>
                  <a:lnTo>
                    <a:pt x="653" y="90"/>
                  </a:lnTo>
                  <a:lnTo>
                    <a:pt x="649" y="90"/>
                  </a:lnTo>
                  <a:lnTo>
                    <a:pt x="644" y="90"/>
                  </a:lnTo>
                  <a:lnTo>
                    <a:pt x="641" y="89"/>
                  </a:lnTo>
                  <a:lnTo>
                    <a:pt x="637" y="87"/>
                  </a:lnTo>
                  <a:lnTo>
                    <a:pt x="634" y="86"/>
                  </a:lnTo>
                  <a:lnTo>
                    <a:pt x="630" y="84"/>
                  </a:lnTo>
                  <a:lnTo>
                    <a:pt x="627" y="82"/>
                  </a:lnTo>
                  <a:lnTo>
                    <a:pt x="624" y="80"/>
                  </a:lnTo>
                  <a:lnTo>
                    <a:pt x="620" y="78"/>
                  </a:lnTo>
                  <a:lnTo>
                    <a:pt x="616" y="73"/>
                  </a:lnTo>
                  <a:lnTo>
                    <a:pt x="612" y="70"/>
                  </a:lnTo>
                  <a:lnTo>
                    <a:pt x="609" y="67"/>
                  </a:lnTo>
                  <a:lnTo>
                    <a:pt x="607" y="64"/>
                  </a:lnTo>
                  <a:lnTo>
                    <a:pt x="605" y="61"/>
                  </a:lnTo>
                  <a:lnTo>
                    <a:pt x="601" y="55"/>
                  </a:lnTo>
                  <a:lnTo>
                    <a:pt x="597" y="49"/>
                  </a:lnTo>
                  <a:lnTo>
                    <a:pt x="593" y="43"/>
                  </a:lnTo>
                  <a:lnTo>
                    <a:pt x="590" y="36"/>
                  </a:lnTo>
                  <a:lnTo>
                    <a:pt x="588" y="33"/>
                  </a:lnTo>
                  <a:lnTo>
                    <a:pt x="586" y="30"/>
                  </a:lnTo>
                  <a:lnTo>
                    <a:pt x="584" y="26"/>
                  </a:lnTo>
                  <a:lnTo>
                    <a:pt x="582" y="22"/>
                  </a:lnTo>
                  <a:lnTo>
                    <a:pt x="579" y="19"/>
                  </a:lnTo>
                  <a:lnTo>
                    <a:pt x="579" y="18"/>
                  </a:lnTo>
                  <a:lnTo>
                    <a:pt x="575" y="15"/>
                  </a:lnTo>
                  <a:lnTo>
                    <a:pt x="571" y="11"/>
                  </a:lnTo>
                  <a:lnTo>
                    <a:pt x="566" y="8"/>
                  </a:lnTo>
                  <a:lnTo>
                    <a:pt x="561" y="6"/>
                  </a:lnTo>
                  <a:lnTo>
                    <a:pt x="561" y="5"/>
                  </a:lnTo>
                  <a:lnTo>
                    <a:pt x="555" y="4"/>
                  </a:lnTo>
                  <a:lnTo>
                    <a:pt x="549" y="2"/>
                  </a:lnTo>
                  <a:lnTo>
                    <a:pt x="543" y="1"/>
                  </a:lnTo>
                  <a:lnTo>
                    <a:pt x="536" y="0"/>
                  </a:lnTo>
                  <a:lnTo>
                    <a:pt x="529" y="0"/>
                  </a:lnTo>
                  <a:lnTo>
                    <a:pt x="521" y="1"/>
                  </a:lnTo>
                  <a:lnTo>
                    <a:pt x="514" y="2"/>
                  </a:lnTo>
                  <a:lnTo>
                    <a:pt x="506" y="3"/>
                  </a:lnTo>
                  <a:lnTo>
                    <a:pt x="499" y="5"/>
                  </a:lnTo>
                  <a:lnTo>
                    <a:pt x="498" y="5"/>
                  </a:lnTo>
                  <a:lnTo>
                    <a:pt x="491" y="8"/>
                  </a:lnTo>
                  <a:lnTo>
                    <a:pt x="483" y="10"/>
                  </a:lnTo>
                  <a:lnTo>
                    <a:pt x="477" y="13"/>
                  </a:lnTo>
                  <a:lnTo>
                    <a:pt x="471" y="16"/>
                  </a:lnTo>
                  <a:lnTo>
                    <a:pt x="466" y="19"/>
                  </a:lnTo>
                  <a:lnTo>
                    <a:pt x="460" y="22"/>
                  </a:lnTo>
                  <a:lnTo>
                    <a:pt x="456" y="25"/>
                  </a:lnTo>
                  <a:lnTo>
                    <a:pt x="451" y="28"/>
                  </a:lnTo>
                  <a:lnTo>
                    <a:pt x="447" y="32"/>
                  </a:lnTo>
                  <a:lnTo>
                    <a:pt x="443" y="36"/>
                  </a:lnTo>
                  <a:lnTo>
                    <a:pt x="439" y="39"/>
                  </a:lnTo>
                  <a:lnTo>
                    <a:pt x="436" y="43"/>
                  </a:lnTo>
                  <a:lnTo>
                    <a:pt x="433" y="47"/>
                  </a:lnTo>
                  <a:lnTo>
                    <a:pt x="431" y="51"/>
                  </a:lnTo>
                  <a:lnTo>
                    <a:pt x="428" y="55"/>
                  </a:lnTo>
                  <a:lnTo>
                    <a:pt x="426" y="59"/>
                  </a:lnTo>
                  <a:lnTo>
                    <a:pt x="425" y="63"/>
                  </a:lnTo>
                  <a:lnTo>
                    <a:pt x="424" y="67"/>
                  </a:lnTo>
                  <a:lnTo>
                    <a:pt x="424" y="71"/>
                  </a:lnTo>
                  <a:lnTo>
                    <a:pt x="423" y="75"/>
                  </a:lnTo>
                  <a:lnTo>
                    <a:pt x="423" y="82"/>
                  </a:lnTo>
                  <a:lnTo>
                    <a:pt x="423" y="88"/>
                  </a:lnTo>
                  <a:lnTo>
                    <a:pt x="423" y="94"/>
                  </a:lnTo>
                  <a:lnTo>
                    <a:pt x="424" y="100"/>
                  </a:lnTo>
                  <a:lnTo>
                    <a:pt x="425" y="106"/>
                  </a:lnTo>
                  <a:lnTo>
                    <a:pt x="428" y="117"/>
                  </a:lnTo>
                  <a:lnTo>
                    <a:pt x="431" y="127"/>
                  </a:lnTo>
                  <a:lnTo>
                    <a:pt x="433" y="133"/>
                  </a:lnTo>
                  <a:lnTo>
                    <a:pt x="434" y="139"/>
                  </a:lnTo>
                  <a:lnTo>
                    <a:pt x="435" y="145"/>
                  </a:lnTo>
                  <a:lnTo>
                    <a:pt x="436" y="151"/>
                  </a:lnTo>
                  <a:lnTo>
                    <a:pt x="436" y="158"/>
                  </a:lnTo>
                  <a:lnTo>
                    <a:pt x="436" y="165"/>
                  </a:lnTo>
                  <a:lnTo>
                    <a:pt x="436" y="172"/>
                  </a:lnTo>
                  <a:lnTo>
                    <a:pt x="435" y="179"/>
                  </a:lnTo>
                  <a:lnTo>
                    <a:pt x="434" y="183"/>
                  </a:lnTo>
                  <a:lnTo>
                    <a:pt x="434" y="186"/>
                  </a:lnTo>
                  <a:lnTo>
                    <a:pt x="432" y="190"/>
                  </a:lnTo>
                  <a:lnTo>
                    <a:pt x="431" y="193"/>
                  </a:lnTo>
                  <a:lnTo>
                    <a:pt x="430" y="196"/>
                  </a:lnTo>
                  <a:lnTo>
                    <a:pt x="428" y="200"/>
                  </a:lnTo>
                  <a:lnTo>
                    <a:pt x="426" y="203"/>
                  </a:lnTo>
                  <a:lnTo>
                    <a:pt x="423" y="206"/>
                  </a:lnTo>
                  <a:lnTo>
                    <a:pt x="423" y="205"/>
                  </a:lnTo>
                  <a:lnTo>
                    <a:pt x="420" y="208"/>
                  </a:lnTo>
                  <a:lnTo>
                    <a:pt x="416" y="211"/>
                  </a:lnTo>
                  <a:lnTo>
                    <a:pt x="412" y="213"/>
                  </a:lnTo>
                  <a:lnTo>
                    <a:pt x="407" y="216"/>
                  </a:lnTo>
                  <a:lnTo>
                    <a:pt x="404" y="217"/>
                  </a:lnTo>
                  <a:lnTo>
                    <a:pt x="400" y="218"/>
                  </a:lnTo>
                  <a:lnTo>
                    <a:pt x="401" y="218"/>
                  </a:lnTo>
                  <a:lnTo>
                    <a:pt x="395" y="219"/>
                  </a:lnTo>
                  <a:lnTo>
                    <a:pt x="389" y="220"/>
                  </a:lnTo>
                  <a:lnTo>
                    <a:pt x="386" y="220"/>
                  </a:lnTo>
                  <a:lnTo>
                    <a:pt x="381" y="220"/>
                  </a:lnTo>
                  <a:lnTo>
                    <a:pt x="379" y="220"/>
                  </a:lnTo>
                  <a:lnTo>
                    <a:pt x="374" y="218"/>
                  </a:lnTo>
                  <a:lnTo>
                    <a:pt x="369" y="217"/>
                  </a:lnTo>
                  <a:lnTo>
                    <a:pt x="365" y="215"/>
                  </a:lnTo>
                  <a:lnTo>
                    <a:pt x="361" y="212"/>
                  </a:lnTo>
                  <a:lnTo>
                    <a:pt x="357" y="209"/>
                  </a:lnTo>
                  <a:lnTo>
                    <a:pt x="353" y="206"/>
                  </a:lnTo>
                  <a:lnTo>
                    <a:pt x="350" y="203"/>
                  </a:lnTo>
                  <a:lnTo>
                    <a:pt x="343" y="196"/>
                  </a:lnTo>
                  <a:lnTo>
                    <a:pt x="337" y="189"/>
                  </a:lnTo>
                  <a:lnTo>
                    <a:pt x="328" y="168"/>
                  </a:lnTo>
                  <a:lnTo>
                    <a:pt x="328" y="164"/>
                  </a:lnTo>
                  <a:lnTo>
                    <a:pt x="327" y="161"/>
                  </a:lnTo>
                  <a:lnTo>
                    <a:pt x="326" y="153"/>
                  </a:lnTo>
                  <a:lnTo>
                    <a:pt x="324" y="146"/>
                  </a:lnTo>
                  <a:lnTo>
                    <a:pt x="321" y="138"/>
                  </a:lnTo>
                  <a:lnTo>
                    <a:pt x="319" y="135"/>
                  </a:lnTo>
                  <a:lnTo>
                    <a:pt x="317" y="132"/>
                  </a:lnTo>
                  <a:lnTo>
                    <a:pt x="315" y="128"/>
                  </a:lnTo>
                  <a:lnTo>
                    <a:pt x="312" y="126"/>
                  </a:lnTo>
                  <a:lnTo>
                    <a:pt x="310" y="123"/>
                  </a:lnTo>
                  <a:lnTo>
                    <a:pt x="306" y="122"/>
                  </a:lnTo>
                  <a:lnTo>
                    <a:pt x="306" y="121"/>
                  </a:lnTo>
                  <a:lnTo>
                    <a:pt x="302" y="120"/>
                  </a:lnTo>
                  <a:lnTo>
                    <a:pt x="298" y="119"/>
                  </a:lnTo>
                  <a:lnTo>
                    <a:pt x="296" y="119"/>
                  </a:lnTo>
                  <a:lnTo>
                    <a:pt x="293" y="118"/>
                  </a:lnTo>
                  <a:lnTo>
                    <a:pt x="289" y="118"/>
                  </a:lnTo>
                  <a:lnTo>
                    <a:pt x="287" y="118"/>
                  </a:lnTo>
                  <a:lnTo>
                    <a:pt x="284" y="119"/>
                  </a:lnTo>
                  <a:lnTo>
                    <a:pt x="281" y="119"/>
                  </a:lnTo>
                  <a:lnTo>
                    <a:pt x="275" y="121"/>
                  </a:lnTo>
                  <a:lnTo>
                    <a:pt x="269" y="122"/>
                  </a:lnTo>
                  <a:lnTo>
                    <a:pt x="262" y="125"/>
                  </a:lnTo>
                  <a:lnTo>
                    <a:pt x="256" y="127"/>
                  </a:lnTo>
                  <a:lnTo>
                    <a:pt x="250" y="130"/>
                  </a:lnTo>
                  <a:lnTo>
                    <a:pt x="243" y="133"/>
                  </a:lnTo>
                  <a:lnTo>
                    <a:pt x="237" y="136"/>
                  </a:lnTo>
                  <a:lnTo>
                    <a:pt x="231" y="139"/>
                  </a:lnTo>
                  <a:lnTo>
                    <a:pt x="226" y="142"/>
                  </a:lnTo>
                  <a:lnTo>
                    <a:pt x="221" y="146"/>
                  </a:lnTo>
                  <a:lnTo>
                    <a:pt x="217" y="149"/>
                  </a:lnTo>
                  <a:lnTo>
                    <a:pt x="212" y="153"/>
                  </a:lnTo>
                  <a:lnTo>
                    <a:pt x="208" y="157"/>
                  </a:lnTo>
                  <a:lnTo>
                    <a:pt x="205" y="161"/>
                  </a:lnTo>
                  <a:lnTo>
                    <a:pt x="202" y="165"/>
                  </a:lnTo>
                  <a:lnTo>
                    <a:pt x="199" y="169"/>
                  </a:lnTo>
                  <a:lnTo>
                    <a:pt x="196" y="174"/>
                  </a:lnTo>
                  <a:lnTo>
                    <a:pt x="193" y="178"/>
                  </a:lnTo>
                  <a:lnTo>
                    <a:pt x="191" y="182"/>
                  </a:lnTo>
                  <a:lnTo>
                    <a:pt x="189" y="187"/>
                  </a:lnTo>
                  <a:lnTo>
                    <a:pt x="187" y="192"/>
                  </a:lnTo>
                  <a:lnTo>
                    <a:pt x="186" y="197"/>
                  </a:lnTo>
                  <a:lnTo>
                    <a:pt x="184" y="202"/>
                  </a:lnTo>
                  <a:lnTo>
                    <a:pt x="183" y="207"/>
                  </a:lnTo>
                  <a:lnTo>
                    <a:pt x="182" y="212"/>
                  </a:lnTo>
                  <a:lnTo>
                    <a:pt x="181" y="216"/>
                  </a:lnTo>
                  <a:lnTo>
                    <a:pt x="180" y="220"/>
                  </a:lnTo>
                  <a:lnTo>
                    <a:pt x="179" y="224"/>
                  </a:lnTo>
                  <a:lnTo>
                    <a:pt x="178" y="228"/>
                  </a:lnTo>
                  <a:lnTo>
                    <a:pt x="176" y="231"/>
                  </a:lnTo>
                  <a:lnTo>
                    <a:pt x="174" y="235"/>
                  </a:lnTo>
                  <a:lnTo>
                    <a:pt x="171" y="238"/>
                  </a:lnTo>
                  <a:lnTo>
                    <a:pt x="168" y="241"/>
                  </a:lnTo>
                  <a:lnTo>
                    <a:pt x="166" y="243"/>
                  </a:lnTo>
                  <a:lnTo>
                    <a:pt x="164" y="245"/>
                  </a:lnTo>
                  <a:lnTo>
                    <a:pt x="162" y="246"/>
                  </a:lnTo>
                  <a:lnTo>
                    <a:pt x="159" y="248"/>
                  </a:lnTo>
                  <a:lnTo>
                    <a:pt x="156" y="250"/>
                  </a:lnTo>
                  <a:lnTo>
                    <a:pt x="157" y="249"/>
                  </a:lnTo>
                  <a:lnTo>
                    <a:pt x="153" y="251"/>
                  </a:lnTo>
                  <a:lnTo>
                    <a:pt x="150" y="252"/>
                  </a:lnTo>
                  <a:lnTo>
                    <a:pt x="147" y="254"/>
                  </a:lnTo>
                  <a:lnTo>
                    <a:pt x="143" y="255"/>
                  </a:lnTo>
                  <a:lnTo>
                    <a:pt x="139" y="256"/>
                  </a:lnTo>
                  <a:lnTo>
                    <a:pt x="135" y="257"/>
                  </a:lnTo>
                  <a:lnTo>
                    <a:pt x="131" y="258"/>
                  </a:lnTo>
                  <a:lnTo>
                    <a:pt x="127" y="258"/>
                  </a:lnTo>
                  <a:lnTo>
                    <a:pt x="123" y="258"/>
                  </a:lnTo>
                  <a:lnTo>
                    <a:pt x="119" y="257"/>
                  </a:lnTo>
                  <a:lnTo>
                    <a:pt x="114" y="257"/>
                  </a:lnTo>
                  <a:lnTo>
                    <a:pt x="107" y="255"/>
                  </a:lnTo>
                  <a:lnTo>
                    <a:pt x="98" y="253"/>
                  </a:lnTo>
                  <a:lnTo>
                    <a:pt x="81" y="250"/>
                  </a:lnTo>
                  <a:lnTo>
                    <a:pt x="71" y="248"/>
                  </a:lnTo>
                  <a:lnTo>
                    <a:pt x="67" y="248"/>
                  </a:lnTo>
                  <a:lnTo>
                    <a:pt x="62" y="247"/>
                  </a:lnTo>
                  <a:lnTo>
                    <a:pt x="57" y="247"/>
                  </a:lnTo>
                  <a:lnTo>
                    <a:pt x="52" y="247"/>
                  </a:lnTo>
                  <a:lnTo>
                    <a:pt x="48" y="247"/>
                  </a:lnTo>
                  <a:lnTo>
                    <a:pt x="43" y="248"/>
                  </a:lnTo>
                  <a:lnTo>
                    <a:pt x="38" y="249"/>
                  </a:lnTo>
                  <a:lnTo>
                    <a:pt x="32" y="250"/>
                  </a:lnTo>
                  <a:lnTo>
                    <a:pt x="28" y="252"/>
                  </a:lnTo>
                  <a:lnTo>
                    <a:pt x="22" y="254"/>
                  </a:lnTo>
                  <a:lnTo>
                    <a:pt x="17" y="257"/>
                  </a:lnTo>
                  <a:lnTo>
                    <a:pt x="11" y="260"/>
                  </a:lnTo>
                  <a:lnTo>
                    <a:pt x="6" y="263"/>
                  </a:lnTo>
                  <a:lnTo>
                    <a:pt x="0" y="268"/>
                  </a:lnTo>
                  <a:lnTo>
                    <a:pt x="1" y="2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803" y="1252"/>
              <a:ext cx="466" cy="416"/>
            </a:xfrm>
            <a:custGeom>
              <a:rect b="b" l="l" r="r" t="t"/>
              <a:pathLst>
                <a:path extrusionOk="0" h="416" w="466">
                  <a:moveTo>
                    <a:pt x="262" y="230"/>
                  </a:moveTo>
                  <a:lnTo>
                    <a:pt x="263" y="227"/>
                  </a:lnTo>
                  <a:lnTo>
                    <a:pt x="264" y="223"/>
                  </a:lnTo>
                  <a:lnTo>
                    <a:pt x="265" y="216"/>
                  </a:lnTo>
                  <a:lnTo>
                    <a:pt x="269" y="202"/>
                  </a:lnTo>
                  <a:lnTo>
                    <a:pt x="270" y="197"/>
                  </a:lnTo>
                  <a:lnTo>
                    <a:pt x="271" y="192"/>
                  </a:lnTo>
                  <a:lnTo>
                    <a:pt x="272" y="187"/>
                  </a:lnTo>
                  <a:lnTo>
                    <a:pt x="272" y="182"/>
                  </a:lnTo>
                  <a:lnTo>
                    <a:pt x="272" y="178"/>
                  </a:lnTo>
                  <a:lnTo>
                    <a:pt x="273" y="173"/>
                  </a:lnTo>
                  <a:lnTo>
                    <a:pt x="273" y="165"/>
                  </a:lnTo>
                  <a:lnTo>
                    <a:pt x="273" y="156"/>
                  </a:lnTo>
                  <a:lnTo>
                    <a:pt x="273" y="148"/>
                  </a:lnTo>
                  <a:lnTo>
                    <a:pt x="272" y="143"/>
                  </a:lnTo>
                  <a:lnTo>
                    <a:pt x="273" y="138"/>
                  </a:lnTo>
                  <a:lnTo>
                    <a:pt x="273" y="133"/>
                  </a:lnTo>
                  <a:lnTo>
                    <a:pt x="274" y="128"/>
                  </a:lnTo>
                  <a:lnTo>
                    <a:pt x="275" y="123"/>
                  </a:lnTo>
                  <a:lnTo>
                    <a:pt x="275" y="119"/>
                  </a:lnTo>
                  <a:lnTo>
                    <a:pt x="277" y="114"/>
                  </a:lnTo>
                  <a:lnTo>
                    <a:pt x="279" y="109"/>
                  </a:lnTo>
                  <a:lnTo>
                    <a:pt x="281" y="105"/>
                  </a:lnTo>
                  <a:lnTo>
                    <a:pt x="283" y="101"/>
                  </a:lnTo>
                  <a:lnTo>
                    <a:pt x="286" y="97"/>
                  </a:lnTo>
                  <a:lnTo>
                    <a:pt x="289" y="92"/>
                  </a:lnTo>
                  <a:lnTo>
                    <a:pt x="292" y="88"/>
                  </a:lnTo>
                  <a:lnTo>
                    <a:pt x="295" y="84"/>
                  </a:lnTo>
                  <a:lnTo>
                    <a:pt x="299" y="79"/>
                  </a:lnTo>
                  <a:lnTo>
                    <a:pt x="303" y="76"/>
                  </a:lnTo>
                  <a:lnTo>
                    <a:pt x="307" y="72"/>
                  </a:lnTo>
                  <a:lnTo>
                    <a:pt x="311" y="68"/>
                  </a:lnTo>
                  <a:lnTo>
                    <a:pt x="315" y="64"/>
                  </a:lnTo>
                  <a:lnTo>
                    <a:pt x="320" y="60"/>
                  </a:lnTo>
                  <a:lnTo>
                    <a:pt x="325" y="56"/>
                  </a:lnTo>
                  <a:lnTo>
                    <a:pt x="330" y="53"/>
                  </a:lnTo>
                  <a:lnTo>
                    <a:pt x="336" y="49"/>
                  </a:lnTo>
                  <a:lnTo>
                    <a:pt x="341" y="46"/>
                  </a:lnTo>
                  <a:lnTo>
                    <a:pt x="346" y="42"/>
                  </a:lnTo>
                  <a:lnTo>
                    <a:pt x="352" y="39"/>
                  </a:lnTo>
                  <a:lnTo>
                    <a:pt x="364" y="32"/>
                  </a:lnTo>
                  <a:lnTo>
                    <a:pt x="376" y="26"/>
                  </a:lnTo>
                  <a:lnTo>
                    <a:pt x="389" y="20"/>
                  </a:lnTo>
                  <a:lnTo>
                    <a:pt x="402" y="14"/>
                  </a:lnTo>
                  <a:lnTo>
                    <a:pt x="416" y="9"/>
                  </a:lnTo>
                  <a:lnTo>
                    <a:pt x="423" y="6"/>
                  </a:lnTo>
                  <a:lnTo>
                    <a:pt x="430" y="3"/>
                  </a:lnTo>
                  <a:lnTo>
                    <a:pt x="434" y="2"/>
                  </a:lnTo>
                  <a:lnTo>
                    <a:pt x="438" y="2"/>
                  </a:lnTo>
                  <a:lnTo>
                    <a:pt x="441" y="1"/>
                  </a:lnTo>
                  <a:lnTo>
                    <a:pt x="445" y="1"/>
                  </a:lnTo>
                  <a:lnTo>
                    <a:pt x="448" y="0"/>
                  </a:lnTo>
                  <a:lnTo>
                    <a:pt x="451" y="0"/>
                  </a:lnTo>
                  <a:lnTo>
                    <a:pt x="454" y="1"/>
                  </a:lnTo>
                  <a:lnTo>
                    <a:pt x="457" y="1"/>
                  </a:lnTo>
                  <a:lnTo>
                    <a:pt x="456" y="1"/>
                  </a:lnTo>
                  <a:lnTo>
                    <a:pt x="459" y="2"/>
                  </a:lnTo>
                  <a:lnTo>
                    <a:pt x="461" y="3"/>
                  </a:lnTo>
                  <a:lnTo>
                    <a:pt x="462" y="5"/>
                  </a:lnTo>
                  <a:lnTo>
                    <a:pt x="463" y="7"/>
                  </a:lnTo>
                  <a:lnTo>
                    <a:pt x="464" y="9"/>
                  </a:lnTo>
                  <a:lnTo>
                    <a:pt x="464" y="10"/>
                  </a:lnTo>
                  <a:lnTo>
                    <a:pt x="464" y="13"/>
                  </a:lnTo>
                  <a:lnTo>
                    <a:pt x="464" y="16"/>
                  </a:lnTo>
                  <a:lnTo>
                    <a:pt x="464" y="18"/>
                  </a:lnTo>
                  <a:lnTo>
                    <a:pt x="464" y="20"/>
                  </a:lnTo>
                  <a:lnTo>
                    <a:pt x="465" y="20"/>
                  </a:lnTo>
                  <a:lnTo>
                    <a:pt x="457" y="22"/>
                  </a:lnTo>
                  <a:lnTo>
                    <a:pt x="450" y="23"/>
                  </a:lnTo>
                  <a:lnTo>
                    <a:pt x="437" y="26"/>
                  </a:lnTo>
                  <a:lnTo>
                    <a:pt x="431" y="28"/>
                  </a:lnTo>
                  <a:lnTo>
                    <a:pt x="425" y="30"/>
                  </a:lnTo>
                  <a:lnTo>
                    <a:pt x="418" y="33"/>
                  </a:lnTo>
                  <a:lnTo>
                    <a:pt x="410" y="36"/>
                  </a:lnTo>
                  <a:lnTo>
                    <a:pt x="400" y="40"/>
                  </a:lnTo>
                  <a:lnTo>
                    <a:pt x="391" y="44"/>
                  </a:lnTo>
                  <a:lnTo>
                    <a:pt x="382" y="49"/>
                  </a:lnTo>
                  <a:lnTo>
                    <a:pt x="373" y="53"/>
                  </a:lnTo>
                  <a:lnTo>
                    <a:pt x="372" y="54"/>
                  </a:lnTo>
                  <a:lnTo>
                    <a:pt x="364" y="58"/>
                  </a:lnTo>
                  <a:lnTo>
                    <a:pt x="356" y="63"/>
                  </a:lnTo>
                  <a:lnTo>
                    <a:pt x="348" y="68"/>
                  </a:lnTo>
                  <a:lnTo>
                    <a:pt x="341" y="73"/>
                  </a:lnTo>
                  <a:lnTo>
                    <a:pt x="334" y="79"/>
                  </a:lnTo>
                  <a:lnTo>
                    <a:pt x="328" y="85"/>
                  </a:lnTo>
                  <a:lnTo>
                    <a:pt x="322" y="91"/>
                  </a:lnTo>
                  <a:lnTo>
                    <a:pt x="317" y="97"/>
                  </a:lnTo>
                  <a:lnTo>
                    <a:pt x="312" y="103"/>
                  </a:lnTo>
                  <a:lnTo>
                    <a:pt x="308" y="110"/>
                  </a:lnTo>
                  <a:lnTo>
                    <a:pt x="306" y="113"/>
                  </a:lnTo>
                  <a:lnTo>
                    <a:pt x="303" y="120"/>
                  </a:lnTo>
                  <a:lnTo>
                    <a:pt x="303" y="121"/>
                  </a:lnTo>
                  <a:lnTo>
                    <a:pt x="301" y="124"/>
                  </a:lnTo>
                  <a:lnTo>
                    <a:pt x="299" y="131"/>
                  </a:lnTo>
                  <a:lnTo>
                    <a:pt x="297" y="138"/>
                  </a:lnTo>
                  <a:lnTo>
                    <a:pt x="295" y="145"/>
                  </a:lnTo>
                  <a:lnTo>
                    <a:pt x="294" y="151"/>
                  </a:lnTo>
                  <a:lnTo>
                    <a:pt x="293" y="157"/>
                  </a:lnTo>
                  <a:lnTo>
                    <a:pt x="293" y="163"/>
                  </a:lnTo>
                  <a:lnTo>
                    <a:pt x="292" y="174"/>
                  </a:lnTo>
                  <a:lnTo>
                    <a:pt x="292" y="185"/>
                  </a:lnTo>
                  <a:lnTo>
                    <a:pt x="292" y="191"/>
                  </a:lnTo>
                  <a:lnTo>
                    <a:pt x="292" y="197"/>
                  </a:lnTo>
                  <a:lnTo>
                    <a:pt x="291" y="202"/>
                  </a:lnTo>
                  <a:lnTo>
                    <a:pt x="290" y="209"/>
                  </a:lnTo>
                  <a:lnTo>
                    <a:pt x="289" y="215"/>
                  </a:lnTo>
                  <a:lnTo>
                    <a:pt x="288" y="222"/>
                  </a:lnTo>
                  <a:lnTo>
                    <a:pt x="287" y="228"/>
                  </a:lnTo>
                  <a:lnTo>
                    <a:pt x="285" y="235"/>
                  </a:lnTo>
                  <a:lnTo>
                    <a:pt x="283" y="241"/>
                  </a:lnTo>
                  <a:lnTo>
                    <a:pt x="281" y="247"/>
                  </a:lnTo>
                  <a:lnTo>
                    <a:pt x="278" y="253"/>
                  </a:lnTo>
                  <a:lnTo>
                    <a:pt x="278" y="252"/>
                  </a:lnTo>
                  <a:lnTo>
                    <a:pt x="275" y="258"/>
                  </a:lnTo>
                  <a:lnTo>
                    <a:pt x="271" y="264"/>
                  </a:lnTo>
                  <a:lnTo>
                    <a:pt x="267" y="270"/>
                  </a:lnTo>
                  <a:lnTo>
                    <a:pt x="263" y="275"/>
                  </a:lnTo>
                  <a:lnTo>
                    <a:pt x="258" y="280"/>
                  </a:lnTo>
                  <a:lnTo>
                    <a:pt x="252" y="285"/>
                  </a:lnTo>
                  <a:lnTo>
                    <a:pt x="246" y="290"/>
                  </a:lnTo>
                  <a:lnTo>
                    <a:pt x="239" y="294"/>
                  </a:lnTo>
                  <a:lnTo>
                    <a:pt x="236" y="296"/>
                  </a:lnTo>
                  <a:lnTo>
                    <a:pt x="232" y="299"/>
                  </a:lnTo>
                  <a:lnTo>
                    <a:pt x="228" y="301"/>
                  </a:lnTo>
                  <a:lnTo>
                    <a:pt x="229" y="301"/>
                  </a:lnTo>
                  <a:lnTo>
                    <a:pt x="225" y="303"/>
                  </a:lnTo>
                  <a:lnTo>
                    <a:pt x="221" y="304"/>
                  </a:lnTo>
                  <a:lnTo>
                    <a:pt x="216" y="307"/>
                  </a:lnTo>
                  <a:lnTo>
                    <a:pt x="211" y="308"/>
                  </a:lnTo>
                  <a:lnTo>
                    <a:pt x="206" y="310"/>
                  </a:lnTo>
                  <a:lnTo>
                    <a:pt x="201" y="311"/>
                  </a:lnTo>
                  <a:lnTo>
                    <a:pt x="196" y="311"/>
                  </a:lnTo>
                  <a:lnTo>
                    <a:pt x="192" y="311"/>
                  </a:lnTo>
                  <a:lnTo>
                    <a:pt x="187" y="310"/>
                  </a:lnTo>
                  <a:lnTo>
                    <a:pt x="183" y="309"/>
                  </a:lnTo>
                  <a:lnTo>
                    <a:pt x="179" y="308"/>
                  </a:lnTo>
                  <a:lnTo>
                    <a:pt x="176" y="306"/>
                  </a:lnTo>
                  <a:lnTo>
                    <a:pt x="172" y="305"/>
                  </a:lnTo>
                  <a:lnTo>
                    <a:pt x="169" y="302"/>
                  </a:lnTo>
                  <a:lnTo>
                    <a:pt x="166" y="300"/>
                  </a:lnTo>
                  <a:lnTo>
                    <a:pt x="164" y="297"/>
                  </a:lnTo>
                  <a:lnTo>
                    <a:pt x="161" y="295"/>
                  </a:lnTo>
                  <a:lnTo>
                    <a:pt x="159" y="292"/>
                  </a:lnTo>
                  <a:lnTo>
                    <a:pt x="157" y="289"/>
                  </a:lnTo>
                  <a:lnTo>
                    <a:pt x="154" y="284"/>
                  </a:lnTo>
                  <a:lnTo>
                    <a:pt x="151" y="280"/>
                  </a:lnTo>
                  <a:lnTo>
                    <a:pt x="148" y="276"/>
                  </a:lnTo>
                  <a:lnTo>
                    <a:pt x="146" y="273"/>
                  </a:lnTo>
                  <a:lnTo>
                    <a:pt x="141" y="266"/>
                  </a:lnTo>
                  <a:lnTo>
                    <a:pt x="131" y="252"/>
                  </a:lnTo>
                  <a:lnTo>
                    <a:pt x="126" y="245"/>
                  </a:lnTo>
                  <a:lnTo>
                    <a:pt x="124" y="241"/>
                  </a:lnTo>
                  <a:lnTo>
                    <a:pt x="120" y="237"/>
                  </a:lnTo>
                  <a:lnTo>
                    <a:pt x="118" y="233"/>
                  </a:lnTo>
                  <a:lnTo>
                    <a:pt x="115" y="229"/>
                  </a:lnTo>
                  <a:lnTo>
                    <a:pt x="110" y="223"/>
                  </a:lnTo>
                  <a:lnTo>
                    <a:pt x="105" y="218"/>
                  </a:lnTo>
                  <a:lnTo>
                    <a:pt x="102" y="215"/>
                  </a:lnTo>
                  <a:lnTo>
                    <a:pt x="99" y="213"/>
                  </a:lnTo>
                  <a:lnTo>
                    <a:pt x="96" y="210"/>
                  </a:lnTo>
                  <a:lnTo>
                    <a:pt x="93" y="209"/>
                  </a:lnTo>
                  <a:lnTo>
                    <a:pt x="90" y="207"/>
                  </a:lnTo>
                  <a:lnTo>
                    <a:pt x="89" y="207"/>
                  </a:lnTo>
                  <a:lnTo>
                    <a:pt x="86" y="206"/>
                  </a:lnTo>
                  <a:lnTo>
                    <a:pt x="82" y="205"/>
                  </a:lnTo>
                  <a:lnTo>
                    <a:pt x="78" y="204"/>
                  </a:lnTo>
                  <a:lnTo>
                    <a:pt x="74" y="204"/>
                  </a:lnTo>
                  <a:lnTo>
                    <a:pt x="69" y="205"/>
                  </a:lnTo>
                  <a:lnTo>
                    <a:pt x="67" y="205"/>
                  </a:lnTo>
                  <a:lnTo>
                    <a:pt x="64" y="206"/>
                  </a:lnTo>
                  <a:lnTo>
                    <a:pt x="61" y="207"/>
                  </a:lnTo>
                  <a:lnTo>
                    <a:pt x="58" y="208"/>
                  </a:lnTo>
                  <a:lnTo>
                    <a:pt x="56" y="209"/>
                  </a:lnTo>
                  <a:lnTo>
                    <a:pt x="54" y="210"/>
                  </a:lnTo>
                  <a:lnTo>
                    <a:pt x="50" y="213"/>
                  </a:lnTo>
                  <a:lnTo>
                    <a:pt x="46" y="216"/>
                  </a:lnTo>
                  <a:lnTo>
                    <a:pt x="43" y="219"/>
                  </a:lnTo>
                  <a:lnTo>
                    <a:pt x="40" y="222"/>
                  </a:lnTo>
                  <a:lnTo>
                    <a:pt x="38" y="225"/>
                  </a:lnTo>
                  <a:lnTo>
                    <a:pt x="37" y="228"/>
                  </a:lnTo>
                  <a:lnTo>
                    <a:pt x="35" y="232"/>
                  </a:lnTo>
                  <a:lnTo>
                    <a:pt x="35" y="235"/>
                  </a:lnTo>
                  <a:lnTo>
                    <a:pt x="34" y="239"/>
                  </a:lnTo>
                  <a:lnTo>
                    <a:pt x="34" y="242"/>
                  </a:lnTo>
                  <a:lnTo>
                    <a:pt x="34" y="246"/>
                  </a:lnTo>
                  <a:lnTo>
                    <a:pt x="34" y="249"/>
                  </a:lnTo>
                  <a:lnTo>
                    <a:pt x="35" y="253"/>
                  </a:lnTo>
                  <a:lnTo>
                    <a:pt x="36" y="256"/>
                  </a:lnTo>
                  <a:lnTo>
                    <a:pt x="37" y="259"/>
                  </a:lnTo>
                  <a:lnTo>
                    <a:pt x="38" y="264"/>
                  </a:lnTo>
                  <a:lnTo>
                    <a:pt x="39" y="267"/>
                  </a:lnTo>
                  <a:lnTo>
                    <a:pt x="39" y="271"/>
                  </a:lnTo>
                  <a:lnTo>
                    <a:pt x="40" y="275"/>
                  </a:lnTo>
                  <a:lnTo>
                    <a:pt x="41" y="282"/>
                  </a:lnTo>
                  <a:lnTo>
                    <a:pt x="41" y="289"/>
                  </a:lnTo>
                  <a:lnTo>
                    <a:pt x="41" y="296"/>
                  </a:lnTo>
                  <a:lnTo>
                    <a:pt x="41" y="303"/>
                  </a:lnTo>
                  <a:lnTo>
                    <a:pt x="41" y="307"/>
                  </a:lnTo>
                  <a:lnTo>
                    <a:pt x="41" y="311"/>
                  </a:lnTo>
                  <a:lnTo>
                    <a:pt x="41" y="315"/>
                  </a:lnTo>
                  <a:lnTo>
                    <a:pt x="41" y="319"/>
                  </a:lnTo>
                  <a:lnTo>
                    <a:pt x="40" y="334"/>
                  </a:lnTo>
                  <a:lnTo>
                    <a:pt x="41" y="341"/>
                  </a:lnTo>
                  <a:lnTo>
                    <a:pt x="40" y="349"/>
                  </a:lnTo>
                  <a:lnTo>
                    <a:pt x="39" y="356"/>
                  </a:lnTo>
                  <a:lnTo>
                    <a:pt x="37" y="364"/>
                  </a:lnTo>
                  <a:lnTo>
                    <a:pt x="35" y="371"/>
                  </a:lnTo>
                  <a:lnTo>
                    <a:pt x="32" y="378"/>
                  </a:lnTo>
                  <a:lnTo>
                    <a:pt x="31" y="382"/>
                  </a:lnTo>
                  <a:lnTo>
                    <a:pt x="31" y="381"/>
                  </a:lnTo>
                  <a:lnTo>
                    <a:pt x="30" y="385"/>
                  </a:lnTo>
                  <a:lnTo>
                    <a:pt x="27" y="388"/>
                  </a:lnTo>
                  <a:lnTo>
                    <a:pt x="26" y="392"/>
                  </a:lnTo>
                  <a:lnTo>
                    <a:pt x="23" y="395"/>
                  </a:lnTo>
                  <a:lnTo>
                    <a:pt x="20" y="398"/>
                  </a:lnTo>
                  <a:lnTo>
                    <a:pt x="17" y="401"/>
                  </a:lnTo>
                  <a:lnTo>
                    <a:pt x="15" y="404"/>
                  </a:lnTo>
                  <a:lnTo>
                    <a:pt x="11" y="407"/>
                  </a:lnTo>
                  <a:lnTo>
                    <a:pt x="8" y="410"/>
                  </a:lnTo>
                  <a:lnTo>
                    <a:pt x="4" y="413"/>
                  </a:lnTo>
                  <a:lnTo>
                    <a:pt x="0" y="415"/>
                  </a:lnTo>
                  <a:lnTo>
                    <a:pt x="5" y="413"/>
                  </a:lnTo>
                  <a:lnTo>
                    <a:pt x="8" y="410"/>
                  </a:lnTo>
                  <a:lnTo>
                    <a:pt x="12" y="407"/>
                  </a:lnTo>
                  <a:lnTo>
                    <a:pt x="15" y="405"/>
                  </a:lnTo>
                  <a:lnTo>
                    <a:pt x="18" y="401"/>
                  </a:lnTo>
                  <a:lnTo>
                    <a:pt x="21" y="398"/>
                  </a:lnTo>
                  <a:lnTo>
                    <a:pt x="24" y="395"/>
                  </a:lnTo>
                  <a:lnTo>
                    <a:pt x="26" y="392"/>
                  </a:lnTo>
                  <a:lnTo>
                    <a:pt x="28" y="388"/>
                  </a:lnTo>
                  <a:lnTo>
                    <a:pt x="30" y="385"/>
                  </a:lnTo>
                  <a:lnTo>
                    <a:pt x="32" y="382"/>
                  </a:lnTo>
                  <a:lnTo>
                    <a:pt x="34" y="378"/>
                  </a:lnTo>
                  <a:lnTo>
                    <a:pt x="36" y="371"/>
                  </a:lnTo>
                  <a:lnTo>
                    <a:pt x="38" y="364"/>
                  </a:lnTo>
                  <a:lnTo>
                    <a:pt x="40" y="356"/>
                  </a:lnTo>
                  <a:lnTo>
                    <a:pt x="41" y="349"/>
                  </a:lnTo>
                  <a:lnTo>
                    <a:pt x="41" y="341"/>
                  </a:lnTo>
                  <a:lnTo>
                    <a:pt x="42" y="334"/>
                  </a:lnTo>
                  <a:lnTo>
                    <a:pt x="42" y="319"/>
                  </a:lnTo>
                  <a:lnTo>
                    <a:pt x="41" y="315"/>
                  </a:lnTo>
                  <a:lnTo>
                    <a:pt x="42" y="311"/>
                  </a:lnTo>
                  <a:lnTo>
                    <a:pt x="42" y="307"/>
                  </a:lnTo>
                  <a:lnTo>
                    <a:pt x="42" y="303"/>
                  </a:lnTo>
                  <a:lnTo>
                    <a:pt x="42" y="296"/>
                  </a:lnTo>
                  <a:lnTo>
                    <a:pt x="42" y="289"/>
                  </a:lnTo>
                  <a:lnTo>
                    <a:pt x="42" y="282"/>
                  </a:lnTo>
                  <a:lnTo>
                    <a:pt x="41" y="275"/>
                  </a:lnTo>
                  <a:lnTo>
                    <a:pt x="41" y="274"/>
                  </a:lnTo>
                  <a:lnTo>
                    <a:pt x="40" y="271"/>
                  </a:lnTo>
                  <a:lnTo>
                    <a:pt x="40" y="267"/>
                  </a:lnTo>
                  <a:lnTo>
                    <a:pt x="39" y="263"/>
                  </a:lnTo>
                  <a:lnTo>
                    <a:pt x="37" y="259"/>
                  </a:lnTo>
                  <a:lnTo>
                    <a:pt x="36" y="256"/>
                  </a:lnTo>
                  <a:lnTo>
                    <a:pt x="35" y="253"/>
                  </a:lnTo>
                  <a:lnTo>
                    <a:pt x="35" y="249"/>
                  </a:lnTo>
                  <a:lnTo>
                    <a:pt x="35" y="250"/>
                  </a:lnTo>
                  <a:lnTo>
                    <a:pt x="35" y="246"/>
                  </a:lnTo>
                  <a:lnTo>
                    <a:pt x="35" y="242"/>
                  </a:lnTo>
                  <a:lnTo>
                    <a:pt x="35" y="239"/>
                  </a:lnTo>
                  <a:lnTo>
                    <a:pt x="35" y="235"/>
                  </a:lnTo>
                  <a:lnTo>
                    <a:pt x="36" y="232"/>
                  </a:lnTo>
                  <a:lnTo>
                    <a:pt x="37" y="228"/>
                  </a:lnTo>
                  <a:lnTo>
                    <a:pt x="39" y="225"/>
                  </a:lnTo>
                  <a:lnTo>
                    <a:pt x="41" y="222"/>
                  </a:lnTo>
                  <a:lnTo>
                    <a:pt x="44" y="219"/>
                  </a:lnTo>
                  <a:lnTo>
                    <a:pt x="46" y="216"/>
                  </a:lnTo>
                  <a:lnTo>
                    <a:pt x="50" y="213"/>
                  </a:lnTo>
                  <a:lnTo>
                    <a:pt x="54" y="211"/>
                  </a:lnTo>
                  <a:lnTo>
                    <a:pt x="56" y="210"/>
                  </a:lnTo>
                  <a:lnTo>
                    <a:pt x="59" y="209"/>
                  </a:lnTo>
                  <a:lnTo>
                    <a:pt x="62" y="208"/>
                  </a:lnTo>
                  <a:lnTo>
                    <a:pt x="64" y="207"/>
                  </a:lnTo>
                  <a:lnTo>
                    <a:pt x="66" y="206"/>
                  </a:lnTo>
                  <a:lnTo>
                    <a:pt x="69" y="206"/>
                  </a:lnTo>
                  <a:lnTo>
                    <a:pt x="74" y="205"/>
                  </a:lnTo>
                  <a:lnTo>
                    <a:pt x="78" y="205"/>
                  </a:lnTo>
                  <a:lnTo>
                    <a:pt x="82" y="205"/>
                  </a:lnTo>
                  <a:lnTo>
                    <a:pt x="86" y="206"/>
                  </a:lnTo>
                  <a:lnTo>
                    <a:pt x="89" y="208"/>
                  </a:lnTo>
                  <a:lnTo>
                    <a:pt x="89" y="207"/>
                  </a:lnTo>
                  <a:lnTo>
                    <a:pt x="92" y="209"/>
                  </a:lnTo>
                  <a:lnTo>
                    <a:pt x="96" y="211"/>
                  </a:lnTo>
                  <a:lnTo>
                    <a:pt x="99" y="213"/>
                  </a:lnTo>
                  <a:lnTo>
                    <a:pt x="101" y="216"/>
                  </a:lnTo>
                  <a:lnTo>
                    <a:pt x="104" y="218"/>
                  </a:lnTo>
                  <a:lnTo>
                    <a:pt x="109" y="224"/>
                  </a:lnTo>
                  <a:lnTo>
                    <a:pt x="113" y="230"/>
                  </a:lnTo>
                  <a:lnTo>
                    <a:pt x="117" y="234"/>
                  </a:lnTo>
                  <a:lnTo>
                    <a:pt x="120" y="238"/>
                  </a:lnTo>
                  <a:lnTo>
                    <a:pt x="123" y="242"/>
                  </a:lnTo>
                  <a:lnTo>
                    <a:pt x="125" y="245"/>
                  </a:lnTo>
                  <a:lnTo>
                    <a:pt x="130" y="252"/>
                  </a:lnTo>
                  <a:lnTo>
                    <a:pt x="140" y="266"/>
                  </a:lnTo>
                  <a:lnTo>
                    <a:pt x="145" y="273"/>
                  </a:lnTo>
                  <a:lnTo>
                    <a:pt x="147" y="277"/>
                  </a:lnTo>
                  <a:lnTo>
                    <a:pt x="150" y="281"/>
                  </a:lnTo>
                  <a:lnTo>
                    <a:pt x="153" y="285"/>
                  </a:lnTo>
                  <a:lnTo>
                    <a:pt x="156" y="289"/>
                  </a:lnTo>
                  <a:lnTo>
                    <a:pt x="158" y="292"/>
                  </a:lnTo>
                  <a:lnTo>
                    <a:pt x="160" y="295"/>
                  </a:lnTo>
                  <a:lnTo>
                    <a:pt x="162" y="298"/>
                  </a:lnTo>
                  <a:lnTo>
                    <a:pt x="165" y="300"/>
                  </a:lnTo>
                  <a:lnTo>
                    <a:pt x="168" y="303"/>
                  </a:lnTo>
                  <a:lnTo>
                    <a:pt x="172" y="305"/>
                  </a:lnTo>
                  <a:lnTo>
                    <a:pt x="175" y="307"/>
                  </a:lnTo>
                  <a:lnTo>
                    <a:pt x="179" y="309"/>
                  </a:lnTo>
                  <a:lnTo>
                    <a:pt x="183" y="310"/>
                  </a:lnTo>
                  <a:lnTo>
                    <a:pt x="187" y="311"/>
                  </a:lnTo>
                  <a:lnTo>
                    <a:pt x="192" y="311"/>
                  </a:lnTo>
                  <a:lnTo>
                    <a:pt x="196" y="311"/>
                  </a:lnTo>
                  <a:lnTo>
                    <a:pt x="201" y="311"/>
                  </a:lnTo>
                  <a:lnTo>
                    <a:pt x="206" y="310"/>
                  </a:lnTo>
                  <a:lnTo>
                    <a:pt x="211" y="309"/>
                  </a:lnTo>
                  <a:lnTo>
                    <a:pt x="216" y="307"/>
                  </a:lnTo>
                  <a:lnTo>
                    <a:pt x="221" y="305"/>
                  </a:lnTo>
                  <a:lnTo>
                    <a:pt x="225" y="303"/>
                  </a:lnTo>
                  <a:lnTo>
                    <a:pt x="229" y="301"/>
                  </a:lnTo>
                  <a:lnTo>
                    <a:pt x="233" y="299"/>
                  </a:lnTo>
                  <a:lnTo>
                    <a:pt x="236" y="297"/>
                  </a:lnTo>
                  <a:lnTo>
                    <a:pt x="240" y="295"/>
                  </a:lnTo>
                  <a:lnTo>
                    <a:pt x="247" y="290"/>
                  </a:lnTo>
                  <a:lnTo>
                    <a:pt x="253" y="286"/>
                  </a:lnTo>
                  <a:lnTo>
                    <a:pt x="258" y="280"/>
                  </a:lnTo>
                  <a:lnTo>
                    <a:pt x="263" y="275"/>
                  </a:lnTo>
                  <a:lnTo>
                    <a:pt x="268" y="270"/>
                  </a:lnTo>
                  <a:lnTo>
                    <a:pt x="272" y="264"/>
                  </a:lnTo>
                  <a:lnTo>
                    <a:pt x="276" y="258"/>
                  </a:lnTo>
                  <a:lnTo>
                    <a:pt x="279" y="253"/>
                  </a:lnTo>
                  <a:lnTo>
                    <a:pt x="282" y="247"/>
                  </a:lnTo>
                  <a:lnTo>
                    <a:pt x="284" y="241"/>
                  </a:lnTo>
                  <a:lnTo>
                    <a:pt x="286" y="234"/>
                  </a:lnTo>
                  <a:lnTo>
                    <a:pt x="288" y="228"/>
                  </a:lnTo>
                  <a:lnTo>
                    <a:pt x="289" y="222"/>
                  </a:lnTo>
                  <a:lnTo>
                    <a:pt x="290" y="215"/>
                  </a:lnTo>
                  <a:lnTo>
                    <a:pt x="292" y="209"/>
                  </a:lnTo>
                  <a:lnTo>
                    <a:pt x="292" y="202"/>
                  </a:lnTo>
                  <a:lnTo>
                    <a:pt x="292" y="196"/>
                  </a:lnTo>
                  <a:lnTo>
                    <a:pt x="293" y="190"/>
                  </a:lnTo>
                  <a:lnTo>
                    <a:pt x="293" y="185"/>
                  </a:lnTo>
                  <a:lnTo>
                    <a:pt x="293" y="174"/>
                  </a:lnTo>
                  <a:lnTo>
                    <a:pt x="294" y="162"/>
                  </a:lnTo>
                  <a:lnTo>
                    <a:pt x="294" y="157"/>
                  </a:lnTo>
                  <a:lnTo>
                    <a:pt x="295" y="151"/>
                  </a:lnTo>
                  <a:lnTo>
                    <a:pt x="296" y="144"/>
                  </a:lnTo>
                  <a:lnTo>
                    <a:pt x="298" y="138"/>
                  </a:lnTo>
                  <a:lnTo>
                    <a:pt x="300" y="131"/>
                  </a:lnTo>
                  <a:lnTo>
                    <a:pt x="302" y="124"/>
                  </a:lnTo>
                  <a:lnTo>
                    <a:pt x="303" y="120"/>
                  </a:lnTo>
                  <a:lnTo>
                    <a:pt x="307" y="113"/>
                  </a:lnTo>
                  <a:lnTo>
                    <a:pt x="309" y="110"/>
                  </a:lnTo>
                  <a:lnTo>
                    <a:pt x="313" y="103"/>
                  </a:lnTo>
                  <a:lnTo>
                    <a:pt x="317" y="97"/>
                  </a:lnTo>
                  <a:lnTo>
                    <a:pt x="323" y="91"/>
                  </a:lnTo>
                  <a:lnTo>
                    <a:pt x="329" y="85"/>
                  </a:lnTo>
                  <a:lnTo>
                    <a:pt x="335" y="79"/>
                  </a:lnTo>
                  <a:lnTo>
                    <a:pt x="342" y="74"/>
                  </a:lnTo>
                  <a:lnTo>
                    <a:pt x="349" y="69"/>
                  </a:lnTo>
                  <a:lnTo>
                    <a:pt x="357" y="63"/>
                  </a:lnTo>
                  <a:lnTo>
                    <a:pt x="364" y="58"/>
                  </a:lnTo>
                  <a:lnTo>
                    <a:pt x="373" y="54"/>
                  </a:lnTo>
                  <a:lnTo>
                    <a:pt x="382" y="49"/>
                  </a:lnTo>
                  <a:lnTo>
                    <a:pt x="391" y="45"/>
                  </a:lnTo>
                  <a:lnTo>
                    <a:pt x="401" y="40"/>
                  </a:lnTo>
                  <a:lnTo>
                    <a:pt x="411" y="36"/>
                  </a:lnTo>
                  <a:lnTo>
                    <a:pt x="418" y="33"/>
                  </a:lnTo>
                  <a:lnTo>
                    <a:pt x="425" y="31"/>
                  </a:lnTo>
                  <a:lnTo>
                    <a:pt x="431" y="29"/>
                  </a:lnTo>
                  <a:lnTo>
                    <a:pt x="437" y="27"/>
                  </a:lnTo>
                  <a:lnTo>
                    <a:pt x="450" y="24"/>
                  </a:lnTo>
                  <a:lnTo>
                    <a:pt x="457" y="22"/>
                  </a:lnTo>
                  <a:lnTo>
                    <a:pt x="465" y="20"/>
                  </a:lnTo>
                  <a:lnTo>
                    <a:pt x="465" y="18"/>
                  </a:lnTo>
                  <a:lnTo>
                    <a:pt x="464" y="16"/>
                  </a:lnTo>
                  <a:lnTo>
                    <a:pt x="465" y="13"/>
                  </a:lnTo>
                  <a:lnTo>
                    <a:pt x="465" y="10"/>
                  </a:lnTo>
                  <a:lnTo>
                    <a:pt x="464" y="8"/>
                  </a:lnTo>
                  <a:lnTo>
                    <a:pt x="464" y="7"/>
                  </a:lnTo>
                  <a:lnTo>
                    <a:pt x="463" y="5"/>
                  </a:lnTo>
                  <a:lnTo>
                    <a:pt x="463" y="4"/>
                  </a:lnTo>
                  <a:lnTo>
                    <a:pt x="461" y="3"/>
                  </a:lnTo>
                  <a:lnTo>
                    <a:pt x="459" y="2"/>
                  </a:lnTo>
                  <a:lnTo>
                    <a:pt x="457" y="1"/>
                  </a:lnTo>
                  <a:lnTo>
                    <a:pt x="454" y="0"/>
                  </a:lnTo>
                  <a:lnTo>
                    <a:pt x="452" y="0"/>
                  </a:lnTo>
                  <a:lnTo>
                    <a:pt x="448" y="0"/>
                  </a:lnTo>
                  <a:lnTo>
                    <a:pt x="445" y="0"/>
                  </a:lnTo>
                  <a:lnTo>
                    <a:pt x="442" y="0"/>
                  </a:lnTo>
                  <a:lnTo>
                    <a:pt x="438" y="1"/>
                  </a:lnTo>
                  <a:lnTo>
                    <a:pt x="434" y="2"/>
                  </a:lnTo>
                  <a:lnTo>
                    <a:pt x="431" y="3"/>
                  </a:lnTo>
                  <a:lnTo>
                    <a:pt x="430" y="3"/>
                  </a:lnTo>
                  <a:lnTo>
                    <a:pt x="423" y="5"/>
                  </a:lnTo>
                  <a:lnTo>
                    <a:pt x="415" y="8"/>
                  </a:lnTo>
                  <a:lnTo>
                    <a:pt x="402" y="14"/>
                  </a:lnTo>
                  <a:lnTo>
                    <a:pt x="389" y="20"/>
                  </a:lnTo>
                  <a:lnTo>
                    <a:pt x="376" y="25"/>
                  </a:lnTo>
                  <a:lnTo>
                    <a:pt x="364" y="32"/>
                  </a:lnTo>
                  <a:lnTo>
                    <a:pt x="363" y="32"/>
                  </a:lnTo>
                  <a:lnTo>
                    <a:pt x="352" y="39"/>
                  </a:lnTo>
                  <a:lnTo>
                    <a:pt x="346" y="42"/>
                  </a:lnTo>
                  <a:lnTo>
                    <a:pt x="340" y="46"/>
                  </a:lnTo>
                  <a:lnTo>
                    <a:pt x="335" y="49"/>
                  </a:lnTo>
                  <a:lnTo>
                    <a:pt x="330" y="53"/>
                  </a:lnTo>
                  <a:lnTo>
                    <a:pt x="324" y="56"/>
                  </a:lnTo>
                  <a:lnTo>
                    <a:pt x="320" y="60"/>
                  </a:lnTo>
                  <a:lnTo>
                    <a:pt x="315" y="64"/>
                  </a:lnTo>
                  <a:lnTo>
                    <a:pt x="310" y="67"/>
                  </a:lnTo>
                  <a:lnTo>
                    <a:pt x="306" y="72"/>
                  </a:lnTo>
                  <a:lnTo>
                    <a:pt x="302" y="75"/>
                  </a:lnTo>
                  <a:lnTo>
                    <a:pt x="298" y="80"/>
                  </a:lnTo>
                  <a:lnTo>
                    <a:pt x="294" y="84"/>
                  </a:lnTo>
                  <a:lnTo>
                    <a:pt x="291" y="88"/>
                  </a:lnTo>
                  <a:lnTo>
                    <a:pt x="288" y="92"/>
                  </a:lnTo>
                  <a:lnTo>
                    <a:pt x="285" y="96"/>
                  </a:lnTo>
                  <a:lnTo>
                    <a:pt x="282" y="101"/>
                  </a:lnTo>
                  <a:lnTo>
                    <a:pt x="280" y="105"/>
                  </a:lnTo>
                  <a:lnTo>
                    <a:pt x="278" y="110"/>
                  </a:lnTo>
                  <a:lnTo>
                    <a:pt x="276" y="114"/>
                  </a:lnTo>
                  <a:lnTo>
                    <a:pt x="275" y="119"/>
                  </a:lnTo>
                  <a:lnTo>
                    <a:pt x="273" y="124"/>
                  </a:lnTo>
                  <a:lnTo>
                    <a:pt x="273" y="128"/>
                  </a:lnTo>
                  <a:lnTo>
                    <a:pt x="272" y="134"/>
                  </a:lnTo>
                  <a:lnTo>
                    <a:pt x="272" y="138"/>
                  </a:lnTo>
                  <a:lnTo>
                    <a:pt x="272" y="143"/>
                  </a:lnTo>
                  <a:lnTo>
                    <a:pt x="271" y="148"/>
                  </a:lnTo>
                  <a:lnTo>
                    <a:pt x="272" y="157"/>
                  </a:lnTo>
                  <a:lnTo>
                    <a:pt x="272" y="165"/>
                  </a:lnTo>
                  <a:lnTo>
                    <a:pt x="272" y="174"/>
                  </a:lnTo>
                  <a:lnTo>
                    <a:pt x="272" y="178"/>
                  </a:lnTo>
                  <a:lnTo>
                    <a:pt x="272" y="182"/>
                  </a:lnTo>
                  <a:lnTo>
                    <a:pt x="271" y="187"/>
                  </a:lnTo>
                  <a:lnTo>
                    <a:pt x="270" y="192"/>
                  </a:lnTo>
                  <a:lnTo>
                    <a:pt x="269" y="197"/>
                  </a:lnTo>
                  <a:lnTo>
                    <a:pt x="268" y="202"/>
                  </a:lnTo>
                  <a:lnTo>
                    <a:pt x="265" y="216"/>
                  </a:lnTo>
                  <a:lnTo>
                    <a:pt x="263" y="223"/>
                  </a:lnTo>
                  <a:lnTo>
                    <a:pt x="262" y="227"/>
                  </a:lnTo>
                  <a:lnTo>
                    <a:pt x="261" y="230"/>
                  </a:lnTo>
                  <a:lnTo>
                    <a:pt x="262" y="23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3358" y="1586"/>
              <a:ext cx="449" cy="137"/>
            </a:xfrm>
            <a:custGeom>
              <a:rect b="b" l="l" r="r" t="t"/>
              <a:pathLst>
                <a:path extrusionOk="0" h="137" w="450">
                  <a:moveTo>
                    <a:pt x="444" y="81"/>
                  </a:moveTo>
                  <a:lnTo>
                    <a:pt x="440" y="83"/>
                  </a:lnTo>
                  <a:lnTo>
                    <a:pt x="435" y="86"/>
                  </a:lnTo>
                  <a:lnTo>
                    <a:pt x="436" y="86"/>
                  </a:lnTo>
                  <a:lnTo>
                    <a:pt x="431" y="88"/>
                  </a:lnTo>
                  <a:lnTo>
                    <a:pt x="425" y="90"/>
                  </a:lnTo>
                  <a:lnTo>
                    <a:pt x="421" y="92"/>
                  </a:lnTo>
                  <a:lnTo>
                    <a:pt x="416" y="94"/>
                  </a:lnTo>
                  <a:lnTo>
                    <a:pt x="412" y="95"/>
                  </a:lnTo>
                  <a:lnTo>
                    <a:pt x="407" y="96"/>
                  </a:lnTo>
                  <a:lnTo>
                    <a:pt x="403" y="97"/>
                  </a:lnTo>
                  <a:lnTo>
                    <a:pt x="399" y="98"/>
                  </a:lnTo>
                  <a:lnTo>
                    <a:pt x="395" y="98"/>
                  </a:lnTo>
                  <a:lnTo>
                    <a:pt x="391" y="99"/>
                  </a:lnTo>
                  <a:lnTo>
                    <a:pt x="387" y="99"/>
                  </a:lnTo>
                  <a:lnTo>
                    <a:pt x="383" y="99"/>
                  </a:lnTo>
                  <a:lnTo>
                    <a:pt x="379" y="99"/>
                  </a:lnTo>
                  <a:lnTo>
                    <a:pt x="375" y="98"/>
                  </a:lnTo>
                  <a:lnTo>
                    <a:pt x="371" y="98"/>
                  </a:lnTo>
                  <a:lnTo>
                    <a:pt x="368" y="97"/>
                  </a:lnTo>
                  <a:lnTo>
                    <a:pt x="361" y="95"/>
                  </a:lnTo>
                  <a:lnTo>
                    <a:pt x="362" y="95"/>
                  </a:lnTo>
                  <a:lnTo>
                    <a:pt x="355" y="93"/>
                  </a:lnTo>
                  <a:lnTo>
                    <a:pt x="349" y="90"/>
                  </a:lnTo>
                  <a:lnTo>
                    <a:pt x="344" y="86"/>
                  </a:lnTo>
                  <a:lnTo>
                    <a:pt x="338" y="82"/>
                  </a:lnTo>
                  <a:lnTo>
                    <a:pt x="333" y="78"/>
                  </a:lnTo>
                  <a:lnTo>
                    <a:pt x="328" y="74"/>
                  </a:lnTo>
                  <a:lnTo>
                    <a:pt x="324" y="69"/>
                  </a:lnTo>
                  <a:lnTo>
                    <a:pt x="320" y="64"/>
                  </a:lnTo>
                  <a:lnTo>
                    <a:pt x="318" y="60"/>
                  </a:lnTo>
                  <a:lnTo>
                    <a:pt x="316" y="57"/>
                  </a:lnTo>
                  <a:lnTo>
                    <a:pt x="314" y="54"/>
                  </a:lnTo>
                  <a:lnTo>
                    <a:pt x="313" y="51"/>
                  </a:lnTo>
                  <a:lnTo>
                    <a:pt x="309" y="46"/>
                  </a:lnTo>
                  <a:lnTo>
                    <a:pt x="306" y="40"/>
                  </a:lnTo>
                  <a:lnTo>
                    <a:pt x="304" y="34"/>
                  </a:lnTo>
                  <a:lnTo>
                    <a:pt x="302" y="32"/>
                  </a:lnTo>
                  <a:lnTo>
                    <a:pt x="300" y="29"/>
                  </a:lnTo>
                  <a:lnTo>
                    <a:pt x="299" y="26"/>
                  </a:lnTo>
                  <a:lnTo>
                    <a:pt x="297" y="23"/>
                  </a:lnTo>
                  <a:lnTo>
                    <a:pt x="295" y="20"/>
                  </a:lnTo>
                  <a:lnTo>
                    <a:pt x="293" y="16"/>
                  </a:lnTo>
                  <a:lnTo>
                    <a:pt x="291" y="13"/>
                  </a:lnTo>
                  <a:lnTo>
                    <a:pt x="288" y="9"/>
                  </a:lnTo>
                  <a:lnTo>
                    <a:pt x="286" y="6"/>
                  </a:lnTo>
                  <a:lnTo>
                    <a:pt x="283" y="4"/>
                  </a:lnTo>
                  <a:lnTo>
                    <a:pt x="281" y="2"/>
                  </a:lnTo>
                  <a:lnTo>
                    <a:pt x="279" y="2"/>
                  </a:lnTo>
                  <a:lnTo>
                    <a:pt x="277" y="1"/>
                  </a:lnTo>
                  <a:lnTo>
                    <a:pt x="275" y="1"/>
                  </a:lnTo>
                  <a:lnTo>
                    <a:pt x="272" y="0"/>
                  </a:lnTo>
                  <a:lnTo>
                    <a:pt x="272" y="1"/>
                  </a:lnTo>
                  <a:lnTo>
                    <a:pt x="269" y="1"/>
                  </a:lnTo>
                  <a:lnTo>
                    <a:pt x="267" y="1"/>
                  </a:lnTo>
                  <a:lnTo>
                    <a:pt x="266" y="2"/>
                  </a:lnTo>
                  <a:lnTo>
                    <a:pt x="264" y="2"/>
                  </a:lnTo>
                  <a:lnTo>
                    <a:pt x="261" y="4"/>
                  </a:lnTo>
                  <a:lnTo>
                    <a:pt x="258" y="5"/>
                  </a:lnTo>
                  <a:lnTo>
                    <a:pt x="255" y="7"/>
                  </a:lnTo>
                  <a:lnTo>
                    <a:pt x="254" y="8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8" y="14"/>
                  </a:lnTo>
                  <a:lnTo>
                    <a:pt x="246" y="16"/>
                  </a:lnTo>
                  <a:lnTo>
                    <a:pt x="245" y="18"/>
                  </a:lnTo>
                  <a:lnTo>
                    <a:pt x="244" y="20"/>
                  </a:lnTo>
                  <a:lnTo>
                    <a:pt x="242" y="24"/>
                  </a:lnTo>
                  <a:lnTo>
                    <a:pt x="241" y="29"/>
                  </a:lnTo>
                  <a:lnTo>
                    <a:pt x="240" y="34"/>
                  </a:lnTo>
                  <a:lnTo>
                    <a:pt x="240" y="38"/>
                  </a:lnTo>
                  <a:lnTo>
                    <a:pt x="240" y="43"/>
                  </a:lnTo>
                  <a:lnTo>
                    <a:pt x="240" y="53"/>
                  </a:lnTo>
                  <a:lnTo>
                    <a:pt x="241" y="63"/>
                  </a:lnTo>
                  <a:lnTo>
                    <a:pt x="240" y="67"/>
                  </a:lnTo>
                  <a:lnTo>
                    <a:pt x="240" y="72"/>
                  </a:lnTo>
                  <a:lnTo>
                    <a:pt x="239" y="77"/>
                  </a:lnTo>
                  <a:lnTo>
                    <a:pt x="236" y="83"/>
                  </a:lnTo>
                  <a:lnTo>
                    <a:pt x="237" y="83"/>
                  </a:lnTo>
                  <a:lnTo>
                    <a:pt x="234" y="89"/>
                  </a:lnTo>
                  <a:lnTo>
                    <a:pt x="230" y="95"/>
                  </a:lnTo>
                  <a:lnTo>
                    <a:pt x="226" y="101"/>
                  </a:lnTo>
                  <a:lnTo>
                    <a:pt x="221" y="107"/>
                  </a:lnTo>
                  <a:lnTo>
                    <a:pt x="216" y="112"/>
                  </a:lnTo>
                  <a:lnTo>
                    <a:pt x="213" y="114"/>
                  </a:lnTo>
                  <a:lnTo>
                    <a:pt x="214" y="114"/>
                  </a:lnTo>
                  <a:lnTo>
                    <a:pt x="208" y="119"/>
                  </a:lnTo>
                  <a:lnTo>
                    <a:pt x="205" y="121"/>
                  </a:lnTo>
                  <a:lnTo>
                    <a:pt x="201" y="124"/>
                  </a:lnTo>
                  <a:lnTo>
                    <a:pt x="198" y="125"/>
                  </a:lnTo>
                  <a:lnTo>
                    <a:pt x="195" y="127"/>
                  </a:lnTo>
                  <a:lnTo>
                    <a:pt x="192" y="129"/>
                  </a:lnTo>
                  <a:lnTo>
                    <a:pt x="188" y="131"/>
                  </a:lnTo>
                  <a:lnTo>
                    <a:pt x="185" y="132"/>
                  </a:lnTo>
                  <a:lnTo>
                    <a:pt x="181" y="133"/>
                  </a:lnTo>
                  <a:lnTo>
                    <a:pt x="178" y="134"/>
                  </a:lnTo>
                  <a:lnTo>
                    <a:pt x="174" y="135"/>
                  </a:lnTo>
                  <a:lnTo>
                    <a:pt x="170" y="135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63" y="136"/>
                  </a:lnTo>
                  <a:lnTo>
                    <a:pt x="159" y="136"/>
                  </a:lnTo>
                  <a:lnTo>
                    <a:pt x="155" y="135"/>
                  </a:lnTo>
                  <a:lnTo>
                    <a:pt x="153" y="134"/>
                  </a:lnTo>
                  <a:lnTo>
                    <a:pt x="149" y="133"/>
                  </a:lnTo>
                  <a:lnTo>
                    <a:pt x="146" y="132"/>
                  </a:lnTo>
                  <a:lnTo>
                    <a:pt x="143" y="131"/>
                  </a:lnTo>
                  <a:lnTo>
                    <a:pt x="139" y="129"/>
                  </a:lnTo>
                  <a:lnTo>
                    <a:pt x="136" y="127"/>
                  </a:lnTo>
                  <a:lnTo>
                    <a:pt x="129" y="124"/>
                  </a:lnTo>
                  <a:lnTo>
                    <a:pt x="123" y="120"/>
                  </a:lnTo>
                  <a:lnTo>
                    <a:pt x="116" y="116"/>
                  </a:lnTo>
                  <a:lnTo>
                    <a:pt x="113" y="114"/>
                  </a:lnTo>
                  <a:lnTo>
                    <a:pt x="110" y="113"/>
                  </a:lnTo>
                  <a:lnTo>
                    <a:pt x="110" y="112"/>
                  </a:lnTo>
                  <a:lnTo>
                    <a:pt x="107" y="111"/>
                  </a:lnTo>
                  <a:lnTo>
                    <a:pt x="104" y="110"/>
                  </a:lnTo>
                  <a:lnTo>
                    <a:pt x="98" y="109"/>
                  </a:lnTo>
                  <a:lnTo>
                    <a:pt x="93" y="108"/>
                  </a:lnTo>
                  <a:lnTo>
                    <a:pt x="87" y="107"/>
                  </a:lnTo>
                  <a:lnTo>
                    <a:pt x="81" y="107"/>
                  </a:lnTo>
                  <a:lnTo>
                    <a:pt x="74" y="107"/>
                  </a:lnTo>
                  <a:lnTo>
                    <a:pt x="68" y="108"/>
                  </a:lnTo>
                  <a:lnTo>
                    <a:pt x="61" y="108"/>
                  </a:lnTo>
                  <a:lnTo>
                    <a:pt x="54" y="110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3" y="114"/>
                  </a:lnTo>
                  <a:lnTo>
                    <a:pt x="26" y="117"/>
                  </a:lnTo>
                  <a:lnTo>
                    <a:pt x="19" y="119"/>
                  </a:lnTo>
                  <a:lnTo>
                    <a:pt x="13" y="122"/>
                  </a:lnTo>
                  <a:lnTo>
                    <a:pt x="6" y="125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6" y="99"/>
                  </a:lnTo>
                  <a:lnTo>
                    <a:pt x="5" y="99"/>
                  </a:lnTo>
                  <a:lnTo>
                    <a:pt x="0" y="128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0" y="128"/>
                  </a:lnTo>
                  <a:lnTo>
                    <a:pt x="6" y="125"/>
                  </a:lnTo>
                  <a:lnTo>
                    <a:pt x="13" y="122"/>
                  </a:lnTo>
                  <a:lnTo>
                    <a:pt x="20" y="119"/>
                  </a:lnTo>
                  <a:lnTo>
                    <a:pt x="26" y="117"/>
                  </a:lnTo>
                  <a:lnTo>
                    <a:pt x="33" y="115"/>
                  </a:lnTo>
                  <a:lnTo>
                    <a:pt x="40" y="113"/>
                  </a:lnTo>
                  <a:lnTo>
                    <a:pt x="47" y="111"/>
                  </a:lnTo>
                  <a:lnTo>
                    <a:pt x="54" y="110"/>
                  </a:lnTo>
                  <a:lnTo>
                    <a:pt x="61" y="109"/>
                  </a:lnTo>
                  <a:lnTo>
                    <a:pt x="68" y="108"/>
                  </a:lnTo>
                  <a:lnTo>
                    <a:pt x="74" y="108"/>
                  </a:lnTo>
                  <a:lnTo>
                    <a:pt x="80" y="108"/>
                  </a:lnTo>
                  <a:lnTo>
                    <a:pt x="87" y="108"/>
                  </a:lnTo>
                  <a:lnTo>
                    <a:pt x="93" y="108"/>
                  </a:lnTo>
                  <a:lnTo>
                    <a:pt x="98" y="109"/>
                  </a:lnTo>
                  <a:lnTo>
                    <a:pt x="103" y="111"/>
                  </a:lnTo>
                  <a:lnTo>
                    <a:pt x="106" y="112"/>
                  </a:lnTo>
                  <a:lnTo>
                    <a:pt x="109" y="113"/>
                  </a:lnTo>
                  <a:lnTo>
                    <a:pt x="112" y="115"/>
                  </a:lnTo>
                  <a:lnTo>
                    <a:pt x="115" y="116"/>
                  </a:lnTo>
                  <a:lnTo>
                    <a:pt x="122" y="120"/>
                  </a:lnTo>
                  <a:lnTo>
                    <a:pt x="128" y="124"/>
                  </a:lnTo>
                  <a:lnTo>
                    <a:pt x="135" y="128"/>
                  </a:lnTo>
                  <a:lnTo>
                    <a:pt x="139" y="130"/>
                  </a:lnTo>
                  <a:lnTo>
                    <a:pt x="142" y="131"/>
                  </a:lnTo>
                  <a:lnTo>
                    <a:pt x="145" y="133"/>
                  </a:lnTo>
                  <a:lnTo>
                    <a:pt x="149" y="134"/>
                  </a:lnTo>
                  <a:lnTo>
                    <a:pt x="152" y="135"/>
                  </a:lnTo>
                  <a:lnTo>
                    <a:pt x="155" y="136"/>
                  </a:lnTo>
                  <a:lnTo>
                    <a:pt x="159" y="136"/>
                  </a:lnTo>
                  <a:lnTo>
                    <a:pt x="163" y="136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70" y="136"/>
                  </a:lnTo>
                  <a:lnTo>
                    <a:pt x="174" y="135"/>
                  </a:lnTo>
                  <a:lnTo>
                    <a:pt x="178" y="135"/>
                  </a:lnTo>
                  <a:lnTo>
                    <a:pt x="181" y="134"/>
                  </a:lnTo>
                  <a:lnTo>
                    <a:pt x="185" y="132"/>
                  </a:lnTo>
                  <a:lnTo>
                    <a:pt x="188" y="131"/>
                  </a:lnTo>
                  <a:lnTo>
                    <a:pt x="192" y="130"/>
                  </a:lnTo>
                  <a:lnTo>
                    <a:pt x="195" y="128"/>
                  </a:lnTo>
                  <a:lnTo>
                    <a:pt x="196" y="128"/>
                  </a:lnTo>
                  <a:lnTo>
                    <a:pt x="199" y="126"/>
                  </a:lnTo>
                  <a:lnTo>
                    <a:pt x="202" y="124"/>
                  </a:lnTo>
                  <a:lnTo>
                    <a:pt x="205" y="122"/>
                  </a:lnTo>
                  <a:lnTo>
                    <a:pt x="208" y="120"/>
                  </a:lnTo>
                  <a:lnTo>
                    <a:pt x="214" y="115"/>
                  </a:lnTo>
                  <a:lnTo>
                    <a:pt x="217" y="112"/>
                  </a:lnTo>
                  <a:lnTo>
                    <a:pt x="222" y="106"/>
                  </a:lnTo>
                  <a:lnTo>
                    <a:pt x="227" y="101"/>
                  </a:lnTo>
                  <a:lnTo>
                    <a:pt x="231" y="95"/>
                  </a:lnTo>
                  <a:lnTo>
                    <a:pt x="234" y="89"/>
                  </a:lnTo>
                  <a:lnTo>
                    <a:pt x="237" y="83"/>
                  </a:lnTo>
                  <a:lnTo>
                    <a:pt x="239" y="77"/>
                  </a:lnTo>
                  <a:lnTo>
                    <a:pt x="241" y="72"/>
                  </a:lnTo>
                  <a:lnTo>
                    <a:pt x="241" y="67"/>
                  </a:lnTo>
                  <a:lnTo>
                    <a:pt x="241" y="63"/>
                  </a:lnTo>
                  <a:lnTo>
                    <a:pt x="241" y="53"/>
                  </a:lnTo>
                  <a:lnTo>
                    <a:pt x="241" y="43"/>
                  </a:lnTo>
                  <a:lnTo>
                    <a:pt x="241" y="38"/>
                  </a:lnTo>
                  <a:lnTo>
                    <a:pt x="241" y="33"/>
                  </a:lnTo>
                  <a:lnTo>
                    <a:pt x="242" y="29"/>
                  </a:lnTo>
                  <a:lnTo>
                    <a:pt x="243" y="24"/>
                  </a:lnTo>
                  <a:lnTo>
                    <a:pt x="245" y="20"/>
                  </a:lnTo>
                  <a:lnTo>
                    <a:pt x="246" y="18"/>
                  </a:lnTo>
                  <a:lnTo>
                    <a:pt x="247" y="16"/>
                  </a:lnTo>
                  <a:lnTo>
                    <a:pt x="249" y="14"/>
                  </a:lnTo>
                  <a:lnTo>
                    <a:pt x="250" y="12"/>
                  </a:lnTo>
                  <a:lnTo>
                    <a:pt x="252" y="10"/>
                  </a:lnTo>
                  <a:lnTo>
                    <a:pt x="254" y="9"/>
                  </a:lnTo>
                  <a:lnTo>
                    <a:pt x="256" y="7"/>
                  </a:lnTo>
                  <a:lnTo>
                    <a:pt x="258" y="6"/>
                  </a:lnTo>
                  <a:lnTo>
                    <a:pt x="261" y="4"/>
                  </a:lnTo>
                  <a:lnTo>
                    <a:pt x="264" y="3"/>
                  </a:lnTo>
                  <a:lnTo>
                    <a:pt x="267" y="2"/>
                  </a:lnTo>
                  <a:lnTo>
                    <a:pt x="270" y="1"/>
                  </a:lnTo>
                  <a:lnTo>
                    <a:pt x="272" y="1"/>
                  </a:lnTo>
                  <a:lnTo>
                    <a:pt x="274" y="1"/>
                  </a:lnTo>
                  <a:lnTo>
                    <a:pt x="276" y="1"/>
                  </a:lnTo>
                  <a:lnTo>
                    <a:pt x="278" y="2"/>
                  </a:lnTo>
                  <a:lnTo>
                    <a:pt x="280" y="3"/>
                  </a:lnTo>
                  <a:lnTo>
                    <a:pt x="282" y="4"/>
                  </a:lnTo>
                  <a:lnTo>
                    <a:pt x="285" y="7"/>
                  </a:lnTo>
                  <a:lnTo>
                    <a:pt x="288" y="10"/>
                  </a:lnTo>
                  <a:lnTo>
                    <a:pt x="290" y="13"/>
                  </a:lnTo>
                  <a:lnTo>
                    <a:pt x="292" y="16"/>
                  </a:lnTo>
                  <a:lnTo>
                    <a:pt x="294" y="20"/>
                  </a:lnTo>
                  <a:lnTo>
                    <a:pt x="296" y="23"/>
                  </a:lnTo>
                  <a:lnTo>
                    <a:pt x="298" y="26"/>
                  </a:lnTo>
                  <a:lnTo>
                    <a:pt x="300" y="29"/>
                  </a:lnTo>
                  <a:lnTo>
                    <a:pt x="301" y="32"/>
                  </a:lnTo>
                  <a:lnTo>
                    <a:pt x="303" y="35"/>
                  </a:lnTo>
                  <a:lnTo>
                    <a:pt x="305" y="41"/>
                  </a:lnTo>
                  <a:lnTo>
                    <a:pt x="308" y="46"/>
                  </a:lnTo>
                  <a:lnTo>
                    <a:pt x="311" y="52"/>
                  </a:lnTo>
                  <a:lnTo>
                    <a:pt x="313" y="55"/>
                  </a:lnTo>
                  <a:lnTo>
                    <a:pt x="315" y="58"/>
                  </a:lnTo>
                  <a:lnTo>
                    <a:pt x="317" y="61"/>
                  </a:lnTo>
                  <a:lnTo>
                    <a:pt x="320" y="64"/>
                  </a:lnTo>
                  <a:lnTo>
                    <a:pt x="324" y="69"/>
                  </a:lnTo>
                  <a:lnTo>
                    <a:pt x="328" y="74"/>
                  </a:lnTo>
                  <a:lnTo>
                    <a:pt x="332" y="79"/>
                  </a:lnTo>
                  <a:lnTo>
                    <a:pt x="337" y="83"/>
                  </a:lnTo>
                  <a:lnTo>
                    <a:pt x="342" y="87"/>
                  </a:lnTo>
                  <a:lnTo>
                    <a:pt x="348" y="90"/>
                  </a:lnTo>
                  <a:lnTo>
                    <a:pt x="354" y="93"/>
                  </a:lnTo>
                  <a:lnTo>
                    <a:pt x="361" y="96"/>
                  </a:lnTo>
                  <a:lnTo>
                    <a:pt x="368" y="98"/>
                  </a:lnTo>
                  <a:lnTo>
                    <a:pt x="371" y="98"/>
                  </a:lnTo>
                  <a:lnTo>
                    <a:pt x="375" y="99"/>
                  </a:lnTo>
                  <a:lnTo>
                    <a:pt x="379" y="99"/>
                  </a:lnTo>
                  <a:lnTo>
                    <a:pt x="383" y="99"/>
                  </a:lnTo>
                  <a:lnTo>
                    <a:pt x="387" y="99"/>
                  </a:lnTo>
                  <a:lnTo>
                    <a:pt x="387" y="100"/>
                  </a:lnTo>
                  <a:lnTo>
                    <a:pt x="391" y="99"/>
                  </a:lnTo>
                  <a:lnTo>
                    <a:pt x="395" y="99"/>
                  </a:lnTo>
                  <a:lnTo>
                    <a:pt x="399" y="98"/>
                  </a:lnTo>
                  <a:lnTo>
                    <a:pt x="403" y="98"/>
                  </a:lnTo>
                  <a:lnTo>
                    <a:pt x="407" y="97"/>
                  </a:lnTo>
                  <a:lnTo>
                    <a:pt x="412" y="96"/>
                  </a:lnTo>
                  <a:lnTo>
                    <a:pt x="416" y="94"/>
                  </a:lnTo>
                  <a:lnTo>
                    <a:pt x="421" y="93"/>
                  </a:lnTo>
                  <a:lnTo>
                    <a:pt x="426" y="91"/>
                  </a:lnTo>
                  <a:lnTo>
                    <a:pt x="431" y="89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45" y="81"/>
                  </a:lnTo>
                  <a:lnTo>
                    <a:pt x="449" y="78"/>
                  </a:lnTo>
                  <a:lnTo>
                    <a:pt x="444" y="8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41" name="Google Shape;441;p7"/>
          <p:cNvGrpSpPr/>
          <p:nvPr/>
        </p:nvGrpSpPr>
        <p:grpSpPr>
          <a:xfrm>
            <a:off x="2387514" y="4869044"/>
            <a:ext cx="1304925" cy="1006475"/>
            <a:chOff x="1399" y="2552"/>
            <a:chExt cx="770" cy="571"/>
          </a:xfrm>
        </p:grpSpPr>
        <p:sp>
          <p:nvSpPr>
            <p:cNvPr id="442" name="Google Shape;442;p7"/>
            <p:cNvSpPr/>
            <p:nvPr/>
          </p:nvSpPr>
          <p:spPr>
            <a:xfrm>
              <a:off x="1399" y="2552"/>
              <a:ext cx="770" cy="571"/>
            </a:xfrm>
            <a:custGeom>
              <a:rect b="b" l="l" r="r" t="t"/>
              <a:pathLst>
                <a:path extrusionOk="0" h="571" w="770">
                  <a:moveTo>
                    <a:pt x="39" y="563"/>
                  </a:moveTo>
                  <a:lnTo>
                    <a:pt x="60" y="570"/>
                  </a:lnTo>
                  <a:lnTo>
                    <a:pt x="80" y="561"/>
                  </a:lnTo>
                  <a:lnTo>
                    <a:pt x="101" y="552"/>
                  </a:lnTo>
                  <a:lnTo>
                    <a:pt x="121" y="544"/>
                  </a:lnTo>
                  <a:lnTo>
                    <a:pt x="141" y="535"/>
                  </a:lnTo>
                  <a:lnTo>
                    <a:pt x="151" y="530"/>
                  </a:lnTo>
                  <a:lnTo>
                    <a:pt x="161" y="526"/>
                  </a:lnTo>
                  <a:lnTo>
                    <a:pt x="171" y="521"/>
                  </a:lnTo>
                  <a:lnTo>
                    <a:pt x="181" y="516"/>
                  </a:lnTo>
                  <a:lnTo>
                    <a:pt x="190" y="511"/>
                  </a:lnTo>
                  <a:lnTo>
                    <a:pt x="200" y="507"/>
                  </a:lnTo>
                  <a:lnTo>
                    <a:pt x="210" y="502"/>
                  </a:lnTo>
                  <a:lnTo>
                    <a:pt x="219" y="497"/>
                  </a:lnTo>
                  <a:lnTo>
                    <a:pt x="229" y="491"/>
                  </a:lnTo>
                  <a:lnTo>
                    <a:pt x="239" y="486"/>
                  </a:lnTo>
                  <a:lnTo>
                    <a:pt x="248" y="481"/>
                  </a:lnTo>
                  <a:lnTo>
                    <a:pt x="258" y="475"/>
                  </a:lnTo>
                  <a:lnTo>
                    <a:pt x="267" y="470"/>
                  </a:lnTo>
                  <a:lnTo>
                    <a:pt x="277" y="464"/>
                  </a:lnTo>
                  <a:lnTo>
                    <a:pt x="286" y="458"/>
                  </a:lnTo>
                  <a:lnTo>
                    <a:pt x="295" y="452"/>
                  </a:lnTo>
                  <a:lnTo>
                    <a:pt x="305" y="446"/>
                  </a:lnTo>
                  <a:lnTo>
                    <a:pt x="314" y="439"/>
                  </a:lnTo>
                  <a:lnTo>
                    <a:pt x="323" y="433"/>
                  </a:lnTo>
                  <a:lnTo>
                    <a:pt x="332" y="426"/>
                  </a:lnTo>
                  <a:lnTo>
                    <a:pt x="341" y="419"/>
                  </a:lnTo>
                  <a:lnTo>
                    <a:pt x="350" y="412"/>
                  </a:lnTo>
                  <a:lnTo>
                    <a:pt x="359" y="405"/>
                  </a:lnTo>
                  <a:lnTo>
                    <a:pt x="368" y="397"/>
                  </a:lnTo>
                  <a:lnTo>
                    <a:pt x="368" y="396"/>
                  </a:lnTo>
                  <a:lnTo>
                    <a:pt x="369" y="395"/>
                  </a:lnTo>
                  <a:lnTo>
                    <a:pt x="369" y="394"/>
                  </a:lnTo>
                  <a:lnTo>
                    <a:pt x="369" y="393"/>
                  </a:lnTo>
                  <a:lnTo>
                    <a:pt x="370" y="392"/>
                  </a:lnTo>
                  <a:lnTo>
                    <a:pt x="370" y="391"/>
                  </a:lnTo>
                  <a:lnTo>
                    <a:pt x="370" y="390"/>
                  </a:lnTo>
                  <a:lnTo>
                    <a:pt x="367" y="381"/>
                  </a:lnTo>
                  <a:lnTo>
                    <a:pt x="402" y="357"/>
                  </a:lnTo>
                  <a:lnTo>
                    <a:pt x="449" y="319"/>
                  </a:lnTo>
                  <a:lnTo>
                    <a:pt x="545" y="249"/>
                  </a:lnTo>
                  <a:lnTo>
                    <a:pt x="548" y="248"/>
                  </a:lnTo>
                  <a:lnTo>
                    <a:pt x="552" y="248"/>
                  </a:lnTo>
                  <a:lnTo>
                    <a:pt x="555" y="248"/>
                  </a:lnTo>
                  <a:lnTo>
                    <a:pt x="558" y="248"/>
                  </a:lnTo>
                  <a:lnTo>
                    <a:pt x="561" y="248"/>
                  </a:lnTo>
                  <a:lnTo>
                    <a:pt x="564" y="248"/>
                  </a:lnTo>
                  <a:lnTo>
                    <a:pt x="567" y="249"/>
                  </a:lnTo>
                  <a:lnTo>
                    <a:pt x="570" y="249"/>
                  </a:lnTo>
                  <a:lnTo>
                    <a:pt x="576" y="250"/>
                  </a:lnTo>
                  <a:lnTo>
                    <a:pt x="582" y="251"/>
                  </a:lnTo>
                  <a:lnTo>
                    <a:pt x="587" y="252"/>
                  </a:lnTo>
                  <a:lnTo>
                    <a:pt x="593" y="254"/>
                  </a:lnTo>
                  <a:lnTo>
                    <a:pt x="599" y="255"/>
                  </a:lnTo>
                  <a:lnTo>
                    <a:pt x="604" y="257"/>
                  </a:lnTo>
                  <a:lnTo>
                    <a:pt x="609" y="258"/>
                  </a:lnTo>
                  <a:lnTo>
                    <a:pt x="612" y="259"/>
                  </a:lnTo>
                  <a:lnTo>
                    <a:pt x="614" y="259"/>
                  </a:lnTo>
                  <a:lnTo>
                    <a:pt x="616" y="259"/>
                  </a:lnTo>
                  <a:lnTo>
                    <a:pt x="619" y="260"/>
                  </a:lnTo>
                  <a:lnTo>
                    <a:pt x="621" y="260"/>
                  </a:lnTo>
                  <a:lnTo>
                    <a:pt x="623" y="260"/>
                  </a:lnTo>
                  <a:lnTo>
                    <a:pt x="625" y="260"/>
                  </a:lnTo>
                  <a:lnTo>
                    <a:pt x="628" y="260"/>
                  </a:lnTo>
                  <a:lnTo>
                    <a:pt x="630" y="260"/>
                  </a:lnTo>
                  <a:lnTo>
                    <a:pt x="632" y="260"/>
                  </a:lnTo>
                  <a:lnTo>
                    <a:pt x="635" y="260"/>
                  </a:lnTo>
                  <a:lnTo>
                    <a:pt x="637" y="260"/>
                  </a:lnTo>
                  <a:lnTo>
                    <a:pt x="638" y="261"/>
                  </a:lnTo>
                  <a:lnTo>
                    <a:pt x="640" y="261"/>
                  </a:lnTo>
                  <a:lnTo>
                    <a:pt x="641" y="261"/>
                  </a:lnTo>
                  <a:lnTo>
                    <a:pt x="642" y="261"/>
                  </a:lnTo>
                  <a:lnTo>
                    <a:pt x="643" y="261"/>
                  </a:lnTo>
                  <a:lnTo>
                    <a:pt x="644" y="261"/>
                  </a:lnTo>
                  <a:lnTo>
                    <a:pt x="645" y="262"/>
                  </a:lnTo>
                  <a:lnTo>
                    <a:pt x="698" y="189"/>
                  </a:lnTo>
                  <a:lnTo>
                    <a:pt x="697" y="186"/>
                  </a:lnTo>
                  <a:lnTo>
                    <a:pt x="684" y="161"/>
                  </a:lnTo>
                  <a:lnTo>
                    <a:pt x="686" y="150"/>
                  </a:lnTo>
                  <a:lnTo>
                    <a:pt x="730" y="120"/>
                  </a:lnTo>
                  <a:lnTo>
                    <a:pt x="731" y="116"/>
                  </a:lnTo>
                  <a:lnTo>
                    <a:pt x="732" y="112"/>
                  </a:lnTo>
                  <a:lnTo>
                    <a:pt x="734" y="108"/>
                  </a:lnTo>
                  <a:lnTo>
                    <a:pt x="735" y="104"/>
                  </a:lnTo>
                  <a:lnTo>
                    <a:pt x="739" y="96"/>
                  </a:lnTo>
                  <a:lnTo>
                    <a:pt x="743" y="88"/>
                  </a:lnTo>
                  <a:lnTo>
                    <a:pt x="751" y="72"/>
                  </a:lnTo>
                  <a:lnTo>
                    <a:pt x="755" y="64"/>
                  </a:lnTo>
                  <a:lnTo>
                    <a:pt x="759" y="56"/>
                  </a:lnTo>
                  <a:lnTo>
                    <a:pt x="762" y="48"/>
                  </a:lnTo>
                  <a:lnTo>
                    <a:pt x="764" y="44"/>
                  </a:lnTo>
                  <a:lnTo>
                    <a:pt x="765" y="40"/>
                  </a:lnTo>
                  <a:lnTo>
                    <a:pt x="766" y="37"/>
                  </a:lnTo>
                  <a:lnTo>
                    <a:pt x="767" y="33"/>
                  </a:lnTo>
                  <a:lnTo>
                    <a:pt x="768" y="29"/>
                  </a:lnTo>
                  <a:lnTo>
                    <a:pt x="769" y="26"/>
                  </a:lnTo>
                  <a:lnTo>
                    <a:pt x="769" y="22"/>
                  </a:lnTo>
                  <a:lnTo>
                    <a:pt x="769" y="19"/>
                  </a:lnTo>
                  <a:lnTo>
                    <a:pt x="769" y="16"/>
                  </a:lnTo>
                  <a:lnTo>
                    <a:pt x="769" y="12"/>
                  </a:lnTo>
                  <a:lnTo>
                    <a:pt x="768" y="9"/>
                  </a:lnTo>
                  <a:lnTo>
                    <a:pt x="767" y="6"/>
                  </a:lnTo>
                  <a:lnTo>
                    <a:pt x="766" y="3"/>
                  </a:lnTo>
                  <a:lnTo>
                    <a:pt x="764" y="0"/>
                  </a:lnTo>
                  <a:lnTo>
                    <a:pt x="627" y="61"/>
                  </a:lnTo>
                  <a:lnTo>
                    <a:pt x="629" y="67"/>
                  </a:lnTo>
                  <a:lnTo>
                    <a:pt x="601" y="89"/>
                  </a:lnTo>
                  <a:lnTo>
                    <a:pt x="600" y="89"/>
                  </a:lnTo>
                  <a:lnTo>
                    <a:pt x="599" y="89"/>
                  </a:lnTo>
                  <a:lnTo>
                    <a:pt x="598" y="88"/>
                  </a:lnTo>
                  <a:lnTo>
                    <a:pt x="597" y="88"/>
                  </a:lnTo>
                  <a:lnTo>
                    <a:pt x="596" y="88"/>
                  </a:lnTo>
                  <a:lnTo>
                    <a:pt x="595" y="88"/>
                  </a:lnTo>
                  <a:lnTo>
                    <a:pt x="594" y="88"/>
                  </a:lnTo>
                  <a:lnTo>
                    <a:pt x="581" y="93"/>
                  </a:lnTo>
                  <a:lnTo>
                    <a:pt x="568" y="98"/>
                  </a:lnTo>
                  <a:lnTo>
                    <a:pt x="556" y="103"/>
                  </a:lnTo>
                  <a:lnTo>
                    <a:pt x="543" y="108"/>
                  </a:lnTo>
                  <a:lnTo>
                    <a:pt x="518" y="119"/>
                  </a:lnTo>
                  <a:lnTo>
                    <a:pt x="505" y="125"/>
                  </a:lnTo>
                  <a:lnTo>
                    <a:pt x="493" y="130"/>
                  </a:lnTo>
                  <a:lnTo>
                    <a:pt x="480" y="136"/>
                  </a:lnTo>
                  <a:lnTo>
                    <a:pt x="468" y="141"/>
                  </a:lnTo>
                  <a:lnTo>
                    <a:pt x="456" y="146"/>
                  </a:lnTo>
                  <a:lnTo>
                    <a:pt x="444" y="151"/>
                  </a:lnTo>
                  <a:lnTo>
                    <a:pt x="431" y="156"/>
                  </a:lnTo>
                  <a:lnTo>
                    <a:pt x="419" y="161"/>
                  </a:lnTo>
                  <a:lnTo>
                    <a:pt x="413" y="163"/>
                  </a:lnTo>
                  <a:lnTo>
                    <a:pt x="407" y="165"/>
                  </a:lnTo>
                  <a:lnTo>
                    <a:pt x="401" y="167"/>
                  </a:lnTo>
                  <a:lnTo>
                    <a:pt x="395" y="169"/>
                  </a:lnTo>
                  <a:lnTo>
                    <a:pt x="392" y="170"/>
                  </a:lnTo>
                  <a:lnTo>
                    <a:pt x="389" y="172"/>
                  </a:lnTo>
                  <a:lnTo>
                    <a:pt x="387" y="173"/>
                  </a:lnTo>
                  <a:lnTo>
                    <a:pt x="386" y="174"/>
                  </a:lnTo>
                  <a:lnTo>
                    <a:pt x="384" y="174"/>
                  </a:lnTo>
                  <a:lnTo>
                    <a:pt x="383" y="175"/>
                  </a:lnTo>
                  <a:lnTo>
                    <a:pt x="382" y="176"/>
                  </a:lnTo>
                  <a:lnTo>
                    <a:pt x="381" y="176"/>
                  </a:lnTo>
                  <a:lnTo>
                    <a:pt x="380" y="176"/>
                  </a:lnTo>
                  <a:lnTo>
                    <a:pt x="380" y="177"/>
                  </a:lnTo>
                  <a:lnTo>
                    <a:pt x="379" y="177"/>
                  </a:lnTo>
                  <a:lnTo>
                    <a:pt x="379" y="194"/>
                  </a:lnTo>
                  <a:lnTo>
                    <a:pt x="476" y="218"/>
                  </a:lnTo>
                  <a:lnTo>
                    <a:pt x="470" y="223"/>
                  </a:lnTo>
                  <a:lnTo>
                    <a:pt x="464" y="227"/>
                  </a:lnTo>
                  <a:lnTo>
                    <a:pt x="458" y="231"/>
                  </a:lnTo>
                  <a:lnTo>
                    <a:pt x="453" y="235"/>
                  </a:lnTo>
                  <a:lnTo>
                    <a:pt x="447" y="240"/>
                  </a:lnTo>
                  <a:lnTo>
                    <a:pt x="441" y="243"/>
                  </a:lnTo>
                  <a:lnTo>
                    <a:pt x="435" y="247"/>
                  </a:lnTo>
                  <a:lnTo>
                    <a:pt x="429" y="251"/>
                  </a:lnTo>
                  <a:lnTo>
                    <a:pt x="424" y="254"/>
                  </a:lnTo>
                  <a:lnTo>
                    <a:pt x="418" y="258"/>
                  </a:lnTo>
                  <a:lnTo>
                    <a:pt x="412" y="261"/>
                  </a:lnTo>
                  <a:lnTo>
                    <a:pt x="406" y="265"/>
                  </a:lnTo>
                  <a:lnTo>
                    <a:pt x="400" y="268"/>
                  </a:lnTo>
                  <a:lnTo>
                    <a:pt x="394" y="271"/>
                  </a:lnTo>
                  <a:lnTo>
                    <a:pt x="382" y="277"/>
                  </a:lnTo>
                  <a:lnTo>
                    <a:pt x="370" y="283"/>
                  </a:lnTo>
                  <a:lnTo>
                    <a:pt x="358" y="289"/>
                  </a:lnTo>
                  <a:lnTo>
                    <a:pt x="346" y="295"/>
                  </a:lnTo>
                  <a:lnTo>
                    <a:pt x="333" y="300"/>
                  </a:lnTo>
                  <a:lnTo>
                    <a:pt x="309" y="312"/>
                  </a:lnTo>
                  <a:lnTo>
                    <a:pt x="296" y="317"/>
                  </a:lnTo>
                  <a:lnTo>
                    <a:pt x="283" y="323"/>
                  </a:lnTo>
                  <a:lnTo>
                    <a:pt x="262" y="350"/>
                  </a:lnTo>
                  <a:lnTo>
                    <a:pt x="207" y="381"/>
                  </a:lnTo>
                  <a:lnTo>
                    <a:pt x="172" y="382"/>
                  </a:lnTo>
                  <a:lnTo>
                    <a:pt x="151" y="376"/>
                  </a:lnTo>
                  <a:lnTo>
                    <a:pt x="0" y="425"/>
                  </a:lnTo>
                  <a:lnTo>
                    <a:pt x="21" y="507"/>
                  </a:lnTo>
                  <a:lnTo>
                    <a:pt x="37" y="557"/>
                  </a:lnTo>
                  <a:lnTo>
                    <a:pt x="39" y="5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24" y="2569"/>
              <a:ext cx="726" cy="530"/>
            </a:xfrm>
            <a:custGeom>
              <a:rect b="b" l="l" r="r" t="t"/>
              <a:pathLst>
                <a:path extrusionOk="0" h="531" w="726">
                  <a:moveTo>
                    <a:pt x="29" y="503"/>
                  </a:moveTo>
                  <a:lnTo>
                    <a:pt x="37" y="530"/>
                  </a:lnTo>
                  <a:lnTo>
                    <a:pt x="47" y="526"/>
                  </a:lnTo>
                  <a:lnTo>
                    <a:pt x="66" y="519"/>
                  </a:lnTo>
                  <a:lnTo>
                    <a:pt x="84" y="511"/>
                  </a:lnTo>
                  <a:lnTo>
                    <a:pt x="93" y="507"/>
                  </a:lnTo>
                  <a:lnTo>
                    <a:pt x="102" y="503"/>
                  </a:lnTo>
                  <a:lnTo>
                    <a:pt x="111" y="499"/>
                  </a:lnTo>
                  <a:lnTo>
                    <a:pt x="119" y="495"/>
                  </a:lnTo>
                  <a:lnTo>
                    <a:pt x="128" y="491"/>
                  </a:lnTo>
                  <a:lnTo>
                    <a:pt x="137" y="487"/>
                  </a:lnTo>
                  <a:lnTo>
                    <a:pt x="146" y="483"/>
                  </a:lnTo>
                  <a:lnTo>
                    <a:pt x="154" y="479"/>
                  </a:lnTo>
                  <a:lnTo>
                    <a:pt x="163" y="474"/>
                  </a:lnTo>
                  <a:lnTo>
                    <a:pt x="172" y="470"/>
                  </a:lnTo>
                  <a:lnTo>
                    <a:pt x="180" y="466"/>
                  </a:lnTo>
                  <a:lnTo>
                    <a:pt x="188" y="461"/>
                  </a:lnTo>
                  <a:lnTo>
                    <a:pt x="197" y="456"/>
                  </a:lnTo>
                  <a:lnTo>
                    <a:pt x="205" y="452"/>
                  </a:lnTo>
                  <a:lnTo>
                    <a:pt x="214" y="447"/>
                  </a:lnTo>
                  <a:lnTo>
                    <a:pt x="222" y="442"/>
                  </a:lnTo>
                  <a:lnTo>
                    <a:pt x="230" y="437"/>
                  </a:lnTo>
                  <a:lnTo>
                    <a:pt x="238" y="432"/>
                  </a:lnTo>
                  <a:lnTo>
                    <a:pt x="247" y="427"/>
                  </a:lnTo>
                  <a:lnTo>
                    <a:pt x="255" y="422"/>
                  </a:lnTo>
                  <a:lnTo>
                    <a:pt x="263" y="417"/>
                  </a:lnTo>
                  <a:lnTo>
                    <a:pt x="271" y="411"/>
                  </a:lnTo>
                  <a:lnTo>
                    <a:pt x="279" y="405"/>
                  </a:lnTo>
                  <a:lnTo>
                    <a:pt x="287" y="400"/>
                  </a:lnTo>
                  <a:lnTo>
                    <a:pt x="295" y="394"/>
                  </a:lnTo>
                  <a:lnTo>
                    <a:pt x="304" y="388"/>
                  </a:lnTo>
                  <a:lnTo>
                    <a:pt x="312" y="382"/>
                  </a:lnTo>
                  <a:lnTo>
                    <a:pt x="317" y="361"/>
                  </a:lnTo>
                  <a:lnTo>
                    <a:pt x="318" y="360"/>
                  </a:lnTo>
                  <a:lnTo>
                    <a:pt x="318" y="359"/>
                  </a:lnTo>
                  <a:lnTo>
                    <a:pt x="319" y="359"/>
                  </a:lnTo>
                  <a:lnTo>
                    <a:pt x="320" y="358"/>
                  </a:lnTo>
                  <a:lnTo>
                    <a:pt x="320" y="357"/>
                  </a:lnTo>
                  <a:lnTo>
                    <a:pt x="321" y="357"/>
                  </a:lnTo>
                  <a:lnTo>
                    <a:pt x="321" y="356"/>
                  </a:lnTo>
                  <a:lnTo>
                    <a:pt x="376" y="322"/>
                  </a:lnTo>
                  <a:lnTo>
                    <a:pt x="404" y="297"/>
                  </a:lnTo>
                  <a:lnTo>
                    <a:pt x="509" y="217"/>
                  </a:lnTo>
                  <a:lnTo>
                    <a:pt x="508" y="214"/>
                  </a:lnTo>
                  <a:lnTo>
                    <a:pt x="529" y="204"/>
                  </a:lnTo>
                  <a:lnTo>
                    <a:pt x="614" y="226"/>
                  </a:lnTo>
                  <a:lnTo>
                    <a:pt x="649" y="171"/>
                  </a:lnTo>
                  <a:lnTo>
                    <a:pt x="648" y="169"/>
                  </a:lnTo>
                  <a:lnTo>
                    <a:pt x="638" y="139"/>
                  </a:lnTo>
                  <a:lnTo>
                    <a:pt x="641" y="129"/>
                  </a:lnTo>
                  <a:lnTo>
                    <a:pt x="676" y="107"/>
                  </a:lnTo>
                  <a:lnTo>
                    <a:pt x="725" y="0"/>
                  </a:lnTo>
                  <a:lnTo>
                    <a:pt x="618" y="58"/>
                  </a:lnTo>
                  <a:lnTo>
                    <a:pt x="619" y="61"/>
                  </a:lnTo>
                  <a:lnTo>
                    <a:pt x="573" y="85"/>
                  </a:lnTo>
                  <a:lnTo>
                    <a:pt x="567" y="87"/>
                  </a:lnTo>
                  <a:lnTo>
                    <a:pt x="561" y="89"/>
                  </a:lnTo>
                  <a:lnTo>
                    <a:pt x="555" y="91"/>
                  </a:lnTo>
                  <a:lnTo>
                    <a:pt x="549" y="94"/>
                  </a:lnTo>
                  <a:lnTo>
                    <a:pt x="543" y="96"/>
                  </a:lnTo>
                  <a:lnTo>
                    <a:pt x="537" y="98"/>
                  </a:lnTo>
                  <a:lnTo>
                    <a:pt x="526" y="103"/>
                  </a:lnTo>
                  <a:lnTo>
                    <a:pt x="515" y="108"/>
                  </a:lnTo>
                  <a:lnTo>
                    <a:pt x="504" y="113"/>
                  </a:lnTo>
                  <a:lnTo>
                    <a:pt x="459" y="133"/>
                  </a:lnTo>
                  <a:lnTo>
                    <a:pt x="447" y="138"/>
                  </a:lnTo>
                  <a:lnTo>
                    <a:pt x="436" y="143"/>
                  </a:lnTo>
                  <a:lnTo>
                    <a:pt x="425" y="148"/>
                  </a:lnTo>
                  <a:lnTo>
                    <a:pt x="419" y="150"/>
                  </a:lnTo>
                  <a:lnTo>
                    <a:pt x="413" y="153"/>
                  </a:lnTo>
                  <a:lnTo>
                    <a:pt x="407" y="155"/>
                  </a:lnTo>
                  <a:lnTo>
                    <a:pt x="401" y="157"/>
                  </a:lnTo>
                  <a:lnTo>
                    <a:pt x="395" y="159"/>
                  </a:lnTo>
                  <a:lnTo>
                    <a:pt x="389" y="161"/>
                  </a:lnTo>
                  <a:lnTo>
                    <a:pt x="457" y="184"/>
                  </a:lnTo>
                  <a:lnTo>
                    <a:pt x="475" y="186"/>
                  </a:lnTo>
                  <a:lnTo>
                    <a:pt x="479" y="197"/>
                  </a:lnTo>
                  <a:lnTo>
                    <a:pt x="476" y="200"/>
                  </a:lnTo>
                  <a:lnTo>
                    <a:pt x="473" y="203"/>
                  </a:lnTo>
                  <a:lnTo>
                    <a:pt x="466" y="208"/>
                  </a:lnTo>
                  <a:lnTo>
                    <a:pt x="460" y="214"/>
                  </a:lnTo>
                  <a:lnTo>
                    <a:pt x="454" y="219"/>
                  </a:lnTo>
                  <a:lnTo>
                    <a:pt x="448" y="224"/>
                  </a:lnTo>
                  <a:lnTo>
                    <a:pt x="441" y="228"/>
                  </a:lnTo>
                  <a:lnTo>
                    <a:pt x="435" y="233"/>
                  </a:lnTo>
                  <a:lnTo>
                    <a:pt x="429" y="237"/>
                  </a:lnTo>
                  <a:lnTo>
                    <a:pt x="422" y="241"/>
                  </a:lnTo>
                  <a:lnTo>
                    <a:pt x="416" y="245"/>
                  </a:lnTo>
                  <a:lnTo>
                    <a:pt x="409" y="249"/>
                  </a:lnTo>
                  <a:lnTo>
                    <a:pt x="402" y="253"/>
                  </a:lnTo>
                  <a:lnTo>
                    <a:pt x="396" y="257"/>
                  </a:lnTo>
                  <a:lnTo>
                    <a:pt x="389" y="260"/>
                  </a:lnTo>
                  <a:lnTo>
                    <a:pt x="382" y="264"/>
                  </a:lnTo>
                  <a:lnTo>
                    <a:pt x="376" y="267"/>
                  </a:lnTo>
                  <a:lnTo>
                    <a:pt x="362" y="274"/>
                  </a:lnTo>
                  <a:lnTo>
                    <a:pt x="349" y="280"/>
                  </a:lnTo>
                  <a:lnTo>
                    <a:pt x="322" y="293"/>
                  </a:lnTo>
                  <a:lnTo>
                    <a:pt x="308" y="299"/>
                  </a:lnTo>
                  <a:lnTo>
                    <a:pt x="302" y="303"/>
                  </a:lnTo>
                  <a:lnTo>
                    <a:pt x="295" y="306"/>
                  </a:lnTo>
                  <a:lnTo>
                    <a:pt x="289" y="310"/>
                  </a:lnTo>
                  <a:lnTo>
                    <a:pt x="282" y="313"/>
                  </a:lnTo>
                  <a:lnTo>
                    <a:pt x="276" y="317"/>
                  </a:lnTo>
                  <a:lnTo>
                    <a:pt x="269" y="321"/>
                  </a:lnTo>
                  <a:lnTo>
                    <a:pt x="200" y="369"/>
                  </a:lnTo>
                  <a:lnTo>
                    <a:pt x="179" y="376"/>
                  </a:lnTo>
                  <a:lnTo>
                    <a:pt x="160" y="376"/>
                  </a:lnTo>
                  <a:lnTo>
                    <a:pt x="118" y="372"/>
                  </a:lnTo>
                  <a:lnTo>
                    <a:pt x="0" y="414"/>
                  </a:lnTo>
                  <a:lnTo>
                    <a:pt x="22" y="499"/>
                  </a:lnTo>
                  <a:lnTo>
                    <a:pt x="29" y="503"/>
                  </a:lnTo>
                </a:path>
              </a:pathLst>
            </a:custGeom>
            <a:solidFill>
              <a:srgbClr val="FFFFFF"/>
            </a:solidFill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1469" y="2827"/>
              <a:ext cx="273" cy="116"/>
            </a:xfrm>
            <a:custGeom>
              <a:rect b="b" l="l" r="r" t="t"/>
              <a:pathLst>
                <a:path extrusionOk="0" h="116" w="273">
                  <a:moveTo>
                    <a:pt x="1" y="115"/>
                  </a:moveTo>
                  <a:lnTo>
                    <a:pt x="103" y="80"/>
                  </a:lnTo>
                  <a:lnTo>
                    <a:pt x="118" y="88"/>
                  </a:lnTo>
                  <a:lnTo>
                    <a:pt x="176" y="64"/>
                  </a:lnTo>
                  <a:lnTo>
                    <a:pt x="174" y="59"/>
                  </a:lnTo>
                  <a:lnTo>
                    <a:pt x="272" y="11"/>
                  </a:lnTo>
                  <a:lnTo>
                    <a:pt x="256" y="0"/>
                  </a:lnTo>
                  <a:lnTo>
                    <a:pt x="121" y="58"/>
                  </a:lnTo>
                  <a:lnTo>
                    <a:pt x="105" y="63"/>
                  </a:lnTo>
                  <a:lnTo>
                    <a:pt x="8" y="96"/>
                  </a:lnTo>
                  <a:lnTo>
                    <a:pt x="0" y="110"/>
                  </a:lnTo>
                  <a:lnTo>
                    <a:pt x="1" y="1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1651" y="2982"/>
              <a:ext cx="167" cy="98"/>
            </a:xfrm>
            <a:custGeom>
              <a:rect b="b" l="l" r="r" t="t"/>
              <a:pathLst>
                <a:path extrusionOk="0" h="98" w="167">
                  <a:moveTo>
                    <a:pt x="7" y="97"/>
                  </a:moveTo>
                  <a:lnTo>
                    <a:pt x="13" y="95"/>
                  </a:lnTo>
                  <a:lnTo>
                    <a:pt x="17" y="93"/>
                  </a:lnTo>
                  <a:lnTo>
                    <a:pt x="22" y="91"/>
                  </a:lnTo>
                  <a:lnTo>
                    <a:pt x="28" y="89"/>
                  </a:lnTo>
                  <a:lnTo>
                    <a:pt x="33" y="86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9" y="79"/>
                  </a:lnTo>
                  <a:lnTo>
                    <a:pt x="54" y="76"/>
                  </a:lnTo>
                  <a:lnTo>
                    <a:pt x="59" y="73"/>
                  </a:lnTo>
                  <a:lnTo>
                    <a:pt x="65" y="70"/>
                  </a:lnTo>
                  <a:lnTo>
                    <a:pt x="70" y="68"/>
                  </a:lnTo>
                  <a:lnTo>
                    <a:pt x="81" y="62"/>
                  </a:lnTo>
                  <a:lnTo>
                    <a:pt x="91" y="56"/>
                  </a:lnTo>
                  <a:lnTo>
                    <a:pt x="97" y="52"/>
                  </a:lnTo>
                  <a:lnTo>
                    <a:pt x="102" y="49"/>
                  </a:lnTo>
                  <a:lnTo>
                    <a:pt x="107" y="46"/>
                  </a:lnTo>
                  <a:lnTo>
                    <a:pt x="112" y="43"/>
                  </a:lnTo>
                  <a:lnTo>
                    <a:pt x="117" y="39"/>
                  </a:lnTo>
                  <a:lnTo>
                    <a:pt x="122" y="36"/>
                  </a:lnTo>
                  <a:lnTo>
                    <a:pt x="126" y="33"/>
                  </a:lnTo>
                  <a:lnTo>
                    <a:pt x="131" y="29"/>
                  </a:lnTo>
                  <a:lnTo>
                    <a:pt x="141" y="22"/>
                  </a:lnTo>
                  <a:lnTo>
                    <a:pt x="145" y="19"/>
                  </a:lnTo>
                  <a:lnTo>
                    <a:pt x="149" y="15"/>
                  </a:lnTo>
                  <a:lnTo>
                    <a:pt x="154" y="11"/>
                  </a:lnTo>
                  <a:lnTo>
                    <a:pt x="158" y="8"/>
                  </a:lnTo>
                  <a:lnTo>
                    <a:pt x="162" y="4"/>
                  </a:lnTo>
                  <a:lnTo>
                    <a:pt x="166" y="0"/>
                  </a:lnTo>
                  <a:lnTo>
                    <a:pt x="0" y="93"/>
                  </a:lnTo>
                  <a:lnTo>
                    <a:pt x="7" y="9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1653" y="2846"/>
              <a:ext cx="274" cy="206"/>
            </a:xfrm>
            <a:custGeom>
              <a:rect b="b" l="l" r="r" t="t"/>
              <a:pathLst>
                <a:path extrusionOk="0" h="206" w="274">
                  <a:moveTo>
                    <a:pt x="2" y="205"/>
                  </a:moveTo>
                  <a:lnTo>
                    <a:pt x="8" y="203"/>
                  </a:lnTo>
                  <a:lnTo>
                    <a:pt x="15" y="200"/>
                  </a:lnTo>
                  <a:lnTo>
                    <a:pt x="22" y="197"/>
                  </a:lnTo>
                  <a:lnTo>
                    <a:pt x="29" y="194"/>
                  </a:lnTo>
                  <a:lnTo>
                    <a:pt x="36" y="191"/>
                  </a:lnTo>
                  <a:lnTo>
                    <a:pt x="43" y="187"/>
                  </a:lnTo>
                  <a:lnTo>
                    <a:pt x="50" y="184"/>
                  </a:lnTo>
                  <a:lnTo>
                    <a:pt x="57" y="180"/>
                  </a:lnTo>
                  <a:lnTo>
                    <a:pt x="63" y="176"/>
                  </a:lnTo>
                  <a:lnTo>
                    <a:pt x="70" y="172"/>
                  </a:lnTo>
                  <a:lnTo>
                    <a:pt x="76" y="168"/>
                  </a:lnTo>
                  <a:lnTo>
                    <a:pt x="83" y="164"/>
                  </a:lnTo>
                  <a:lnTo>
                    <a:pt x="90" y="160"/>
                  </a:lnTo>
                  <a:lnTo>
                    <a:pt x="96" y="156"/>
                  </a:lnTo>
                  <a:lnTo>
                    <a:pt x="103" y="152"/>
                  </a:lnTo>
                  <a:lnTo>
                    <a:pt x="109" y="147"/>
                  </a:lnTo>
                  <a:lnTo>
                    <a:pt x="116" y="143"/>
                  </a:lnTo>
                  <a:lnTo>
                    <a:pt x="123" y="138"/>
                  </a:lnTo>
                  <a:lnTo>
                    <a:pt x="136" y="129"/>
                  </a:lnTo>
                  <a:lnTo>
                    <a:pt x="149" y="120"/>
                  </a:lnTo>
                  <a:lnTo>
                    <a:pt x="162" y="110"/>
                  </a:lnTo>
                  <a:lnTo>
                    <a:pt x="175" y="100"/>
                  </a:lnTo>
                  <a:lnTo>
                    <a:pt x="188" y="90"/>
                  </a:lnTo>
                  <a:lnTo>
                    <a:pt x="202" y="80"/>
                  </a:lnTo>
                  <a:lnTo>
                    <a:pt x="215" y="70"/>
                  </a:lnTo>
                  <a:lnTo>
                    <a:pt x="215" y="68"/>
                  </a:lnTo>
                  <a:lnTo>
                    <a:pt x="215" y="66"/>
                  </a:lnTo>
                  <a:lnTo>
                    <a:pt x="215" y="64"/>
                  </a:lnTo>
                  <a:lnTo>
                    <a:pt x="215" y="62"/>
                  </a:lnTo>
                  <a:lnTo>
                    <a:pt x="216" y="60"/>
                  </a:lnTo>
                  <a:lnTo>
                    <a:pt x="216" y="58"/>
                  </a:lnTo>
                  <a:lnTo>
                    <a:pt x="218" y="56"/>
                  </a:lnTo>
                  <a:lnTo>
                    <a:pt x="219" y="54"/>
                  </a:lnTo>
                  <a:lnTo>
                    <a:pt x="220" y="52"/>
                  </a:lnTo>
                  <a:lnTo>
                    <a:pt x="222" y="50"/>
                  </a:lnTo>
                  <a:lnTo>
                    <a:pt x="224" y="48"/>
                  </a:lnTo>
                  <a:lnTo>
                    <a:pt x="226" y="46"/>
                  </a:lnTo>
                  <a:lnTo>
                    <a:pt x="228" y="44"/>
                  </a:lnTo>
                  <a:lnTo>
                    <a:pt x="230" y="42"/>
                  </a:lnTo>
                  <a:lnTo>
                    <a:pt x="234" y="38"/>
                  </a:lnTo>
                  <a:lnTo>
                    <a:pt x="239" y="34"/>
                  </a:lnTo>
                  <a:lnTo>
                    <a:pt x="245" y="30"/>
                  </a:lnTo>
                  <a:lnTo>
                    <a:pt x="250" y="26"/>
                  </a:lnTo>
                  <a:lnTo>
                    <a:pt x="255" y="22"/>
                  </a:lnTo>
                  <a:lnTo>
                    <a:pt x="260" y="19"/>
                  </a:lnTo>
                  <a:lnTo>
                    <a:pt x="265" y="15"/>
                  </a:lnTo>
                  <a:lnTo>
                    <a:pt x="267" y="14"/>
                  </a:lnTo>
                  <a:lnTo>
                    <a:pt x="269" y="12"/>
                  </a:lnTo>
                  <a:lnTo>
                    <a:pt x="271" y="11"/>
                  </a:lnTo>
                  <a:lnTo>
                    <a:pt x="273" y="9"/>
                  </a:lnTo>
                  <a:lnTo>
                    <a:pt x="270" y="0"/>
                  </a:lnTo>
                  <a:lnTo>
                    <a:pt x="248" y="4"/>
                  </a:lnTo>
                  <a:lnTo>
                    <a:pt x="161" y="71"/>
                  </a:lnTo>
                  <a:lnTo>
                    <a:pt x="129" y="82"/>
                  </a:lnTo>
                  <a:lnTo>
                    <a:pt x="132" y="107"/>
                  </a:lnTo>
                  <a:lnTo>
                    <a:pt x="0" y="200"/>
                  </a:lnTo>
                  <a:lnTo>
                    <a:pt x="2" y="2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1898" y="2581"/>
              <a:ext cx="155" cy="81"/>
            </a:xfrm>
            <a:custGeom>
              <a:rect b="b" l="l" r="r" t="t"/>
              <a:pathLst>
                <a:path extrusionOk="0" h="81" w="156">
                  <a:moveTo>
                    <a:pt x="7" y="80"/>
                  </a:moveTo>
                  <a:lnTo>
                    <a:pt x="96" y="42"/>
                  </a:lnTo>
                  <a:lnTo>
                    <a:pt x="118" y="35"/>
                  </a:lnTo>
                  <a:lnTo>
                    <a:pt x="155" y="4"/>
                  </a:lnTo>
                  <a:lnTo>
                    <a:pt x="153" y="3"/>
                  </a:lnTo>
                  <a:lnTo>
                    <a:pt x="152" y="2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9" y="1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39" y="2"/>
                  </a:lnTo>
                  <a:lnTo>
                    <a:pt x="135" y="3"/>
                  </a:lnTo>
                  <a:lnTo>
                    <a:pt x="131" y="5"/>
                  </a:lnTo>
                  <a:lnTo>
                    <a:pt x="127" y="6"/>
                  </a:lnTo>
                  <a:lnTo>
                    <a:pt x="123" y="8"/>
                  </a:lnTo>
                  <a:lnTo>
                    <a:pt x="120" y="9"/>
                  </a:lnTo>
                  <a:lnTo>
                    <a:pt x="116" y="10"/>
                  </a:lnTo>
                  <a:lnTo>
                    <a:pt x="109" y="14"/>
                  </a:lnTo>
                  <a:lnTo>
                    <a:pt x="102" y="17"/>
                  </a:lnTo>
                  <a:lnTo>
                    <a:pt x="95" y="21"/>
                  </a:lnTo>
                  <a:lnTo>
                    <a:pt x="87" y="24"/>
                  </a:lnTo>
                  <a:lnTo>
                    <a:pt x="81" y="28"/>
                  </a:lnTo>
                  <a:lnTo>
                    <a:pt x="74" y="31"/>
                  </a:lnTo>
                  <a:lnTo>
                    <a:pt x="67" y="35"/>
                  </a:lnTo>
                  <a:lnTo>
                    <a:pt x="60" y="38"/>
                  </a:lnTo>
                  <a:lnTo>
                    <a:pt x="54" y="41"/>
                  </a:lnTo>
                  <a:lnTo>
                    <a:pt x="47" y="44"/>
                  </a:lnTo>
                  <a:lnTo>
                    <a:pt x="44" y="46"/>
                  </a:lnTo>
                  <a:lnTo>
                    <a:pt x="40" y="47"/>
                  </a:lnTo>
                  <a:lnTo>
                    <a:pt x="37" y="48"/>
                  </a:lnTo>
                  <a:lnTo>
                    <a:pt x="33" y="49"/>
                  </a:lnTo>
                  <a:lnTo>
                    <a:pt x="0" y="77"/>
                  </a:lnTo>
                  <a:lnTo>
                    <a:pt x="7" y="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2111" y="2639"/>
              <a:ext cx="57" cy="96"/>
            </a:xfrm>
            <a:custGeom>
              <a:rect b="b" l="l" r="r" t="t"/>
              <a:pathLst>
                <a:path extrusionOk="0" h="97" w="57">
                  <a:moveTo>
                    <a:pt x="3" y="96"/>
                  </a:moveTo>
                  <a:lnTo>
                    <a:pt x="17" y="91"/>
                  </a:lnTo>
                  <a:lnTo>
                    <a:pt x="37" y="56"/>
                  </a:lnTo>
                  <a:lnTo>
                    <a:pt x="55" y="47"/>
                  </a:lnTo>
                  <a:lnTo>
                    <a:pt x="56" y="14"/>
                  </a:lnTo>
                  <a:lnTo>
                    <a:pt x="51" y="0"/>
                  </a:lnTo>
                  <a:lnTo>
                    <a:pt x="44" y="3"/>
                  </a:lnTo>
                  <a:lnTo>
                    <a:pt x="23" y="37"/>
                  </a:lnTo>
                  <a:lnTo>
                    <a:pt x="13" y="5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1" y="92"/>
                  </a:lnTo>
                  <a:lnTo>
                    <a:pt x="3" y="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49" name="Google Shape;449;p7"/>
          <p:cNvGrpSpPr/>
          <p:nvPr/>
        </p:nvGrpSpPr>
        <p:grpSpPr>
          <a:xfrm>
            <a:off x="2478001" y="3635557"/>
            <a:ext cx="1130300" cy="798512"/>
            <a:chOff x="1453" y="1853"/>
            <a:chExt cx="666" cy="453"/>
          </a:xfrm>
        </p:grpSpPr>
        <p:sp>
          <p:nvSpPr>
            <p:cNvPr id="450" name="Google Shape;450;p7"/>
            <p:cNvSpPr/>
            <p:nvPr/>
          </p:nvSpPr>
          <p:spPr>
            <a:xfrm>
              <a:off x="1453" y="1853"/>
              <a:ext cx="666" cy="425"/>
            </a:xfrm>
            <a:custGeom>
              <a:rect b="b" l="l" r="r" t="t"/>
              <a:pathLst>
                <a:path extrusionOk="0" h="425" w="666">
                  <a:moveTo>
                    <a:pt x="0" y="86"/>
                  </a:moveTo>
                  <a:lnTo>
                    <a:pt x="0" y="104"/>
                  </a:lnTo>
                  <a:lnTo>
                    <a:pt x="13" y="116"/>
                  </a:lnTo>
                  <a:lnTo>
                    <a:pt x="26" y="128"/>
                  </a:lnTo>
                  <a:lnTo>
                    <a:pt x="38" y="139"/>
                  </a:lnTo>
                  <a:lnTo>
                    <a:pt x="51" y="151"/>
                  </a:lnTo>
                  <a:lnTo>
                    <a:pt x="58" y="156"/>
                  </a:lnTo>
                  <a:lnTo>
                    <a:pt x="64" y="162"/>
                  </a:lnTo>
                  <a:lnTo>
                    <a:pt x="71" y="167"/>
                  </a:lnTo>
                  <a:lnTo>
                    <a:pt x="77" y="173"/>
                  </a:lnTo>
                  <a:lnTo>
                    <a:pt x="84" y="178"/>
                  </a:lnTo>
                  <a:lnTo>
                    <a:pt x="91" y="183"/>
                  </a:lnTo>
                  <a:lnTo>
                    <a:pt x="98" y="189"/>
                  </a:lnTo>
                  <a:lnTo>
                    <a:pt x="104" y="194"/>
                  </a:lnTo>
                  <a:lnTo>
                    <a:pt x="111" y="199"/>
                  </a:lnTo>
                  <a:lnTo>
                    <a:pt x="118" y="204"/>
                  </a:lnTo>
                  <a:lnTo>
                    <a:pt x="125" y="209"/>
                  </a:lnTo>
                  <a:lnTo>
                    <a:pt x="133" y="213"/>
                  </a:lnTo>
                  <a:lnTo>
                    <a:pt x="140" y="218"/>
                  </a:lnTo>
                  <a:lnTo>
                    <a:pt x="147" y="223"/>
                  </a:lnTo>
                  <a:lnTo>
                    <a:pt x="155" y="227"/>
                  </a:lnTo>
                  <a:lnTo>
                    <a:pt x="162" y="232"/>
                  </a:lnTo>
                  <a:lnTo>
                    <a:pt x="170" y="236"/>
                  </a:lnTo>
                  <a:lnTo>
                    <a:pt x="178" y="240"/>
                  </a:lnTo>
                  <a:lnTo>
                    <a:pt x="186" y="244"/>
                  </a:lnTo>
                  <a:lnTo>
                    <a:pt x="194" y="249"/>
                  </a:lnTo>
                  <a:lnTo>
                    <a:pt x="202" y="252"/>
                  </a:lnTo>
                  <a:lnTo>
                    <a:pt x="210" y="256"/>
                  </a:lnTo>
                  <a:lnTo>
                    <a:pt x="219" y="260"/>
                  </a:lnTo>
                  <a:lnTo>
                    <a:pt x="227" y="263"/>
                  </a:lnTo>
                  <a:lnTo>
                    <a:pt x="228" y="263"/>
                  </a:lnTo>
                  <a:lnTo>
                    <a:pt x="229" y="263"/>
                  </a:lnTo>
                  <a:lnTo>
                    <a:pt x="230" y="263"/>
                  </a:lnTo>
                  <a:lnTo>
                    <a:pt x="231" y="263"/>
                  </a:lnTo>
                  <a:lnTo>
                    <a:pt x="232" y="263"/>
                  </a:lnTo>
                  <a:lnTo>
                    <a:pt x="232" y="262"/>
                  </a:lnTo>
                  <a:lnTo>
                    <a:pt x="233" y="262"/>
                  </a:lnTo>
                  <a:lnTo>
                    <a:pt x="234" y="262"/>
                  </a:lnTo>
                  <a:lnTo>
                    <a:pt x="240" y="256"/>
                  </a:lnTo>
                  <a:lnTo>
                    <a:pt x="270" y="272"/>
                  </a:lnTo>
                  <a:lnTo>
                    <a:pt x="315" y="292"/>
                  </a:lnTo>
                  <a:lnTo>
                    <a:pt x="399" y="334"/>
                  </a:lnTo>
                  <a:lnTo>
                    <a:pt x="400" y="337"/>
                  </a:lnTo>
                  <a:lnTo>
                    <a:pt x="401" y="339"/>
                  </a:lnTo>
                  <a:lnTo>
                    <a:pt x="402" y="341"/>
                  </a:lnTo>
                  <a:lnTo>
                    <a:pt x="403" y="344"/>
                  </a:lnTo>
                  <a:lnTo>
                    <a:pt x="404" y="346"/>
                  </a:lnTo>
                  <a:lnTo>
                    <a:pt x="404" y="348"/>
                  </a:lnTo>
                  <a:lnTo>
                    <a:pt x="405" y="351"/>
                  </a:lnTo>
                  <a:lnTo>
                    <a:pt x="406" y="353"/>
                  </a:lnTo>
                  <a:lnTo>
                    <a:pt x="406" y="358"/>
                  </a:lnTo>
                  <a:lnTo>
                    <a:pt x="407" y="363"/>
                  </a:lnTo>
                  <a:lnTo>
                    <a:pt x="407" y="367"/>
                  </a:lnTo>
                  <a:lnTo>
                    <a:pt x="408" y="372"/>
                  </a:lnTo>
                  <a:lnTo>
                    <a:pt x="408" y="377"/>
                  </a:lnTo>
                  <a:lnTo>
                    <a:pt x="408" y="382"/>
                  </a:lnTo>
                  <a:lnTo>
                    <a:pt x="409" y="386"/>
                  </a:lnTo>
                  <a:lnTo>
                    <a:pt x="409" y="388"/>
                  </a:lnTo>
                  <a:lnTo>
                    <a:pt x="409" y="390"/>
                  </a:lnTo>
                  <a:lnTo>
                    <a:pt x="409" y="392"/>
                  </a:lnTo>
                  <a:lnTo>
                    <a:pt x="410" y="394"/>
                  </a:lnTo>
                  <a:lnTo>
                    <a:pt x="410" y="396"/>
                  </a:lnTo>
                  <a:lnTo>
                    <a:pt x="411" y="398"/>
                  </a:lnTo>
                  <a:lnTo>
                    <a:pt x="411" y="399"/>
                  </a:lnTo>
                  <a:lnTo>
                    <a:pt x="412" y="401"/>
                  </a:lnTo>
                  <a:lnTo>
                    <a:pt x="412" y="403"/>
                  </a:lnTo>
                  <a:lnTo>
                    <a:pt x="413" y="404"/>
                  </a:lnTo>
                  <a:lnTo>
                    <a:pt x="414" y="406"/>
                  </a:lnTo>
                  <a:lnTo>
                    <a:pt x="414" y="408"/>
                  </a:lnTo>
                  <a:lnTo>
                    <a:pt x="414" y="409"/>
                  </a:lnTo>
                  <a:lnTo>
                    <a:pt x="415" y="410"/>
                  </a:lnTo>
                  <a:lnTo>
                    <a:pt x="415" y="411"/>
                  </a:lnTo>
                  <a:lnTo>
                    <a:pt x="415" y="412"/>
                  </a:lnTo>
                  <a:lnTo>
                    <a:pt x="415" y="413"/>
                  </a:lnTo>
                  <a:lnTo>
                    <a:pt x="415" y="414"/>
                  </a:lnTo>
                  <a:lnTo>
                    <a:pt x="415" y="415"/>
                  </a:lnTo>
                  <a:lnTo>
                    <a:pt x="490" y="424"/>
                  </a:lnTo>
                  <a:lnTo>
                    <a:pt x="492" y="422"/>
                  </a:lnTo>
                  <a:lnTo>
                    <a:pt x="510" y="402"/>
                  </a:lnTo>
                  <a:lnTo>
                    <a:pt x="519" y="399"/>
                  </a:lnTo>
                  <a:lnTo>
                    <a:pt x="556" y="419"/>
                  </a:lnTo>
                  <a:lnTo>
                    <a:pt x="560" y="418"/>
                  </a:lnTo>
                  <a:lnTo>
                    <a:pt x="563" y="418"/>
                  </a:lnTo>
                  <a:lnTo>
                    <a:pt x="567" y="417"/>
                  </a:lnTo>
                  <a:lnTo>
                    <a:pt x="571" y="417"/>
                  </a:lnTo>
                  <a:lnTo>
                    <a:pt x="578" y="416"/>
                  </a:lnTo>
                  <a:lnTo>
                    <a:pt x="586" y="416"/>
                  </a:lnTo>
                  <a:lnTo>
                    <a:pt x="602" y="415"/>
                  </a:lnTo>
                  <a:lnTo>
                    <a:pt x="609" y="415"/>
                  </a:lnTo>
                  <a:lnTo>
                    <a:pt x="617" y="414"/>
                  </a:lnTo>
                  <a:lnTo>
                    <a:pt x="625" y="414"/>
                  </a:lnTo>
                  <a:lnTo>
                    <a:pt x="628" y="413"/>
                  </a:lnTo>
                  <a:lnTo>
                    <a:pt x="632" y="413"/>
                  </a:lnTo>
                  <a:lnTo>
                    <a:pt x="635" y="412"/>
                  </a:lnTo>
                  <a:lnTo>
                    <a:pt x="639" y="411"/>
                  </a:lnTo>
                  <a:lnTo>
                    <a:pt x="642" y="411"/>
                  </a:lnTo>
                  <a:lnTo>
                    <a:pt x="645" y="409"/>
                  </a:lnTo>
                  <a:lnTo>
                    <a:pt x="648" y="408"/>
                  </a:lnTo>
                  <a:lnTo>
                    <a:pt x="651" y="407"/>
                  </a:lnTo>
                  <a:lnTo>
                    <a:pt x="654" y="405"/>
                  </a:lnTo>
                  <a:lnTo>
                    <a:pt x="656" y="404"/>
                  </a:lnTo>
                  <a:lnTo>
                    <a:pt x="659" y="402"/>
                  </a:lnTo>
                  <a:lnTo>
                    <a:pt x="661" y="400"/>
                  </a:lnTo>
                  <a:lnTo>
                    <a:pt x="663" y="398"/>
                  </a:lnTo>
                  <a:lnTo>
                    <a:pt x="665" y="395"/>
                  </a:lnTo>
                  <a:lnTo>
                    <a:pt x="578" y="318"/>
                  </a:lnTo>
                  <a:lnTo>
                    <a:pt x="573" y="322"/>
                  </a:lnTo>
                  <a:lnTo>
                    <a:pt x="547" y="310"/>
                  </a:lnTo>
                  <a:lnTo>
                    <a:pt x="547" y="309"/>
                  </a:lnTo>
                  <a:lnTo>
                    <a:pt x="547" y="308"/>
                  </a:lnTo>
                  <a:lnTo>
                    <a:pt x="547" y="307"/>
                  </a:lnTo>
                  <a:lnTo>
                    <a:pt x="547" y="306"/>
                  </a:lnTo>
                  <a:lnTo>
                    <a:pt x="546" y="305"/>
                  </a:lnTo>
                  <a:lnTo>
                    <a:pt x="546" y="304"/>
                  </a:lnTo>
                  <a:lnTo>
                    <a:pt x="539" y="297"/>
                  </a:lnTo>
                  <a:lnTo>
                    <a:pt x="531" y="289"/>
                  </a:lnTo>
                  <a:lnTo>
                    <a:pt x="523" y="282"/>
                  </a:lnTo>
                  <a:lnTo>
                    <a:pt x="515" y="275"/>
                  </a:lnTo>
                  <a:lnTo>
                    <a:pt x="499" y="261"/>
                  </a:lnTo>
                  <a:lnTo>
                    <a:pt x="491" y="253"/>
                  </a:lnTo>
                  <a:lnTo>
                    <a:pt x="483" y="246"/>
                  </a:lnTo>
                  <a:lnTo>
                    <a:pt x="476" y="239"/>
                  </a:lnTo>
                  <a:lnTo>
                    <a:pt x="468" y="232"/>
                  </a:lnTo>
                  <a:lnTo>
                    <a:pt x="460" y="225"/>
                  </a:lnTo>
                  <a:lnTo>
                    <a:pt x="453" y="218"/>
                  </a:lnTo>
                  <a:lnTo>
                    <a:pt x="445" y="211"/>
                  </a:lnTo>
                  <a:lnTo>
                    <a:pt x="438" y="204"/>
                  </a:lnTo>
                  <a:lnTo>
                    <a:pt x="435" y="200"/>
                  </a:lnTo>
                  <a:lnTo>
                    <a:pt x="431" y="196"/>
                  </a:lnTo>
                  <a:lnTo>
                    <a:pt x="428" y="193"/>
                  </a:lnTo>
                  <a:lnTo>
                    <a:pt x="425" y="189"/>
                  </a:lnTo>
                  <a:lnTo>
                    <a:pt x="423" y="187"/>
                  </a:lnTo>
                  <a:lnTo>
                    <a:pt x="421" y="186"/>
                  </a:lnTo>
                  <a:lnTo>
                    <a:pt x="419" y="185"/>
                  </a:lnTo>
                  <a:lnTo>
                    <a:pt x="418" y="184"/>
                  </a:lnTo>
                  <a:lnTo>
                    <a:pt x="417" y="183"/>
                  </a:lnTo>
                  <a:lnTo>
                    <a:pt x="416" y="183"/>
                  </a:lnTo>
                  <a:lnTo>
                    <a:pt x="416" y="182"/>
                  </a:lnTo>
                  <a:lnTo>
                    <a:pt x="415" y="182"/>
                  </a:lnTo>
                  <a:lnTo>
                    <a:pt x="415" y="181"/>
                  </a:lnTo>
                  <a:lnTo>
                    <a:pt x="414" y="181"/>
                  </a:lnTo>
                  <a:lnTo>
                    <a:pt x="400" y="187"/>
                  </a:lnTo>
                  <a:lnTo>
                    <a:pt x="406" y="270"/>
                  </a:lnTo>
                  <a:lnTo>
                    <a:pt x="400" y="267"/>
                  </a:lnTo>
                  <a:lnTo>
                    <a:pt x="395" y="265"/>
                  </a:lnTo>
                  <a:lnTo>
                    <a:pt x="390" y="262"/>
                  </a:lnTo>
                  <a:lnTo>
                    <a:pt x="385" y="260"/>
                  </a:lnTo>
                  <a:lnTo>
                    <a:pt x="380" y="257"/>
                  </a:lnTo>
                  <a:lnTo>
                    <a:pt x="375" y="254"/>
                  </a:lnTo>
                  <a:lnTo>
                    <a:pt x="371" y="252"/>
                  </a:lnTo>
                  <a:lnTo>
                    <a:pt x="366" y="249"/>
                  </a:lnTo>
                  <a:lnTo>
                    <a:pt x="361" y="246"/>
                  </a:lnTo>
                  <a:lnTo>
                    <a:pt x="357" y="243"/>
                  </a:lnTo>
                  <a:lnTo>
                    <a:pt x="353" y="240"/>
                  </a:lnTo>
                  <a:lnTo>
                    <a:pt x="348" y="237"/>
                  </a:lnTo>
                  <a:lnTo>
                    <a:pt x="344" y="234"/>
                  </a:lnTo>
                  <a:lnTo>
                    <a:pt x="339" y="231"/>
                  </a:lnTo>
                  <a:lnTo>
                    <a:pt x="331" y="224"/>
                  </a:lnTo>
                  <a:lnTo>
                    <a:pt x="323" y="218"/>
                  </a:lnTo>
                  <a:lnTo>
                    <a:pt x="315" y="211"/>
                  </a:lnTo>
                  <a:lnTo>
                    <a:pt x="307" y="204"/>
                  </a:lnTo>
                  <a:lnTo>
                    <a:pt x="299" y="198"/>
                  </a:lnTo>
                  <a:lnTo>
                    <a:pt x="283" y="184"/>
                  </a:lnTo>
                  <a:lnTo>
                    <a:pt x="274" y="177"/>
                  </a:lnTo>
                  <a:lnTo>
                    <a:pt x="266" y="169"/>
                  </a:lnTo>
                  <a:lnTo>
                    <a:pt x="238" y="165"/>
                  </a:lnTo>
                  <a:lnTo>
                    <a:pt x="198" y="136"/>
                  </a:lnTo>
                  <a:lnTo>
                    <a:pt x="187" y="110"/>
                  </a:lnTo>
                  <a:lnTo>
                    <a:pt x="186" y="93"/>
                  </a:lnTo>
                  <a:lnTo>
                    <a:pt x="105" y="0"/>
                  </a:lnTo>
                  <a:lnTo>
                    <a:pt x="42" y="49"/>
                  </a:lnTo>
                  <a:lnTo>
                    <a:pt x="5" y="82"/>
                  </a:lnTo>
                  <a:lnTo>
                    <a:pt x="0" y="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473" y="1875"/>
              <a:ext cx="629" cy="385"/>
            </a:xfrm>
            <a:custGeom>
              <a:rect b="b" l="l" r="r" t="t"/>
              <a:pathLst>
                <a:path extrusionOk="0" h="385" w="628">
                  <a:moveTo>
                    <a:pt x="20" y="58"/>
                  </a:moveTo>
                  <a:lnTo>
                    <a:pt x="0" y="75"/>
                  </a:lnTo>
                  <a:lnTo>
                    <a:pt x="6" y="81"/>
                  </a:lnTo>
                  <a:lnTo>
                    <a:pt x="17" y="92"/>
                  </a:lnTo>
                  <a:lnTo>
                    <a:pt x="28" y="102"/>
                  </a:lnTo>
                  <a:lnTo>
                    <a:pt x="34" y="107"/>
                  </a:lnTo>
                  <a:lnTo>
                    <a:pt x="40" y="112"/>
                  </a:lnTo>
                  <a:lnTo>
                    <a:pt x="45" y="118"/>
                  </a:lnTo>
                  <a:lnTo>
                    <a:pt x="51" y="122"/>
                  </a:lnTo>
                  <a:lnTo>
                    <a:pt x="57" y="127"/>
                  </a:lnTo>
                  <a:lnTo>
                    <a:pt x="62" y="132"/>
                  </a:lnTo>
                  <a:lnTo>
                    <a:pt x="68" y="137"/>
                  </a:lnTo>
                  <a:lnTo>
                    <a:pt x="74" y="141"/>
                  </a:lnTo>
                  <a:lnTo>
                    <a:pt x="80" y="146"/>
                  </a:lnTo>
                  <a:lnTo>
                    <a:pt x="86" y="151"/>
                  </a:lnTo>
                  <a:lnTo>
                    <a:pt x="92" y="155"/>
                  </a:lnTo>
                  <a:lnTo>
                    <a:pt x="98" y="160"/>
                  </a:lnTo>
                  <a:lnTo>
                    <a:pt x="104" y="164"/>
                  </a:lnTo>
                  <a:lnTo>
                    <a:pt x="110" y="168"/>
                  </a:lnTo>
                  <a:lnTo>
                    <a:pt x="117" y="173"/>
                  </a:lnTo>
                  <a:lnTo>
                    <a:pt x="123" y="177"/>
                  </a:lnTo>
                  <a:lnTo>
                    <a:pt x="129" y="181"/>
                  </a:lnTo>
                  <a:lnTo>
                    <a:pt x="136" y="185"/>
                  </a:lnTo>
                  <a:lnTo>
                    <a:pt x="142" y="189"/>
                  </a:lnTo>
                  <a:lnTo>
                    <a:pt x="148" y="193"/>
                  </a:lnTo>
                  <a:lnTo>
                    <a:pt x="155" y="197"/>
                  </a:lnTo>
                  <a:lnTo>
                    <a:pt x="162" y="201"/>
                  </a:lnTo>
                  <a:lnTo>
                    <a:pt x="169" y="204"/>
                  </a:lnTo>
                  <a:lnTo>
                    <a:pt x="176" y="208"/>
                  </a:lnTo>
                  <a:lnTo>
                    <a:pt x="182" y="212"/>
                  </a:lnTo>
                  <a:lnTo>
                    <a:pt x="190" y="216"/>
                  </a:lnTo>
                  <a:lnTo>
                    <a:pt x="197" y="219"/>
                  </a:lnTo>
                  <a:lnTo>
                    <a:pt x="216" y="215"/>
                  </a:lnTo>
                  <a:lnTo>
                    <a:pt x="217" y="215"/>
                  </a:lnTo>
                  <a:lnTo>
                    <a:pt x="218" y="215"/>
                  </a:lnTo>
                  <a:lnTo>
                    <a:pt x="219" y="215"/>
                  </a:lnTo>
                  <a:lnTo>
                    <a:pt x="220" y="215"/>
                  </a:lnTo>
                  <a:lnTo>
                    <a:pt x="221" y="215"/>
                  </a:lnTo>
                  <a:lnTo>
                    <a:pt x="264" y="242"/>
                  </a:lnTo>
                  <a:lnTo>
                    <a:pt x="293" y="253"/>
                  </a:lnTo>
                  <a:lnTo>
                    <a:pt x="388" y="298"/>
                  </a:lnTo>
                  <a:lnTo>
                    <a:pt x="390" y="296"/>
                  </a:lnTo>
                  <a:lnTo>
                    <a:pt x="404" y="308"/>
                  </a:lnTo>
                  <a:lnTo>
                    <a:pt x="409" y="380"/>
                  </a:lnTo>
                  <a:lnTo>
                    <a:pt x="463" y="384"/>
                  </a:lnTo>
                  <a:lnTo>
                    <a:pt x="465" y="382"/>
                  </a:lnTo>
                  <a:lnTo>
                    <a:pt x="488" y="363"/>
                  </a:lnTo>
                  <a:lnTo>
                    <a:pt x="497" y="360"/>
                  </a:lnTo>
                  <a:lnTo>
                    <a:pt x="524" y="378"/>
                  </a:lnTo>
                  <a:lnTo>
                    <a:pt x="627" y="370"/>
                  </a:lnTo>
                  <a:lnTo>
                    <a:pt x="550" y="314"/>
                  </a:lnTo>
                  <a:lnTo>
                    <a:pt x="547" y="316"/>
                  </a:lnTo>
                  <a:lnTo>
                    <a:pt x="514" y="292"/>
                  </a:lnTo>
                  <a:lnTo>
                    <a:pt x="511" y="288"/>
                  </a:lnTo>
                  <a:lnTo>
                    <a:pt x="508" y="285"/>
                  </a:lnTo>
                  <a:lnTo>
                    <a:pt x="504" y="281"/>
                  </a:lnTo>
                  <a:lnTo>
                    <a:pt x="501" y="277"/>
                  </a:lnTo>
                  <a:lnTo>
                    <a:pt x="498" y="274"/>
                  </a:lnTo>
                  <a:lnTo>
                    <a:pt x="494" y="271"/>
                  </a:lnTo>
                  <a:lnTo>
                    <a:pt x="487" y="264"/>
                  </a:lnTo>
                  <a:lnTo>
                    <a:pt x="480" y="258"/>
                  </a:lnTo>
                  <a:lnTo>
                    <a:pt x="473" y="251"/>
                  </a:lnTo>
                  <a:lnTo>
                    <a:pt x="444" y="227"/>
                  </a:lnTo>
                  <a:lnTo>
                    <a:pt x="436" y="220"/>
                  </a:lnTo>
                  <a:lnTo>
                    <a:pt x="429" y="214"/>
                  </a:lnTo>
                  <a:lnTo>
                    <a:pt x="422" y="207"/>
                  </a:lnTo>
                  <a:lnTo>
                    <a:pt x="419" y="204"/>
                  </a:lnTo>
                  <a:lnTo>
                    <a:pt x="415" y="200"/>
                  </a:lnTo>
                  <a:lnTo>
                    <a:pt x="412" y="197"/>
                  </a:lnTo>
                  <a:lnTo>
                    <a:pt x="408" y="193"/>
                  </a:lnTo>
                  <a:lnTo>
                    <a:pt x="405" y="190"/>
                  </a:lnTo>
                  <a:lnTo>
                    <a:pt x="402" y="186"/>
                  </a:lnTo>
                  <a:lnTo>
                    <a:pt x="401" y="246"/>
                  </a:lnTo>
                  <a:lnTo>
                    <a:pt x="405" y="260"/>
                  </a:lnTo>
                  <a:lnTo>
                    <a:pt x="396" y="268"/>
                  </a:lnTo>
                  <a:lnTo>
                    <a:pt x="393" y="267"/>
                  </a:lnTo>
                  <a:lnTo>
                    <a:pt x="390" y="265"/>
                  </a:lnTo>
                  <a:lnTo>
                    <a:pt x="383" y="263"/>
                  </a:lnTo>
                  <a:lnTo>
                    <a:pt x="377" y="261"/>
                  </a:lnTo>
                  <a:lnTo>
                    <a:pt x="371" y="258"/>
                  </a:lnTo>
                  <a:lnTo>
                    <a:pt x="366" y="256"/>
                  </a:lnTo>
                  <a:lnTo>
                    <a:pt x="360" y="253"/>
                  </a:lnTo>
                  <a:lnTo>
                    <a:pt x="354" y="250"/>
                  </a:lnTo>
                  <a:lnTo>
                    <a:pt x="349" y="247"/>
                  </a:lnTo>
                  <a:lnTo>
                    <a:pt x="344" y="244"/>
                  </a:lnTo>
                  <a:lnTo>
                    <a:pt x="339" y="241"/>
                  </a:lnTo>
                  <a:lnTo>
                    <a:pt x="334" y="237"/>
                  </a:lnTo>
                  <a:lnTo>
                    <a:pt x="329" y="234"/>
                  </a:lnTo>
                  <a:lnTo>
                    <a:pt x="324" y="230"/>
                  </a:lnTo>
                  <a:lnTo>
                    <a:pt x="319" y="227"/>
                  </a:lnTo>
                  <a:lnTo>
                    <a:pt x="315" y="223"/>
                  </a:lnTo>
                  <a:lnTo>
                    <a:pt x="310" y="220"/>
                  </a:lnTo>
                  <a:lnTo>
                    <a:pt x="301" y="212"/>
                  </a:lnTo>
                  <a:lnTo>
                    <a:pt x="292" y="205"/>
                  </a:lnTo>
                  <a:lnTo>
                    <a:pt x="274" y="190"/>
                  </a:lnTo>
                  <a:lnTo>
                    <a:pt x="265" y="183"/>
                  </a:lnTo>
                  <a:lnTo>
                    <a:pt x="260" y="179"/>
                  </a:lnTo>
                  <a:lnTo>
                    <a:pt x="256" y="175"/>
                  </a:lnTo>
                  <a:lnTo>
                    <a:pt x="251" y="172"/>
                  </a:lnTo>
                  <a:lnTo>
                    <a:pt x="246" y="169"/>
                  </a:lnTo>
                  <a:lnTo>
                    <a:pt x="241" y="165"/>
                  </a:lnTo>
                  <a:lnTo>
                    <a:pt x="236" y="162"/>
                  </a:lnTo>
                  <a:lnTo>
                    <a:pt x="178" y="131"/>
                  </a:lnTo>
                  <a:lnTo>
                    <a:pt x="166" y="117"/>
                  </a:lnTo>
                  <a:lnTo>
                    <a:pt x="161" y="103"/>
                  </a:lnTo>
                  <a:lnTo>
                    <a:pt x="153" y="71"/>
                  </a:lnTo>
                  <a:lnTo>
                    <a:pt x="86" y="0"/>
                  </a:lnTo>
                  <a:lnTo>
                    <a:pt x="21" y="51"/>
                  </a:lnTo>
                  <a:lnTo>
                    <a:pt x="2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606" y="1889"/>
              <a:ext cx="166" cy="164"/>
            </a:xfrm>
            <a:custGeom>
              <a:rect b="b" l="l" r="r" t="t"/>
              <a:pathLst>
                <a:path extrusionOk="0" h="164" w="166">
                  <a:moveTo>
                    <a:pt x="0" y="3"/>
                  </a:moveTo>
                  <a:lnTo>
                    <a:pt x="57" y="64"/>
                  </a:lnTo>
                  <a:lnTo>
                    <a:pt x="54" y="79"/>
                  </a:lnTo>
                  <a:lnTo>
                    <a:pt x="89" y="113"/>
                  </a:lnTo>
                  <a:lnTo>
                    <a:pt x="93" y="109"/>
                  </a:lnTo>
                  <a:lnTo>
                    <a:pt x="160" y="163"/>
                  </a:lnTo>
                  <a:lnTo>
                    <a:pt x="165" y="146"/>
                  </a:lnTo>
                  <a:lnTo>
                    <a:pt x="80" y="68"/>
                  </a:lnTo>
                  <a:lnTo>
                    <a:pt x="71" y="58"/>
                  </a:lnTo>
                  <a:lnTo>
                    <a:pt x="17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544" y="2083"/>
              <a:ext cx="124" cy="87"/>
            </a:xfrm>
            <a:custGeom>
              <a:rect b="b" l="l" r="r" t="t"/>
              <a:pathLst>
                <a:path extrusionOk="0" h="87" w="124">
                  <a:moveTo>
                    <a:pt x="0" y="7"/>
                  </a:moveTo>
                  <a:lnTo>
                    <a:pt x="3" y="10"/>
                  </a:lnTo>
                  <a:lnTo>
                    <a:pt x="6" y="12"/>
                  </a:lnTo>
                  <a:lnTo>
                    <a:pt x="9" y="15"/>
                  </a:lnTo>
                  <a:lnTo>
                    <a:pt x="12" y="18"/>
                  </a:lnTo>
                  <a:lnTo>
                    <a:pt x="16" y="21"/>
                  </a:lnTo>
                  <a:lnTo>
                    <a:pt x="19" y="24"/>
                  </a:lnTo>
                  <a:lnTo>
                    <a:pt x="23" y="27"/>
                  </a:lnTo>
                  <a:lnTo>
                    <a:pt x="26" y="30"/>
                  </a:lnTo>
                  <a:lnTo>
                    <a:pt x="30" y="33"/>
                  </a:lnTo>
                  <a:lnTo>
                    <a:pt x="34" y="36"/>
                  </a:lnTo>
                  <a:lnTo>
                    <a:pt x="37" y="39"/>
                  </a:lnTo>
                  <a:lnTo>
                    <a:pt x="41" y="42"/>
                  </a:lnTo>
                  <a:lnTo>
                    <a:pt x="49" y="47"/>
                  </a:lnTo>
                  <a:lnTo>
                    <a:pt x="57" y="52"/>
                  </a:lnTo>
                  <a:lnTo>
                    <a:pt x="61" y="55"/>
                  </a:lnTo>
                  <a:lnTo>
                    <a:pt x="65" y="57"/>
                  </a:lnTo>
                  <a:lnTo>
                    <a:pt x="69" y="60"/>
                  </a:lnTo>
                  <a:lnTo>
                    <a:pt x="73" y="63"/>
                  </a:lnTo>
                  <a:lnTo>
                    <a:pt x="77" y="65"/>
                  </a:lnTo>
                  <a:lnTo>
                    <a:pt x="82" y="67"/>
                  </a:lnTo>
                  <a:lnTo>
                    <a:pt x="86" y="69"/>
                  </a:lnTo>
                  <a:lnTo>
                    <a:pt x="90" y="72"/>
                  </a:lnTo>
                  <a:lnTo>
                    <a:pt x="98" y="76"/>
                  </a:lnTo>
                  <a:lnTo>
                    <a:pt x="102" y="78"/>
                  </a:lnTo>
                  <a:lnTo>
                    <a:pt x="106" y="79"/>
                  </a:lnTo>
                  <a:lnTo>
                    <a:pt x="111" y="81"/>
                  </a:lnTo>
                  <a:lnTo>
                    <a:pt x="115" y="83"/>
                  </a:lnTo>
                  <a:lnTo>
                    <a:pt x="119" y="84"/>
                  </a:lnTo>
                  <a:lnTo>
                    <a:pt x="123" y="86"/>
                  </a:ln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565" y="2072"/>
              <a:ext cx="245" cy="126"/>
            </a:xfrm>
            <a:custGeom>
              <a:rect b="b" l="l" r="r" t="t"/>
              <a:pathLst>
                <a:path extrusionOk="0" h="126" w="245">
                  <a:moveTo>
                    <a:pt x="0" y="3"/>
                  </a:moveTo>
                  <a:lnTo>
                    <a:pt x="4" y="7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7" y="19"/>
                  </a:lnTo>
                  <a:lnTo>
                    <a:pt x="21" y="23"/>
                  </a:lnTo>
                  <a:lnTo>
                    <a:pt x="26" y="27"/>
                  </a:lnTo>
                  <a:lnTo>
                    <a:pt x="31" y="30"/>
                  </a:lnTo>
                  <a:lnTo>
                    <a:pt x="36" y="34"/>
                  </a:lnTo>
                  <a:lnTo>
                    <a:pt x="41" y="37"/>
                  </a:lnTo>
                  <a:lnTo>
                    <a:pt x="46" y="41"/>
                  </a:lnTo>
                  <a:lnTo>
                    <a:pt x="51" y="44"/>
                  </a:lnTo>
                  <a:lnTo>
                    <a:pt x="56" y="47"/>
                  </a:lnTo>
                  <a:lnTo>
                    <a:pt x="61" y="50"/>
                  </a:lnTo>
                  <a:lnTo>
                    <a:pt x="66" y="54"/>
                  </a:lnTo>
                  <a:lnTo>
                    <a:pt x="72" y="57"/>
                  </a:lnTo>
                  <a:lnTo>
                    <a:pt x="77" y="60"/>
                  </a:lnTo>
                  <a:lnTo>
                    <a:pt x="83" y="63"/>
                  </a:lnTo>
                  <a:lnTo>
                    <a:pt x="88" y="66"/>
                  </a:lnTo>
                  <a:lnTo>
                    <a:pt x="100" y="72"/>
                  </a:lnTo>
                  <a:lnTo>
                    <a:pt x="111" y="78"/>
                  </a:lnTo>
                  <a:lnTo>
                    <a:pt x="123" y="83"/>
                  </a:lnTo>
                  <a:lnTo>
                    <a:pt x="134" y="89"/>
                  </a:lnTo>
                  <a:lnTo>
                    <a:pt x="146" y="95"/>
                  </a:lnTo>
                  <a:lnTo>
                    <a:pt x="158" y="101"/>
                  </a:lnTo>
                  <a:lnTo>
                    <a:pt x="170" y="107"/>
                  </a:lnTo>
                  <a:lnTo>
                    <a:pt x="172" y="106"/>
                  </a:lnTo>
                  <a:lnTo>
                    <a:pt x="173" y="105"/>
                  </a:lnTo>
                  <a:lnTo>
                    <a:pt x="175" y="104"/>
                  </a:lnTo>
                  <a:lnTo>
                    <a:pt x="177" y="103"/>
                  </a:lnTo>
                  <a:lnTo>
                    <a:pt x="179" y="103"/>
                  </a:lnTo>
                  <a:lnTo>
                    <a:pt x="181" y="103"/>
                  </a:lnTo>
                  <a:lnTo>
                    <a:pt x="183" y="103"/>
                  </a:lnTo>
                  <a:lnTo>
                    <a:pt x="185" y="103"/>
                  </a:lnTo>
                  <a:lnTo>
                    <a:pt x="187" y="103"/>
                  </a:lnTo>
                  <a:lnTo>
                    <a:pt x="189" y="103"/>
                  </a:lnTo>
                  <a:lnTo>
                    <a:pt x="191" y="104"/>
                  </a:lnTo>
                  <a:lnTo>
                    <a:pt x="193" y="104"/>
                  </a:lnTo>
                  <a:lnTo>
                    <a:pt x="196" y="105"/>
                  </a:lnTo>
                  <a:lnTo>
                    <a:pt x="198" y="106"/>
                  </a:lnTo>
                  <a:lnTo>
                    <a:pt x="203" y="108"/>
                  </a:lnTo>
                  <a:lnTo>
                    <a:pt x="207" y="110"/>
                  </a:lnTo>
                  <a:lnTo>
                    <a:pt x="212" y="112"/>
                  </a:lnTo>
                  <a:lnTo>
                    <a:pt x="217" y="115"/>
                  </a:lnTo>
                  <a:lnTo>
                    <a:pt x="221" y="117"/>
                  </a:lnTo>
                  <a:lnTo>
                    <a:pt x="225" y="119"/>
                  </a:lnTo>
                  <a:lnTo>
                    <a:pt x="230" y="121"/>
                  </a:lnTo>
                  <a:lnTo>
                    <a:pt x="232" y="122"/>
                  </a:lnTo>
                  <a:lnTo>
                    <a:pt x="233" y="123"/>
                  </a:lnTo>
                  <a:lnTo>
                    <a:pt x="235" y="124"/>
                  </a:lnTo>
                  <a:lnTo>
                    <a:pt x="237" y="125"/>
                  </a:lnTo>
                  <a:lnTo>
                    <a:pt x="244" y="119"/>
                  </a:lnTo>
                  <a:lnTo>
                    <a:pt x="234" y="103"/>
                  </a:lnTo>
                  <a:lnTo>
                    <a:pt x="155" y="67"/>
                  </a:lnTo>
                  <a:lnTo>
                    <a:pt x="138" y="47"/>
                  </a:lnTo>
                  <a:lnTo>
                    <a:pt x="117" y="6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1958" y="2092"/>
              <a:ext cx="107" cy="88"/>
            </a:xfrm>
            <a:custGeom>
              <a:rect b="b" l="l" r="r" t="t"/>
              <a:pathLst>
                <a:path extrusionOk="0" h="88" w="107">
                  <a:moveTo>
                    <a:pt x="0" y="8"/>
                  </a:moveTo>
                  <a:lnTo>
                    <a:pt x="56" y="59"/>
                  </a:lnTo>
                  <a:lnTo>
                    <a:pt x="68" y="72"/>
                  </a:lnTo>
                  <a:lnTo>
                    <a:pt x="105" y="87"/>
                  </a:lnTo>
                  <a:lnTo>
                    <a:pt x="105" y="85"/>
                  </a:lnTo>
                  <a:lnTo>
                    <a:pt x="105" y="84"/>
                  </a:lnTo>
                  <a:lnTo>
                    <a:pt x="105" y="83"/>
                  </a:lnTo>
                  <a:lnTo>
                    <a:pt x="105" y="82"/>
                  </a:lnTo>
                  <a:lnTo>
                    <a:pt x="105" y="81"/>
                  </a:lnTo>
                  <a:lnTo>
                    <a:pt x="106" y="81"/>
                  </a:lnTo>
                  <a:lnTo>
                    <a:pt x="105" y="81"/>
                  </a:lnTo>
                  <a:lnTo>
                    <a:pt x="106" y="80"/>
                  </a:lnTo>
                  <a:lnTo>
                    <a:pt x="104" y="77"/>
                  </a:lnTo>
                  <a:lnTo>
                    <a:pt x="102" y="75"/>
                  </a:lnTo>
                  <a:lnTo>
                    <a:pt x="99" y="72"/>
                  </a:lnTo>
                  <a:lnTo>
                    <a:pt x="97" y="70"/>
                  </a:lnTo>
                  <a:lnTo>
                    <a:pt x="95" y="67"/>
                  </a:lnTo>
                  <a:lnTo>
                    <a:pt x="93" y="65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4" y="57"/>
                  </a:lnTo>
                  <a:lnTo>
                    <a:pt x="79" y="53"/>
                  </a:lnTo>
                  <a:lnTo>
                    <a:pt x="74" y="49"/>
                  </a:lnTo>
                  <a:lnTo>
                    <a:pt x="69" y="45"/>
                  </a:lnTo>
                  <a:lnTo>
                    <a:pt x="64" y="41"/>
                  </a:lnTo>
                  <a:lnTo>
                    <a:pt x="59" y="38"/>
                  </a:lnTo>
                  <a:lnTo>
                    <a:pt x="55" y="34"/>
                  </a:lnTo>
                  <a:lnTo>
                    <a:pt x="50" y="30"/>
                  </a:lnTo>
                  <a:lnTo>
                    <a:pt x="46" y="27"/>
                  </a:lnTo>
                  <a:lnTo>
                    <a:pt x="41" y="23"/>
                  </a:lnTo>
                  <a:lnTo>
                    <a:pt x="39" y="21"/>
                  </a:lnTo>
                  <a:lnTo>
                    <a:pt x="37" y="19"/>
                  </a:lnTo>
                  <a:lnTo>
                    <a:pt x="35" y="17"/>
                  </a:lnTo>
                  <a:lnTo>
                    <a:pt x="33" y="15"/>
                  </a:lnTo>
                  <a:lnTo>
                    <a:pt x="1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1953" y="2270"/>
              <a:ext cx="94" cy="36"/>
            </a:xfrm>
            <a:custGeom>
              <a:rect b="b" l="l" r="r" t="t"/>
              <a:pathLst>
                <a:path extrusionOk="0" h="36" w="94">
                  <a:moveTo>
                    <a:pt x="0" y="16"/>
                  </a:moveTo>
                  <a:lnTo>
                    <a:pt x="8" y="25"/>
                  </a:lnTo>
                  <a:lnTo>
                    <a:pt x="42" y="26"/>
                  </a:lnTo>
                  <a:lnTo>
                    <a:pt x="55" y="35"/>
                  </a:lnTo>
                  <a:lnTo>
                    <a:pt x="83" y="22"/>
                  </a:lnTo>
                  <a:lnTo>
                    <a:pt x="93" y="13"/>
                  </a:lnTo>
                  <a:lnTo>
                    <a:pt x="88" y="8"/>
                  </a:lnTo>
                  <a:lnTo>
                    <a:pt x="54" y="7"/>
                  </a:lnTo>
                  <a:lnTo>
                    <a:pt x="38" y="6"/>
                  </a:lnTo>
                  <a:lnTo>
                    <a:pt x="27" y="0"/>
                  </a:lnTo>
                  <a:lnTo>
                    <a:pt x="13" y="9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57" name="Google Shape;457;p7"/>
          <p:cNvSpPr/>
          <p:nvPr/>
        </p:nvSpPr>
        <p:spPr>
          <a:xfrm>
            <a:off x="4248064" y="5531032"/>
            <a:ext cx="1949450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Score fctn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Constraints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Penalty, etc.</a:t>
            </a:r>
            <a:endParaRPr/>
          </a:p>
        </p:txBody>
      </p:sp>
      <p:grpSp>
        <p:nvGrpSpPr>
          <p:cNvPr id="458" name="Google Shape;458;p7"/>
          <p:cNvGrpSpPr/>
          <p:nvPr/>
        </p:nvGrpSpPr>
        <p:grpSpPr>
          <a:xfrm>
            <a:off x="5875251" y="5535794"/>
            <a:ext cx="1222375" cy="330200"/>
            <a:chOff x="3455" y="2930"/>
            <a:chExt cx="721" cy="188"/>
          </a:xfrm>
        </p:grpSpPr>
        <p:sp>
          <p:nvSpPr>
            <p:cNvPr id="459" name="Google Shape;459;p7"/>
            <p:cNvSpPr/>
            <p:nvPr/>
          </p:nvSpPr>
          <p:spPr>
            <a:xfrm>
              <a:off x="3467" y="3024"/>
              <a:ext cx="323" cy="94"/>
            </a:xfrm>
            <a:custGeom>
              <a:rect b="b" l="l" r="r" t="t"/>
              <a:pathLst>
                <a:path extrusionOk="0" h="94" w="323">
                  <a:moveTo>
                    <a:pt x="126" y="93"/>
                  </a:moveTo>
                  <a:lnTo>
                    <a:pt x="150" y="82"/>
                  </a:lnTo>
                  <a:lnTo>
                    <a:pt x="189" y="61"/>
                  </a:lnTo>
                  <a:lnTo>
                    <a:pt x="229" y="45"/>
                  </a:lnTo>
                  <a:lnTo>
                    <a:pt x="322" y="46"/>
                  </a:lnTo>
                  <a:lnTo>
                    <a:pt x="322" y="40"/>
                  </a:lnTo>
                  <a:lnTo>
                    <a:pt x="303" y="31"/>
                  </a:lnTo>
                  <a:lnTo>
                    <a:pt x="307" y="20"/>
                  </a:lnTo>
                  <a:lnTo>
                    <a:pt x="297" y="14"/>
                  </a:lnTo>
                  <a:lnTo>
                    <a:pt x="283" y="4"/>
                  </a:lnTo>
                  <a:lnTo>
                    <a:pt x="142" y="0"/>
                  </a:lnTo>
                  <a:lnTo>
                    <a:pt x="137" y="1"/>
                  </a:lnTo>
                  <a:lnTo>
                    <a:pt x="131" y="1"/>
                  </a:lnTo>
                  <a:lnTo>
                    <a:pt x="126" y="2"/>
                  </a:lnTo>
                  <a:lnTo>
                    <a:pt x="121" y="3"/>
                  </a:lnTo>
                  <a:lnTo>
                    <a:pt x="116" y="5"/>
                  </a:lnTo>
                  <a:lnTo>
                    <a:pt x="111" y="6"/>
                  </a:lnTo>
                  <a:lnTo>
                    <a:pt x="106" y="7"/>
                  </a:lnTo>
                  <a:lnTo>
                    <a:pt x="102" y="8"/>
                  </a:lnTo>
                  <a:lnTo>
                    <a:pt x="97" y="10"/>
                  </a:lnTo>
                  <a:lnTo>
                    <a:pt x="93" y="11"/>
                  </a:lnTo>
                  <a:lnTo>
                    <a:pt x="88" y="13"/>
                  </a:lnTo>
                  <a:lnTo>
                    <a:pt x="84" y="14"/>
                  </a:lnTo>
                  <a:lnTo>
                    <a:pt x="80" y="16"/>
                  </a:lnTo>
                  <a:lnTo>
                    <a:pt x="75" y="18"/>
                  </a:lnTo>
                  <a:lnTo>
                    <a:pt x="67" y="21"/>
                  </a:lnTo>
                  <a:lnTo>
                    <a:pt x="59" y="24"/>
                  </a:lnTo>
                  <a:lnTo>
                    <a:pt x="51" y="28"/>
                  </a:lnTo>
                  <a:lnTo>
                    <a:pt x="44" y="31"/>
                  </a:lnTo>
                  <a:lnTo>
                    <a:pt x="37" y="35"/>
                  </a:lnTo>
                  <a:lnTo>
                    <a:pt x="30" y="38"/>
                  </a:lnTo>
                  <a:lnTo>
                    <a:pt x="23" y="41"/>
                  </a:lnTo>
                  <a:lnTo>
                    <a:pt x="17" y="45"/>
                  </a:lnTo>
                  <a:lnTo>
                    <a:pt x="13" y="46"/>
                  </a:lnTo>
                  <a:lnTo>
                    <a:pt x="10" y="48"/>
                  </a:lnTo>
                  <a:lnTo>
                    <a:pt x="0" y="60"/>
                  </a:lnTo>
                  <a:lnTo>
                    <a:pt x="33" y="69"/>
                  </a:lnTo>
                  <a:lnTo>
                    <a:pt x="48" y="72"/>
                  </a:lnTo>
                  <a:lnTo>
                    <a:pt x="97" y="70"/>
                  </a:lnTo>
                  <a:lnTo>
                    <a:pt x="72" y="73"/>
                  </a:lnTo>
                  <a:lnTo>
                    <a:pt x="68" y="79"/>
                  </a:lnTo>
                  <a:lnTo>
                    <a:pt x="106" y="93"/>
                  </a:lnTo>
                  <a:lnTo>
                    <a:pt x="111" y="93"/>
                  </a:lnTo>
                  <a:lnTo>
                    <a:pt x="126" y="9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3761" y="3065"/>
              <a:ext cx="212" cy="28"/>
            </a:xfrm>
            <a:custGeom>
              <a:rect b="b" l="l" r="r" t="t"/>
              <a:pathLst>
                <a:path extrusionOk="0" h="28" w="212">
                  <a:moveTo>
                    <a:pt x="103" y="26"/>
                  </a:moveTo>
                  <a:lnTo>
                    <a:pt x="118" y="23"/>
                  </a:lnTo>
                  <a:lnTo>
                    <a:pt x="157" y="21"/>
                  </a:lnTo>
                  <a:lnTo>
                    <a:pt x="160" y="20"/>
                  </a:lnTo>
                  <a:lnTo>
                    <a:pt x="164" y="20"/>
                  </a:lnTo>
                  <a:lnTo>
                    <a:pt x="166" y="19"/>
                  </a:lnTo>
                  <a:lnTo>
                    <a:pt x="168" y="19"/>
                  </a:lnTo>
                  <a:lnTo>
                    <a:pt x="171" y="18"/>
                  </a:lnTo>
                  <a:lnTo>
                    <a:pt x="173" y="17"/>
                  </a:lnTo>
                  <a:lnTo>
                    <a:pt x="175" y="16"/>
                  </a:lnTo>
                  <a:lnTo>
                    <a:pt x="177" y="15"/>
                  </a:lnTo>
                  <a:lnTo>
                    <a:pt x="181" y="14"/>
                  </a:lnTo>
                  <a:lnTo>
                    <a:pt x="183" y="13"/>
                  </a:lnTo>
                  <a:lnTo>
                    <a:pt x="185" y="12"/>
                  </a:lnTo>
                  <a:lnTo>
                    <a:pt x="188" y="11"/>
                  </a:lnTo>
                  <a:lnTo>
                    <a:pt x="191" y="10"/>
                  </a:lnTo>
                  <a:lnTo>
                    <a:pt x="194" y="9"/>
                  </a:lnTo>
                  <a:lnTo>
                    <a:pt x="197" y="8"/>
                  </a:lnTo>
                  <a:lnTo>
                    <a:pt x="200" y="8"/>
                  </a:lnTo>
                  <a:lnTo>
                    <a:pt x="202" y="7"/>
                  </a:lnTo>
                  <a:lnTo>
                    <a:pt x="204" y="6"/>
                  </a:lnTo>
                  <a:lnTo>
                    <a:pt x="205" y="6"/>
                  </a:lnTo>
                  <a:lnTo>
                    <a:pt x="207" y="5"/>
                  </a:lnTo>
                  <a:lnTo>
                    <a:pt x="208" y="5"/>
                  </a:lnTo>
                  <a:lnTo>
                    <a:pt x="209" y="4"/>
                  </a:lnTo>
                  <a:lnTo>
                    <a:pt x="210" y="4"/>
                  </a:lnTo>
                  <a:lnTo>
                    <a:pt x="211" y="3"/>
                  </a:lnTo>
                  <a:lnTo>
                    <a:pt x="211" y="2"/>
                  </a:lnTo>
                  <a:lnTo>
                    <a:pt x="211" y="1"/>
                  </a:lnTo>
                  <a:lnTo>
                    <a:pt x="210" y="0"/>
                  </a:lnTo>
                  <a:lnTo>
                    <a:pt x="156" y="11"/>
                  </a:lnTo>
                  <a:lnTo>
                    <a:pt x="156" y="12"/>
                  </a:lnTo>
                  <a:lnTo>
                    <a:pt x="156" y="13"/>
                  </a:lnTo>
                  <a:lnTo>
                    <a:pt x="0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7" y="16"/>
                  </a:lnTo>
                  <a:lnTo>
                    <a:pt x="21" y="16"/>
                  </a:lnTo>
                  <a:lnTo>
                    <a:pt x="24" y="17"/>
                  </a:lnTo>
                  <a:lnTo>
                    <a:pt x="28" y="17"/>
                  </a:lnTo>
                  <a:lnTo>
                    <a:pt x="31" y="18"/>
                  </a:lnTo>
                  <a:lnTo>
                    <a:pt x="35" y="18"/>
                  </a:lnTo>
                  <a:lnTo>
                    <a:pt x="42" y="19"/>
                  </a:lnTo>
                  <a:lnTo>
                    <a:pt x="50" y="19"/>
                  </a:lnTo>
                  <a:lnTo>
                    <a:pt x="54" y="19"/>
                  </a:lnTo>
                  <a:lnTo>
                    <a:pt x="58" y="20"/>
                  </a:lnTo>
                  <a:lnTo>
                    <a:pt x="82" y="24"/>
                  </a:lnTo>
                  <a:lnTo>
                    <a:pt x="94" y="27"/>
                  </a:lnTo>
                  <a:lnTo>
                    <a:pt x="103" y="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3508" y="3064"/>
              <a:ext cx="62" cy="17"/>
            </a:xfrm>
            <a:custGeom>
              <a:rect b="b" l="l" r="r" t="t"/>
              <a:pathLst>
                <a:path extrusionOk="0" h="17" w="62">
                  <a:moveTo>
                    <a:pt x="61" y="2"/>
                  </a:moveTo>
                  <a:lnTo>
                    <a:pt x="60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4" y="1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4" y="3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2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1" y="15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61" y="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455" y="3039"/>
              <a:ext cx="67" cy="37"/>
            </a:xfrm>
            <a:custGeom>
              <a:rect b="b" l="l" r="r" t="t"/>
              <a:pathLst>
                <a:path extrusionOk="0" h="37" w="67">
                  <a:moveTo>
                    <a:pt x="7" y="36"/>
                  </a:moveTo>
                  <a:lnTo>
                    <a:pt x="16" y="31"/>
                  </a:lnTo>
                  <a:lnTo>
                    <a:pt x="33" y="24"/>
                  </a:lnTo>
                  <a:lnTo>
                    <a:pt x="62" y="8"/>
                  </a:lnTo>
                  <a:lnTo>
                    <a:pt x="66" y="0"/>
                  </a:lnTo>
                  <a:lnTo>
                    <a:pt x="33" y="12"/>
                  </a:lnTo>
                  <a:lnTo>
                    <a:pt x="17" y="14"/>
                  </a:lnTo>
                  <a:lnTo>
                    <a:pt x="0" y="16"/>
                  </a:lnTo>
                  <a:lnTo>
                    <a:pt x="4" y="26"/>
                  </a:lnTo>
                  <a:lnTo>
                    <a:pt x="0" y="36"/>
                  </a:lnTo>
                  <a:lnTo>
                    <a:pt x="7" y="3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779" y="2949"/>
              <a:ext cx="346" cy="124"/>
            </a:xfrm>
            <a:custGeom>
              <a:rect b="b" l="l" r="r" t="t"/>
              <a:pathLst>
                <a:path extrusionOk="0" h="124" w="346">
                  <a:moveTo>
                    <a:pt x="130" y="123"/>
                  </a:moveTo>
                  <a:lnTo>
                    <a:pt x="159" y="107"/>
                  </a:lnTo>
                  <a:lnTo>
                    <a:pt x="213" y="85"/>
                  </a:lnTo>
                  <a:lnTo>
                    <a:pt x="213" y="84"/>
                  </a:lnTo>
                  <a:lnTo>
                    <a:pt x="300" y="109"/>
                  </a:lnTo>
                  <a:lnTo>
                    <a:pt x="309" y="110"/>
                  </a:lnTo>
                  <a:lnTo>
                    <a:pt x="329" y="83"/>
                  </a:lnTo>
                  <a:lnTo>
                    <a:pt x="345" y="58"/>
                  </a:lnTo>
                  <a:lnTo>
                    <a:pt x="330" y="58"/>
                  </a:lnTo>
                  <a:lnTo>
                    <a:pt x="302" y="56"/>
                  </a:lnTo>
                  <a:lnTo>
                    <a:pt x="257" y="38"/>
                  </a:lnTo>
                  <a:lnTo>
                    <a:pt x="256" y="37"/>
                  </a:lnTo>
                  <a:lnTo>
                    <a:pt x="255" y="37"/>
                  </a:lnTo>
                  <a:lnTo>
                    <a:pt x="254" y="36"/>
                  </a:lnTo>
                  <a:lnTo>
                    <a:pt x="253" y="36"/>
                  </a:lnTo>
                  <a:lnTo>
                    <a:pt x="252" y="36"/>
                  </a:lnTo>
                  <a:lnTo>
                    <a:pt x="233" y="33"/>
                  </a:lnTo>
                  <a:lnTo>
                    <a:pt x="233" y="22"/>
                  </a:lnTo>
                  <a:lnTo>
                    <a:pt x="214" y="15"/>
                  </a:lnTo>
                  <a:lnTo>
                    <a:pt x="209" y="10"/>
                  </a:lnTo>
                  <a:lnTo>
                    <a:pt x="200" y="0"/>
                  </a:lnTo>
                  <a:lnTo>
                    <a:pt x="194" y="0"/>
                  </a:lnTo>
                  <a:lnTo>
                    <a:pt x="146" y="3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102" y="40"/>
                  </a:lnTo>
                  <a:lnTo>
                    <a:pt x="10" y="81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5" y="81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10" y="102"/>
                  </a:lnTo>
                  <a:lnTo>
                    <a:pt x="4" y="107"/>
                  </a:lnTo>
                  <a:lnTo>
                    <a:pt x="38" y="122"/>
                  </a:lnTo>
                  <a:lnTo>
                    <a:pt x="120" y="123"/>
                  </a:lnTo>
                  <a:lnTo>
                    <a:pt x="13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4142" y="2992"/>
              <a:ext cx="34" cy="44"/>
            </a:xfrm>
            <a:custGeom>
              <a:rect b="b" l="l" r="r" t="t"/>
              <a:pathLst>
                <a:path extrusionOk="0" h="45" w="34">
                  <a:moveTo>
                    <a:pt x="8" y="44"/>
                  </a:moveTo>
                  <a:lnTo>
                    <a:pt x="11" y="33"/>
                  </a:lnTo>
                  <a:lnTo>
                    <a:pt x="26" y="34"/>
                  </a:lnTo>
                  <a:lnTo>
                    <a:pt x="33" y="23"/>
                  </a:lnTo>
                  <a:lnTo>
                    <a:pt x="19" y="18"/>
                  </a:lnTo>
                  <a:lnTo>
                    <a:pt x="30" y="15"/>
                  </a:lnTo>
                  <a:lnTo>
                    <a:pt x="30" y="6"/>
                  </a:lnTo>
                  <a:lnTo>
                    <a:pt x="19" y="6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8" y="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680" y="3001"/>
              <a:ext cx="140" cy="22"/>
            </a:xfrm>
            <a:custGeom>
              <a:rect b="b" l="l" r="r" t="t"/>
              <a:pathLst>
                <a:path extrusionOk="0" h="22" w="140">
                  <a:moveTo>
                    <a:pt x="86" y="21"/>
                  </a:moveTo>
                  <a:lnTo>
                    <a:pt x="111" y="18"/>
                  </a:lnTo>
                  <a:lnTo>
                    <a:pt x="115" y="12"/>
                  </a:lnTo>
                  <a:lnTo>
                    <a:pt x="133" y="7"/>
                  </a:lnTo>
                  <a:lnTo>
                    <a:pt x="135" y="6"/>
                  </a:lnTo>
                  <a:lnTo>
                    <a:pt x="136" y="6"/>
                  </a:lnTo>
                  <a:lnTo>
                    <a:pt x="136" y="5"/>
                  </a:lnTo>
                  <a:lnTo>
                    <a:pt x="137" y="5"/>
                  </a:lnTo>
                  <a:lnTo>
                    <a:pt x="138" y="5"/>
                  </a:lnTo>
                  <a:lnTo>
                    <a:pt x="139" y="4"/>
                  </a:lnTo>
                  <a:lnTo>
                    <a:pt x="139" y="3"/>
                  </a:lnTo>
                  <a:lnTo>
                    <a:pt x="139" y="2"/>
                  </a:lnTo>
                  <a:lnTo>
                    <a:pt x="138" y="1"/>
                  </a:lnTo>
                  <a:lnTo>
                    <a:pt x="136" y="0"/>
                  </a:lnTo>
                  <a:lnTo>
                    <a:pt x="86" y="11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39" y="10"/>
                  </a:lnTo>
                  <a:lnTo>
                    <a:pt x="25" y="1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7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19"/>
                  </a:lnTo>
                  <a:lnTo>
                    <a:pt x="24" y="19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67" y="20"/>
                  </a:lnTo>
                  <a:lnTo>
                    <a:pt x="79" y="21"/>
                  </a:lnTo>
                  <a:lnTo>
                    <a:pt x="86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999" y="2935"/>
              <a:ext cx="159" cy="67"/>
            </a:xfrm>
            <a:custGeom>
              <a:rect b="b" l="l" r="r" t="t"/>
              <a:pathLst>
                <a:path extrusionOk="0" h="67" w="159">
                  <a:moveTo>
                    <a:pt x="121" y="65"/>
                  </a:moveTo>
                  <a:lnTo>
                    <a:pt x="129" y="63"/>
                  </a:lnTo>
                  <a:lnTo>
                    <a:pt x="158" y="0"/>
                  </a:lnTo>
                  <a:lnTo>
                    <a:pt x="5" y="10"/>
                  </a:lnTo>
                  <a:lnTo>
                    <a:pt x="0" y="22"/>
                  </a:lnTo>
                  <a:lnTo>
                    <a:pt x="20" y="32"/>
                  </a:lnTo>
                  <a:lnTo>
                    <a:pt x="19" y="40"/>
                  </a:lnTo>
                  <a:lnTo>
                    <a:pt x="39" y="45"/>
                  </a:lnTo>
                  <a:lnTo>
                    <a:pt x="72" y="45"/>
                  </a:lnTo>
                  <a:lnTo>
                    <a:pt x="72" y="54"/>
                  </a:lnTo>
                  <a:lnTo>
                    <a:pt x="101" y="66"/>
                  </a:lnTo>
                  <a:lnTo>
                    <a:pt x="112" y="66"/>
                  </a:lnTo>
                  <a:lnTo>
                    <a:pt x="121" y="6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969" y="2930"/>
              <a:ext cx="88" cy="17"/>
            </a:xfrm>
            <a:custGeom>
              <a:rect b="b" l="l" r="r" t="t"/>
              <a:pathLst>
                <a:path extrusionOk="0" h="17" w="88">
                  <a:moveTo>
                    <a:pt x="44" y="14"/>
                  </a:moveTo>
                  <a:lnTo>
                    <a:pt x="53" y="10"/>
                  </a:lnTo>
                  <a:lnTo>
                    <a:pt x="72" y="8"/>
                  </a:lnTo>
                  <a:lnTo>
                    <a:pt x="87" y="2"/>
                  </a:lnTo>
                  <a:lnTo>
                    <a:pt x="81" y="2"/>
                  </a:lnTo>
                  <a:lnTo>
                    <a:pt x="53" y="1"/>
                  </a:lnTo>
                  <a:lnTo>
                    <a:pt x="28" y="0"/>
                  </a:lnTo>
                  <a:lnTo>
                    <a:pt x="25" y="5"/>
                  </a:lnTo>
                  <a:lnTo>
                    <a:pt x="0" y="8"/>
                  </a:lnTo>
                  <a:lnTo>
                    <a:pt x="28" y="13"/>
                  </a:lnTo>
                  <a:lnTo>
                    <a:pt x="37" y="16"/>
                  </a:lnTo>
                  <a:lnTo>
                    <a:pt x="44" y="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68" name="Google Shape;468;p7"/>
          <p:cNvSpPr/>
          <p:nvPr/>
        </p:nvSpPr>
        <p:spPr>
          <a:xfrm>
            <a:off x="7824701" y="4891269"/>
            <a:ext cx="488950" cy="728663"/>
          </a:xfrm>
          <a:custGeom>
            <a:rect b="b" l="l" r="r" t="t"/>
            <a:pathLst>
              <a:path extrusionOk="0" h="413" w="289">
                <a:moveTo>
                  <a:pt x="288" y="140"/>
                </a:moveTo>
                <a:lnTo>
                  <a:pt x="239" y="150"/>
                </a:lnTo>
                <a:lnTo>
                  <a:pt x="249" y="361"/>
                </a:lnTo>
                <a:lnTo>
                  <a:pt x="2" y="412"/>
                </a:lnTo>
                <a:lnTo>
                  <a:pt x="0" y="377"/>
                </a:lnTo>
                <a:lnTo>
                  <a:pt x="214" y="333"/>
                </a:lnTo>
                <a:lnTo>
                  <a:pt x="205" y="157"/>
                </a:lnTo>
                <a:lnTo>
                  <a:pt x="156" y="167"/>
                </a:lnTo>
                <a:lnTo>
                  <a:pt x="215" y="0"/>
                </a:lnTo>
                <a:lnTo>
                  <a:pt x="288" y="140"/>
                </a:lnTo>
              </a:path>
            </a:pathLst>
          </a:custGeom>
          <a:solidFill>
            <a:srgbClr val="00FFFF"/>
          </a:solidFill>
          <a:ln cap="rnd" cmpd="sng" w="127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9" name="Google Shape;469;p7"/>
          <p:cNvSpPr/>
          <p:nvPr/>
        </p:nvSpPr>
        <p:spPr>
          <a:xfrm>
            <a:off x="7858039" y="4892857"/>
            <a:ext cx="457200" cy="674687"/>
          </a:xfrm>
          <a:custGeom>
            <a:rect b="b" l="l" r="r" t="t"/>
            <a:pathLst>
              <a:path extrusionOk="0" h="382" w="270">
                <a:moveTo>
                  <a:pt x="269" y="132"/>
                </a:moveTo>
                <a:lnTo>
                  <a:pt x="222" y="141"/>
                </a:lnTo>
                <a:lnTo>
                  <a:pt x="236" y="339"/>
                </a:lnTo>
                <a:lnTo>
                  <a:pt x="3" y="381"/>
                </a:lnTo>
                <a:lnTo>
                  <a:pt x="1" y="349"/>
                </a:lnTo>
                <a:lnTo>
                  <a:pt x="202" y="312"/>
                </a:lnTo>
                <a:lnTo>
                  <a:pt x="191" y="147"/>
                </a:lnTo>
                <a:lnTo>
                  <a:pt x="144" y="155"/>
                </a:lnTo>
                <a:lnTo>
                  <a:pt x="196" y="0"/>
                </a:lnTo>
                <a:lnTo>
                  <a:pt x="269" y="132"/>
                </a:lnTo>
                <a:lnTo>
                  <a:pt x="196" y="0"/>
                </a:lnTo>
                <a:lnTo>
                  <a:pt x="144" y="155"/>
                </a:lnTo>
                <a:lnTo>
                  <a:pt x="191" y="147"/>
                </a:lnTo>
                <a:lnTo>
                  <a:pt x="190" y="147"/>
                </a:lnTo>
                <a:lnTo>
                  <a:pt x="202" y="312"/>
                </a:lnTo>
                <a:lnTo>
                  <a:pt x="0" y="349"/>
                </a:lnTo>
                <a:lnTo>
                  <a:pt x="3" y="381"/>
                </a:lnTo>
                <a:lnTo>
                  <a:pt x="236" y="339"/>
                </a:lnTo>
                <a:lnTo>
                  <a:pt x="222" y="141"/>
                </a:lnTo>
                <a:lnTo>
                  <a:pt x="269" y="133"/>
                </a:lnTo>
                <a:lnTo>
                  <a:pt x="269" y="132"/>
                </a:lnTo>
              </a:path>
            </a:pathLst>
          </a:custGeom>
          <a:solidFill>
            <a:srgbClr val="00FFFF"/>
          </a:solidFill>
          <a:ln cap="rnd" cmpd="sng" w="127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70" name="Google Shape;470;p7"/>
          <p:cNvCxnSpPr/>
          <p:nvPr/>
        </p:nvCxnSpPr>
        <p:spPr>
          <a:xfrm flipH="1" rot="10800000">
            <a:off x="7667539" y="5448482"/>
            <a:ext cx="1463675" cy="334962"/>
          </a:xfrm>
          <a:prstGeom prst="straightConnector1">
            <a:avLst/>
          </a:prstGeom>
          <a:noFill/>
          <a:ln cap="flat" cmpd="sng" w="508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7"/>
          <p:cNvCxnSpPr/>
          <p:nvPr/>
        </p:nvCxnSpPr>
        <p:spPr>
          <a:xfrm>
            <a:off x="9134389" y="5446894"/>
            <a:ext cx="254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7"/>
          <p:cNvCxnSpPr/>
          <p:nvPr/>
        </p:nvCxnSpPr>
        <p:spPr>
          <a:xfrm flipH="1" rot="10800000">
            <a:off x="9134389" y="3586344"/>
            <a:ext cx="239712" cy="1858963"/>
          </a:xfrm>
          <a:prstGeom prst="straightConnector1">
            <a:avLst/>
          </a:prstGeom>
          <a:noFill/>
          <a:ln cap="flat" cmpd="sng" w="50800">
            <a:solidFill>
              <a:srgbClr val="00FFFF"/>
            </a:solidFill>
            <a:prstDash val="solid"/>
            <a:round/>
            <a:headEnd len="sm" w="sm" type="none"/>
            <a:tailEnd len="med" w="med" type="stealth"/>
          </a:ln>
        </p:spPr>
      </p:cxnSp>
      <p:graphicFrame>
        <p:nvGraphicFramePr>
          <p:cNvPr id="473" name="Google Shape;473;p7"/>
          <p:cNvGraphicFramePr/>
          <p:nvPr/>
        </p:nvGraphicFramePr>
        <p:xfrm>
          <a:off x="4648114" y="1621019"/>
          <a:ext cx="1955800" cy="1489075"/>
        </p:xfrm>
        <a:graphic>
          <a:graphicData uri="http://schemas.openxmlformats.org/presentationml/2006/ole">
            <mc:AlternateContent>
              <mc:Choice Requires="v">
                <p:oleObj r:id="rId13" imgH="1489075" imgW="1955800" progId="MS_ClipArt_Gallery.2" spid="_x0000_s4">
                  <p:embed/>
                </p:oleObj>
              </mc:Choice>
              <mc:Fallback>
                <p:oleObj r:id="rId14" imgH="1489075" imgW="1955800" progId="MS_ClipArt_Gallery.2">
                  <p:embed/>
                  <p:pic>
                    <p:nvPicPr>
                      <p:cNvPr id="473" name="Google Shape;473;p7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648114" y="1621019"/>
                        <a:ext cx="1955800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" name="Google Shape;474;p7"/>
          <p:cNvSpPr/>
          <p:nvPr/>
        </p:nvSpPr>
        <p:spPr>
          <a:xfrm>
            <a:off x="4930689" y="1897244"/>
            <a:ext cx="14335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Décisions,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Décisions!</a:t>
            </a:r>
            <a:endParaRPr/>
          </a:p>
        </p:txBody>
      </p:sp>
      <p:pic>
        <p:nvPicPr>
          <p:cNvPr descr="j0299079" id="475" name="Google Shape;475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109951" y="3360919"/>
            <a:ext cx="1236663" cy="148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ur_surg_large.jpg" id="476" name="Google Shape;476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09787" y="818004"/>
            <a:ext cx="1444625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miothérapie.jpg" id="477" name="Google Shape;477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36109" y="2692091"/>
            <a:ext cx="1376363" cy="193198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7"/>
          <p:cNvSpPr txBox="1"/>
          <p:nvPr/>
        </p:nvSpPr>
        <p:spPr>
          <a:xfrm>
            <a:off x="3234238" y="148208"/>
            <a:ext cx="657542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Spécialité Médico-Technique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8"/>
          <p:cNvPicPr preferRelativeResize="0"/>
          <p:nvPr/>
        </p:nvPicPr>
        <p:blipFill rotWithShape="1">
          <a:blip r:embed="rId3">
            <a:alphaModFix/>
          </a:blip>
          <a:srcRect b="11111" l="13904" r="12422" t="10001"/>
          <a:stretch/>
        </p:blipFill>
        <p:spPr>
          <a:xfrm>
            <a:off x="76200" y="1493838"/>
            <a:ext cx="8394583" cy="525163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8"/>
          <p:cNvSpPr/>
          <p:nvPr/>
        </p:nvSpPr>
        <p:spPr>
          <a:xfrm>
            <a:off x="3408044" y="4397666"/>
            <a:ext cx="4916805" cy="2269834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8"/>
          <p:cNvPicPr preferRelativeResize="0"/>
          <p:nvPr/>
        </p:nvPicPr>
        <p:blipFill rotWithShape="1">
          <a:blip r:embed="rId4">
            <a:alphaModFix/>
          </a:blip>
          <a:srcRect b="10624" l="0" r="0" t="0"/>
          <a:stretch/>
        </p:blipFill>
        <p:spPr>
          <a:xfrm rot="1162677">
            <a:off x="8426543" y="267491"/>
            <a:ext cx="1229442" cy="10988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8"/>
          <p:cNvGrpSpPr/>
          <p:nvPr/>
        </p:nvGrpSpPr>
        <p:grpSpPr>
          <a:xfrm>
            <a:off x="8572971" y="1481138"/>
            <a:ext cx="1201561" cy="4540250"/>
            <a:chOff x="8902377" y="1480592"/>
            <a:chExt cx="1247775" cy="4540696"/>
          </a:xfrm>
        </p:grpSpPr>
        <p:pic>
          <p:nvPicPr>
            <p:cNvPr descr="https://t1.ftcdn.net/jpg/00/06/04/48/400_F_6044814_ChG8Xm92A2KKzHobP8QTNzXeooF0Xfja.jpg" id="487" name="Google Shape;487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902377" y="1480592"/>
              <a:ext cx="1247775" cy="12477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8" name="Google Shape;488;p8"/>
            <p:cNvGrpSpPr/>
            <p:nvPr/>
          </p:nvGrpSpPr>
          <p:grpSpPr>
            <a:xfrm>
              <a:off x="8926189" y="3146772"/>
              <a:ext cx="1223963" cy="1223962"/>
              <a:chOff x="8926189" y="3438996"/>
              <a:chExt cx="1223963" cy="1223962"/>
            </a:xfrm>
          </p:grpSpPr>
          <p:pic>
            <p:nvPicPr>
              <p:cNvPr descr="https://t1.ftcdn.net/jpg/00/06/12/80/400_F_6128049_XSYwcASZS37nuT1hu5IYOA3z3yaxeLh2.jpg" id="489" name="Google Shape;489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926189" y="3438996"/>
                <a:ext cx="1223963" cy="12239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0" name="Google Shape;490;p8"/>
              <p:cNvSpPr txBox="1"/>
              <p:nvPr/>
            </p:nvSpPr>
            <p:spPr>
              <a:xfrm>
                <a:off x="9292311" y="3823010"/>
                <a:ext cx="569646" cy="277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omic Sans MS"/>
                  <a:buNone/>
                </a:pPr>
                <a:r>
                  <a:rPr b="0" lang="fr-FR" sz="12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CLCC</a:t>
                </a:r>
                <a:endParaRPr/>
              </a:p>
            </p:txBody>
          </p:sp>
        </p:grpSp>
        <p:grpSp>
          <p:nvGrpSpPr>
            <p:cNvPr id="491" name="Google Shape;491;p8"/>
            <p:cNvGrpSpPr/>
            <p:nvPr/>
          </p:nvGrpSpPr>
          <p:grpSpPr>
            <a:xfrm>
              <a:off x="8926189" y="4797325"/>
              <a:ext cx="1223963" cy="1223963"/>
              <a:chOff x="8926189" y="5089549"/>
              <a:chExt cx="1223963" cy="1223963"/>
            </a:xfrm>
          </p:grpSpPr>
          <p:pic>
            <p:nvPicPr>
              <p:cNvPr descr="https://t1.ftcdn.net/jpg/00/06/12/80/400_F_6128049_XSYwcASZS37nuT1hu5IYOA3z3yaxeLh2.jpg" id="492" name="Google Shape;492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926189" y="5089549"/>
                <a:ext cx="1223963" cy="12239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3" name="Google Shape;493;p8"/>
              <p:cNvSpPr txBox="1"/>
              <p:nvPr/>
            </p:nvSpPr>
            <p:spPr>
              <a:xfrm>
                <a:off x="9234239" y="5456788"/>
                <a:ext cx="712806" cy="261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omic Sans MS"/>
                  <a:buNone/>
                </a:pPr>
                <a:r>
                  <a:rPr b="0" lang="fr-FR" sz="11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Clinique</a:t>
                </a:r>
                <a:endParaRPr/>
              </a:p>
            </p:txBody>
          </p:sp>
        </p:grpSp>
      </p:grpSp>
      <p:sp>
        <p:nvSpPr>
          <p:cNvPr id="494" name="Google Shape;494;p8"/>
          <p:cNvSpPr/>
          <p:nvPr/>
        </p:nvSpPr>
        <p:spPr>
          <a:xfrm>
            <a:off x="311033" y="489257"/>
            <a:ext cx="942904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de la radiothérapie en France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9"/>
          <p:cNvGrpSpPr/>
          <p:nvPr/>
        </p:nvGrpSpPr>
        <p:grpSpPr>
          <a:xfrm>
            <a:off x="477779" y="1615360"/>
            <a:ext cx="3268018" cy="1675528"/>
            <a:chOff x="154532" y="1329709"/>
            <a:chExt cx="3789041" cy="1675710"/>
          </a:xfrm>
        </p:grpSpPr>
        <p:pic>
          <p:nvPicPr>
            <p:cNvPr id="500" name="Google Shape;50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1513" y="1347889"/>
              <a:ext cx="1882060" cy="1214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9"/>
            <p:cNvPicPr preferRelativeResize="0"/>
            <p:nvPr/>
          </p:nvPicPr>
          <p:blipFill rotWithShape="1">
            <a:blip r:embed="rId4">
              <a:alphaModFix/>
            </a:blip>
            <a:srcRect b="0" l="0" r="66342" t="0"/>
            <a:stretch/>
          </p:blipFill>
          <p:spPr>
            <a:xfrm>
              <a:off x="1195916" y="1605521"/>
              <a:ext cx="1164342" cy="1189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Philippe\Images Sciences\Techniques Radiothérapie\logo SFRO (2).JPG" id="502" name="Google Shape;50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4532" y="1329709"/>
              <a:ext cx="1114409" cy="1189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thema-radiologie.fr/images/.orig/snro_LogoSNRO.jpg" id="503" name="Google Shape;503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8888" y="2415384"/>
              <a:ext cx="1539199" cy="5900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4" name="Google Shape;504;p9"/>
          <p:cNvGrpSpPr/>
          <p:nvPr/>
        </p:nvGrpSpPr>
        <p:grpSpPr>
          <a:xfrm>
            <a:off x="6755342" y="1446213"/>
            <a:ext cx="2496373" cy="2063750"/>
            <a:chOff x="6359525" y="1188012"/>
            <a:chExt cx="2456383" cy="2176164"/>
          </a:xfrm>
        </p:grpSpPr>
        <p:pic>
          <p:nvPicPr>
            <p:cNvPr descr="http://www.centre-eugene-marquis.fr/upload/ckfinder/userfiles/images/logo%20UNICANCER72.jpg" id="505" name="Google Shape;505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303740" y="1188012"/>
              <a:ext cx="1223963" cy="1223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9"/>
            <p:cNvPicPr preferRelativeResize="0"/>
            <p:nvPr/>
          </p:nvPicPr>
          <p:blipFill rotWithShape="1">
            <a:blip r:embed="rId8">
              <a:alphaModFix/>
            </a:blip>
            <a:srcRect b="8643" l="15556" r="73392" t="76967"/>
            <a:stretch/>
          </p:blipFill>
          <p:spPr>
            <a:xfrm>
              <a:off x="6359525" y="1600789"/>
              <a:ext cx="1346200" cy="98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www.sante-centre.fr/portail/gallery_images/site/16/227/490.png" id="507" name="Google Shape;507;p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519764" y="2408270"/>
              <a:ext cx="1296144" cy="9559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" name="Google Shape;508;p9"/>
          <p:cNvGrpSpPr/>
          <p:nvPr/>
        </p:nvGrpSpPr>
        <p:grpSpPr>
          <a:xfrm>
            <a:off x="99366" y="5230814"/>
            <a:ext cx="3581752" cy="1539875"/>
            <a:chOff x="130935" y="4550178"/>
            <a:chExt cx="4374837" cy="1540003"/>
          </a:xfrm>
        </p:grpSpPr>
        <p:pic>
          <p:nvPicPr>
            <p:cNvPr descr="http://www.pharmacologie.u-bordeaux2.fr/uroccr/images/Logo-getug.gif" id="509" name="Google Shape;509;p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77367" y="4872569"/>
              <a:ext cx="2193925" cy="1217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ucog.fr/wp-content/uploads/2014/09/ifct1.png" id="510" name="Google Shape;510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30935" y="4550178"/>
              <a:ext cx="1927299" cy="7834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descr="http://refcor.org/files/81/Logo_Gortec.jpeg" id="511" name="Google Shape;511;p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551212" y="4552686"/>
              <a:ext cx="1954560" cy="8643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http://autisme66.fr/wp-content/uploads/2014/02/has_petit-82ef6.jpg" id="512" name="Google Shape;512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55798" y="4533900"/>
            <a:ext cx="1062449" cy="6111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3" name="Google Shape;513;p9"/>
          <p:cNvGrpSpPr/>
          <p:nvPr/>
        </p:nvGrpSpPr>
        <p:grpSpPr>
          <a:xfrm>
            <a:off x="3705578" y="2946400"/>
            <a:ext cx="3133843" cy="2105025"/>
            <a:chOff x="5427401" y="4665854"/>
            <a:chExt cx="2690783" cy="1581317"/>
          </a:xfrm>
        </p:grpSpPr>
        <p:pic>
          <p:nvPicPr>
            <p:cNvPr descr="http://www.asn.fr/var/asn/storage/images/media/images/pictos-et-logos/irsn-logo/607551-1-fre-FR/IRSN-Logo_fullscreen.jpg" id="514" name="Google Shape;514;p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084547" y="4688640"/>
              <a:ext cx="726417" cy="57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sfetd-douleur.org/sites/default/files/u3349/logos/logo-ansm.png" id="515" name="Google Shape;515;p9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486138" y="4665854"/>
              <a:ext cx="1418905" cy="413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atih.sante.fr/sites/all/themes/atih/tpl/img/logo.png" id="516" name="Google Shape;516;p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209376" y="5506295"/>
              <a:ext cx="908808" cy="7408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pic>
          <p:nvPicPr>
            <p:cNvPr descr="http://www.unicancer.fr/sites/default/files/inca-345x190.jpg" id="517" name="Google Shape;517;p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112769" y="5032577"/>
              <a:ext cx="1551011" cy="689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lenergeek.com/wp-content/uploads/2013/04/asn_logo.jpg" id="518" name="Google Shape;518;p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427401" y="5509423"/>
              <a:ext cx="1094882" cy="553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Résultat de recherche d'images pour &quot;sfc cancer&quot;" id="519" name="Google Shape;519;p9"/>
          <p:cNvSpPr/>
          <p:nvPr/>
        </p:nvSpPr>
        <p:spPr>
          <a:xfrm>
            <a:off x="0" y="-274638"/>
            <a:ext cx="293511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600"/>
              <a:buFont typeface="Times New Roman"/>
              <a:buNone/>
            </a:pPr>
            <a:r>
              <a:t/>
            </a:r>
            <a:endParaRPr sz="36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520" name="Google Shape;520;p9"/>
          <p:cNvGrpSpPr/>
          <p:nvPr/>
        </p:nvGrpSpPr>
        <p:grpSpPr>
          <a:xfrm>
            <a:off x="7220068" y="5060950"/>
            <a:ext cx="2592681" cy="1728788"/>
            <a:chOff x="7412196" y="4941168"/>
            <a:chExt cx="2692333" cy="1728192"/>
          </a:xfrm>
        </p:grpSpPr>
        <p:pic>
          <p:nvPicPr>
            <p:cNvPr descr="http://www.dons-legs.com/v2/wp-content/themes/zeesynergie/vignette.php?src=http://pimcore.francedit.galilee.fr/website/var/assets/sfc_logo.png&amp;w=400&amp;zc=1" id="521" name="Google Shape;521;p9"/>
            <p:cNvPicPr preferRelativeResize="0"/>
            <p:nvPr/>
          </p:nvPicPr>
          <p:blipFill rotWithShape="1">
            <a:blip r:embed="rId19">
              <a:alphaModFix/>
            </a:blip>
            <a:srcRect b="0" l="29216" r="29204" t="0"/>
            <a:stretch/>
          </p:blipFill>
          <p:spPr>
            <a:xfrm>
              <a:off x="8167836" y="5760926"/>
              <a:ext cx="1259071" cy="908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aerio-oncologie.org/wp-content/uploads/2014/09/Capture-d%E2%80%99ecran-2014-09-12-a-22.45.56.png" id="522" name="Google Shape;522;p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427335" y="4941168"/>
              <a:ext cx="1677194" cy="812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yt3.ggpht.com/--VXIavcqbuM/AAAAAAAAAAI/AAAAAAAAAAA/SBCjqgf1caA/s900-c-k-no/photo.jpg" id="523" name="Google Shape;523;p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412196" y="5057991"/>
              <a:ext cx="1090453" cy="10904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4" name="Google Shape;524;p9"/>
          <p:cNvGrpSpPr/>
          <p:nvPr/>
        </p:nvGrpSpPr>
        <p:grpSpPr>
          <a:xfrm>
            <a:off x="1529763" y="1940221"/>
            <a:ext cx="7192276" cy="4226966"/>
            <a:chOff x="1568821" y="1975521"/>
            <a:chExt cx="7468893" cy="4226966"/>
          </a:xfrm>
        </p:grpSpPr>
        <p:sp>
          <p:nvSpPr>
            <p:cNvPr id="525" name="Google Shape;525;p9"/>
            <p:cNvSpPr/>
            <p:nvPr/>
          </p:nvSpPr>
          <p:spPr>
            <a:xfrm>
              <a:off x="1568821" y="3682283"/>
              <a:ext cx="381074" cy="1218546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656641" y="3721099"/>
              <a:ext cx="381073" cy="1063561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 rot="5400000">
              <a:off x="5264224" y="905472"/>
              <a:ext cx="366960" cy="2507058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 rot="5400000">
              <a:off x="5430927" y="4530939"/>
              <a:ext cx="366960" cy="2976135"/>
            </a:xfrm>
            <a:prstGeom prst="upDownArrow">
              <a:avLst>
                <a:gd fmla="val 50000" name="adj1"/>
                <a:gd fmla="val 50000" name="adj2"/>
              </a:avLst>
            </a:prstGeom>
            <a:noFill/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9" name="Google Shape;529;p9"/>
            <p:cNvCxnSpPr/>
            <p:nvPr/>
          </p:nvCxnSpPr>
          <p:spPr>
            <a:xfrm flipH="1" rot="10800000">
              <a:off x="7251515" y="3135842"/>
              <a:ext cx="493799" cy="423458"/>
            </a:xfrm>
            <a:prstGeom prst="straightConnector1">
              <a:avLst/>
            </a:prstGeom>
            <a:noFill/>
            <a:ln cap="flat" cmpd="sng" w="44450">
              <a:solidFill>
                <a:schemeClr val="accent2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530" name="Google Shape;530;p9"/>
            <p:cNvCxnSpPr/>
            <p:nvPr/>
          </p:nvCxnSpPr>
          <p:spPr>
            <a:xfrm flipH="1" rot="10800000">
              <a:off x="3063041" y="4496421"/>
              <a:ext cx="493799" cy="423458"/>
            </a:xfrm>
            <a:prstGeom prst="straightConnector1">
              <a:avLst/>
            </a:prstGeom>
            <a:noFill/>
            <a:ln cap="flat" cmpd="sng" w="44450">
              <a:solidFill>
                <a:schemeClr val="accent2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531" name="Google Shape;531;p9"/>
            <p:cNvCxnSpPr/>
            <p:nvPr/>
          </p:nvCxnSpPr>
          <p:spPr>
            <a:xfrm flipH="1" rot="-5400000">
              <a:off x="3172703" y="3131565"/>
              <a:ext cx="493799" cy="423458"/>
            </a:xfrm>
            <a:prstGeom prst="straightConnector1">
              <a:avLst/>
            </a:prstGeom>
            <a:noFill/>
            <a:ln cap="flat" cmpd="sng" w="44450">
              <a:solidFill>
                <a:schemeClr val="accent2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532" name="Google Shape;532;p9"/>
            <p:cNvCxnSpPr/>
            <p:nvPr/>
          </p:nvCxnSpPr>
          <p:spPr>
            <a:xfrm>
              <a:off x="7296780" y="4553285"/>
              <a:ext cx="606402" cy="321509"/>
            </a:xfrm>
            <a:prstGeom prst="straightConnector1">
              <a:avLst/>
            </a:prstGeom>
            <a:noFill/>
            <a:ln cap="flat" cmpd="sng" w="44450">
              <a:solidFill>
                <a:schemeClr val="accent2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</p:grpSp>
      <p:pic>
        <p:nvPicPr>
          <p:cNvPr id="533" name="Google Shape;533;p9"/>
          <p:cNvPicPr preferRelativeResize="0"/>
          <p:nvPr/>
        </p:nvPicPr>
        <p:blipFill rotWithShape="1">
          <a:blip r:embed="rId22">
            <a:alphaModFix/>
          </a:blip>
          <a:srcRect b="87088" l="7420" r="0" t="3925"/>
          <a:stretch/>
        </p:blipFill>
        <p:spPr>
          <a:xfrm>
            <a:off x="1404539" y="1510552"/>
            <a:ext cx="1086335" cy="56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9"/>
          <p:cNvPicPr preferRelativeResize="0"/>
          <p:nvPr/>
        </p:nvPicPr>
        <p:blipFill rotWithShape="1">
          <a:blip r:embed="rId23">
            <a:alphaModFix/>
          </a:blip>
          <a:srcRect b="16455" l="7951" r="20396" t="6836"/>
          <a:stretch/>
        </p:blipFill>
        <p:spPr>
          <a:xfrm rot="1022321">
            <a:off x="8658671" y="194124"/>
            <a:ext cx="1025478" cy="1090246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9"/>
          <p:cNvSpPr/>
          <p:nvPr/>
        </p:nvSpPr>
        <p:spPr>
          <a:xfrm>
            <a:off x="311033" y="489257"/>
            <a:ext cx="942904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Organisation de la radiothérapie en France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rise">
  <a:themeElements>
    <a:clrScheme name="Personnalisée 1">
      <a:dk1>
        <a:srgbClr val="000000"/>
      </a:dk1>
      <a:lt1>
        <a:srgbClr val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2012-11-22T17:26:21Z</dcterms:created>
  <dc:creator>Mélanie Deberne</dc:creator>
</cp:coreProperties>
</file>