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989" r:id="rId3"/>
    <p:sldId id="979" r:id="rId4"/>
    <p:sldId id="1040" r:id="rId5"/>
    <p:sldId id="1041" r:id="rId6"/>
    <p:sldId id="1042" r:id="rId7"/>
    <p:sldId id="1043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ILLY Nathalie" initials="TN" lastIdx="1" clrIdx="0">
    <p:extLst>
      <p:ext uri="{19B8F6BF-5375-455C-9EA6-DF929625EA0E}">
        <p15:presenceInfo xmlns:p15="http://schemas.microsoft.com/office/powerpoint/2012/main" userId="S-1-5-21-2141010622-1332239004-1031210941-312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ED2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69745" autoAdjust="0"/>
  </p:normalViewPr>
  <p:slideViewPr>
    <p:cSldViewPr snapToGrid="0">
      <p:cViewPr varScale="1">
        <p:scale>
          <a:sx n="100" d="100"/>
          <a:sy n="100" d="100"/>
        </p:scale>
        <p:origin x="113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91C236-A951-4801-9BB4-CDF8102887D2}" type="doc">
      <dgm:prSet loTypeId="urn:microsoft.com/office/officeart/2005/8/layout/hList6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16A87A54-BF15-4616-9B84-1BB09D6BF041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>
            <a:buNone/>
          </a:pPr>
          <a:r>
            <a:rPr lang="fr-FR" sz="1400" b="1" dirty="0"/>
            <a:t>Education, Motivation, Mobilisation</a:t>
          </a:r>
        </a:p>
      </dgm:t>
    </dgm:pt>
    <dgm:pt modelId="{D23EBA64-CE86-466F-9937-3DE7B3881516}" type="parTrans" cxnId="{DC0AB052-ED9D-4EF1-ABF7-65CB73069841}">
      <dgm:prSet/>
      <dgm:spPr/>
      <dgm:t>
        <a:bodyPr/>
        <a:lstStyle/>
        <a:p>
          <a:endParaRPr lang="fr-FR"/>
        </a:p>
      </dgm:t>
    </dgm:pt>
    <dgm:pt modelId="{2FC8CBA3-F7AE-428A-9CA6-457936EBB801}" type="sibTrans" cxnId="{DC0AB052-ED9D-4EF1-ABF7-65CB73069841}">
      <dgm:prSet/>
      <dgm:spPr/>
      <dgm:t>
        <a:bodyPr/>
        <a:lstStyle/>
        <a:p>
          <a:endParaRPr lang="fr-FR"/>
        </a:p>
      </dgm:t>
    </dgm:pt>
    <dgm:pt modelId="{C05DEB73-1B66-4137-A652-89F005369786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dirty="0"/>
            <a:t> </a:t>
          </a:r>
          <a:r>
            <a:rPr lang="fr-FR" sz="1100" b="1" dirty="0"/>
            <a:t>Pour une prise de décision éclairée</a:t>
          </a:r>
        </a:p>
      </dgm:t>
    </dgm:pt>
    <dgm:pt modelId="{F940F15A-8513-45A9-AE2D-6D9AB497169D}" type="parTrans" cxnId="{61A97874-8348-48D1-B7FF-D2DE07F2BFDD}">
      <dgm:prSet/>
      <dgm:spPr/>
      <dgm:t>
        <a:bodyPr/>
        <a:lstStyle/>
        <a:p>
          <a:endParaRPr lang="fr-FR"/>
        </a:p>
      </dgm:t>
    </dgm:pt>
    <dgm:pt modelId="{B60EADAF-81C7-4C78-BEC1-8758F0AA3F26}" type="sibTrans" cxnId="{61A97874-8348-48D1-B7FF-D2DE07F2BFDD}">
      <dgm:prSet/>
      <dgm:spPr/>
      <dgm:t>
        <a:bodyPr/>
        <a:lstStyle/>
        <a:p>
          <a:endParaRPr lang="fr-FR"/>
        </a:p>
      </dgm:t>
    </dgm:pt>
    <dgm:pt modelId="{58672353-5DE0-4C18-98A2-4C28267F7BBB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b="1" dirty="0"/>
            <a:t> Parents ET adolescents</a:t>
          </a:r>
        </a:p>
      </dgm:t>
    </dgm:pt>
    <dgm:pt modelId="{7B5B9882-7E4B-4BE5-AD56-28A79B9BDF34}" type="parTrans" cxnId="{7B2FFFEF-3F00-411F-A19F-25F7294535D6}">
      <dgm:prSet/>
      <dgm:spPr/>
      <dgm:t>
        <a:bodyPr/>
        <a:lstStyle/>
        <a:p>
          <a:endParaRPr lang="fr-FR"/>
        </a:p>
      </dgm:t>
    </dgm:pt>
    <dgm:pt modelId="{DE1CB903-6FF7-4797-BDC7-864C77545239}" type="sibTrans" cxnId="{7B2FFFEF-3F00-411F-A19F-25F7294535D6}">
      <dgm:prSet/>
      <dgm:spPr/>
      <dgm:t>
        <a:bodyPr/>
        <a:lstStyle/>
        <a:p>
          <a:endParaRPr lang="fr-FR"/>
        </a:p>
      </dgm:t>
    </dgm:pt>
    <dgm:pt modelId="{68612FCD-57E5-4720-829F-AFA2072765E7}">
      <dgm:prSet phldrT="[Texte]" custT="1"/>
      <dgm:spPr/>
      <dgm:t>
        <a:bodyPr/>
        <a:lstStyle/>
        <a:p>
          <a:r>
            <a:rPr lang="fr-FR" sz="1400" b="1" dirty="0"/>
            <a:t>En amont de la journée de vaccination, le plus tôt possible</a:t>
          </a:r>
        </a:p>
      </dgm:t>
    </dgm:pt>
    <dgm:pt modelId="{E95D4DDA-0180-4FF8-90AF-3E469C2DF845}" type="parTrans" cxnId="{361A7A82-E254-46F7-8E7D-B669DEECA9C5}">
      <dgm:prSet/>
      <dgm:spPr/>
      <dgm:t>
        <a:bodyPr/>
        <a:lstStyle/>
        <a:p>
          <a:endParaRPr lang="fr-FR"/>
        </a:p>
      </dgm:t>
    </dgm:pt>
    <dgm:pt modelId="{61CB85E5-781E-466F-B498-77CD4B7E5600}" type="sibTrans" cxnId="{361A7A82-E254-46F7-8E7D-B669DEECA9C5}">
      <dgm:prSet/>
      <dgm:spPr/>
      <dgm:t>
        <a:bodyPr/>
        <a:lstStyle/>
        <a:p>
          <a:endParaRPr lang="fr-FR"/>
        </a:p>
      </dgm:t>
    </dgm:pt>
    <dgm:pt modelId="{4D8E1472-DB4C-4D9F-A992-E30428AD28D3}">
      <dgm:prSet phldrT="[Texte]" custT="1"/>
      <dgm:spPr/>
      <dgm:t>
        <a:bodyPr/>
        <a:lstStyle/>
        <a:p>
          <a:r>
            <a:rPr lang="fr-FR" sz="1100" dirty="0"/>
            <a:t>Echange entre équipe collège et équipe mobile de vaccination</a:t>
          </a:r>
        </a:p>
      </dgm:t>
    </dgm:pt>
    <dgm:pt modelId="{594E94F7-929B-4C66-9142-0D3BD92A669A}" type="parTrans" cxnId="{71331C2B-60B2-4A8D-87D1-433B803116E1}">
      <dgm:prSet/>
      <dgm:spPr/>
      <dgm:t>
        <a:bodyPr/>
        <a:lstStyle/>
        <a:p>
          <a:endParaRPr lang="fr-FR"/>
        </a:p>
      </dgm:t>
    </dgm:pt>
    <dgm:pt modelId="{371BE57E-CE00-44DE-926C-D4E7422E4227}" type="sibTrans" cxnId="{71331C2B-60B2-4A8D-87D1-433B803116E1}">
      <dgm:prSet/>
      <dgm:spPr/>
      <dgm:t>
        <a:bodyPr/>
        <a:lstStyle/>
        <a:p>
          <a:endParaRPr lang="fr-FR"/>
        </a:p>
      </dgm:t>
    </dgm:pt>
    <dgm:pt modelId="{6CB5E89A-EC02-4864-BF79-70F03189E336}">
      <dgm:prSet phldrT="[Texte]" custT="1"/>
      <dgm:spPr/>
      <dgm:t>
        <a:bodyPr/>
        <a:lstStyle/>
        <a:p>
          <a:r>
            <a:rPr lang="fr-FR" sz="1100" dirty="0"/>
            <a:t>Choix des dates, des horaires</a:t>
          </a:r>
        </a:p>
      </dgm:t>
    </dgm:pt>
    <dgm:pt modelId="{687FA108-B7F2-423C-B01B-6A6EE812BC17}" type="parTrans" cxnId="{9DF046F4-BC5C-443B-B560-BC90688B2F0F}">
      <dgm:prSet/>
      <dgm:spPr/>
      <dgm:t>
        <a:bodyPr/>
        <a:lstStyle/>
        <a:p>
          <a:endParaRPr lang="fr-FR"/>
        </a:p>
      </dgm:t>
    </dgm:pt>
    <dgm:pt modelId="{E54C564B-62D3-408B-8A86-A32D94D04D67}" type="sibTrans" cxnId="{9DF046F4-BC5C-443B-B560-BC90688B2F0F}">
      <dgm:prSet/>
      <dgm:spPr/>
      <dgm:t>
        <a:bodyPr/>
        <a:lstStyle/>
        <a:p>
          <a:endParaRPr lang="fr-FR"/>
        </a:p>
      </dgm:t>
    </dgm:pt>
    <dgm:pt modelId="{B1D4D50F-F796-4C91-855C-631BA823CFF3}">
      <dgm:prSet phldrT="[Texte]" custT="1"/>
      <dgm:spPr/>
      <dgm:t>
        <a:bodyPr/>
        <a:lstStyle/>
        <a:p>
          <a:r>
            <a:rPr lang="fr-FR" sz="1400" b="1" dirty="0"/>
            <a:t>En amont de la journée de vaccination</a:t>
          </a:r>
        </a:p>
      </dgm:t>
    </dgm:pt>
    <dgm:pt modelId="{F5A3CE21-D891-42DA-9267-E7A6591FD323}" type="parTrans" cxnId="{6CAA082B-5425-4201-ADDE-C76E6FE2FE87}">
      <dgm:prSet/>
      <dgm:spPr/>
      <dgm:t>
        <a:bodyPr/>
        <a:lstStyle/>
        <a:p>
          <a:endParaRPr lang="fr-FR"/>
        </a:p>
      </dgm:t>
    </dgm:pt>
    <dgm:pt modelId="{F1AD4D7A-DD3A-4311-9735-8D7D75842D6C}" type="sibTrans" cxnId="{6CAA082B-5425-4201-ADDE-C76E6FE2FE87}">
      <dgm:prSet/>
      <dgm:spPr/>
      <dgm:t>
        <a:bodyPr/>
        <a:lstStyle/>
        <a:p>
          <a:endParaRPr lang="fr-FR"/>
        </a:p>
      </dgm:t>
    </dgm:pt>
    <dgm:pt modelId="{4AB3C71E-BADA-421B-B883-A2047F31E6A5}">
      <dgm:prSet phldrT="[Texte]" custT="1"/>
      <dgm:spPr/>
      <dgm:t>
        <a:bodyPr/>
        <a:lstStyle/>
        <a:p>
          <a:r>
            <a:rPr lang="fr-FR" sz="1100" dirty="0"/>
            <a:t>Information de l’ensemble du personnel scolaire</a:t>
          </a:r>
        </a:p>
      </dgm:t>
    </dgm:pt>
    <dgm:pt modelId="{A3D95E1A-B83A-405A-99C8-61B8425360AD}" type="parTrans" cxnId="{1C5EF6CB-9C41-42CB-A4E2-AD5814F4E527}">
      <dgm:prSet/>
      <dgm:spPr/>
      <dgm:t>
        <a:bodyPr/>
        <a:lstStyle/>
        <a:p>
          <a:endParaRPr lang="fr-FR"/>
        </a:p>
      </dgm:t>
    </dgm:pt>
    <dgm:pt modelId="{62F13154-62A5-41E3-A31A-DA966DAF7364}" type="sibTrans" cxnId="{1C5EF6CB-9C41-42CB-A4E2-AD5814F4E527}">
      <dgm:prSet/>
      <dgm:spPr/>
      <dgm:t>
        <a:bodyPr/>
        <a:lstStyle/>
        <a:p>
          <a:endParaRPr lang="fr-FR"/>
        </a:p>
      </dgm:t>
    </dgm:pt>
    <dgm:pt modelId="{C75E9520-A867-416D-AD58-67BAF06F2631}">
      <dgm:prSet phldrT="[Texte]" custT="1"/>
      <dgm:spPr/>
      <dgm:t>
        <a:bodyPr/>
        <a:lstStyle/>
        <a:p>
          <a:r>
            <a:rPr lang="fr-FR" sz="1400" b="1" dirty="0"/>
            <a:t>Le jour de la vaccination</a:t>
          </a:r>
        </a:p>
      </dgm:t>
    </dgm:pt>
    <dgm:pt modelId="{A6160997-A7D1-4C9C-B97D-CCE3B9AC8446}" type="parTrans" cxnId="{95A32345-83E9-4C13-A01C-A5D8BEC5709E}">
      <dgm:prSet/>
      <dgm:spPr/>
      <dgm:t>
        <a:bodyPr/>
        <a:lstStyle/>
        <a:p>
          <a:endParaRPr lang="fr-FR"/>
        </a:p>
      </dgm:t>
    </dgm:pt>
    <dgm:pt modelId="{3CE65D7F-6E48-4564-9C68-BE47F9B3A9DB}" type="sibTrans" cxnId="{95A32345-83E9-4C13-A01C-A5D8BEC5709E}">
      <dgm:prSet/>
      <dgm:spPr/>
      <dgm:t>
        <a:bodyPr/>
        <a:lstStyle/>
        <a:p>
          <a:endParaRPr lang="fr-FR"/>
        </a:p>
      </dgm:t>
    </dgm:pt>
    <dgm:pt modelId="{77F1494F-BECB-4F56-B99A-5ABA8FD606CD}">
      <dgm:prSet phldrT="[Texte]" custT="1"/>
      <dgm:spPr/>
      <dgm:t>
        <a:bodyPr/>
        <a:lstStyle/>
        <a:p>
          <a:r>
            <a:rPr lang="fr-FR" sz="1100" dirty="0"/>
            <a:t>Recueil facilité des consentements </a:t>
          </a:r>
          <a:r>
            <a:rPr lang="fr-FR" sz="900" i="0" dirty="0"/>
            <a:t>(électronique ?)</a:t>
          </a:r>
          <a:endParaRPr lang="fr-FR" sz="1100" i="0" dirty="0"/>
        </a:p>
      </dgm:t>
    </dgm:pt>
    <dgm:pt modelId="{7537350B-745F-4D92-AE31-C9BADB0DE078}" type="parTrans" cxnId="{5E1FFD2C-D167-479E-81B2-CDD6322F6F19}">
      <dgm:prSet/>
      <dgm:spPr/>
      <dgm:t>
        <a:bodyPr/>
        <a:lstStyle/>
        <a:p>
          <a:endParaRPr lang="fr-FR"/>
        </a:p>
      </dgm:t>
    </dgm:pt>
    <dgm:pt modelId="{CCC9FC73-C2B6-4AB2-8D96-48ABB031AD62}" type="sibTrans" cxnId="{5E1FFD2C-D167-479E-81B2-CDD6322F6F19}">
      <dgm:prSet/>
      <dgm:spPr/>
      <dgm:t>
        <a:bodyPr/>
        <a:lstStyle/>
        <a:p>
          <a:endParaRPr lang="fr-FR"/>
        </a:p>
      </dgm:t>
    </dgm:pt>
    <dgm:pt modelId="{04D3AC7D-6B10-4C7C-94E5-D261CF584867}">
      <dgm:prSet phldrT="[Texte]"/>
      <dgm:spPr/>
      <dgm:t>
        <a:bodyPr/>
        <a:lstStyle/>
        <a:p>
          <a:endParaRPr lang="fr-FR" sz="1700" dirty="0"/>
        </a:p>
      </dgm:t>
    </dgm:pt>
    <dgm:pt modelId="{94CFD403-AB7F-4E0A-B99C-803B076A5BDF}" type="parTrans" cxnId="{CF2480FC-A9CA-49FE-A47A-8CD81BA8F566}">
      <dgm:prSet/>
      <dgm:spPr/>
      <dgm:t>
        <a:bodyPr/>
        <a:lstStyle/>
        <a:p>
          <a:endParaRPr lang="fr-FR"/>
        </a:p>
      </dgm:t>
    </dgm:pt>
    <dgm:pt modelId="{2B82F35E-FDC4-408D-9EC0-DE6252C6E656}" type="sibTrans" cxnId="{CF2480FC-A9CA-49FE-A47A-8CD81BA8F566}">
      <dgm:prSet/>
      <dgm:spPr/>
      <dgm:t>
        <a:bodyPr/>
        <a:lstStyle/>
        <a:p>
          <a:endParaRPr lang="fr-FR"/>
        </a:p>
      </dgm:t>
    </dgm:pt>
    <dgm:pt modelId="{43510AF9-EA8F-4BBD-BBA0-6C15A1B752E4}">
      <dgm:prSet phldrT="[Texte]" custT="1"/>
      <dgm:spPr/>
      <dgm:t>
        <a:bodyPr/>
        <a:lstStyle/>
        <a:p>
          <a:r>
            <a:rPr lang="fr-FR" sz="1200" dirty="0"/>
            <a:t>Accueil et installation de l’EMV</a:t>
          </a:r>
        </a:p>
      </dgm:t>
    </dgm:pt>
    <dgm:pt modelId="{67179D0F-459D-4B27-8B12-43A7B658BC20}" type="parTrans" cxnId="{543257BA-27C5-4A24-ADF4-395A53513647}">
      <dgm:prSet/>
      <dgm:spPr/>
      <dgm:t>
        <a:bodyPr/>
        <a:lstStyle/>
        <a:p>
          <a:endParaRPr lang="fr-FR"/>
        </a:p>
      </dgm:t>
    </dgm:pt>
    <dgm:pt modelId="{A578A3F7-EAAD-4138-98EE-12E87D81F74D}" type="sibTrans" cxnId="{543257BA-27C5-4A24-ADF4-395A53513647}">
      <dgm:prSet/>
      <dgm:spPr/>
      <dgm:t>
        <a:bodyPr/>
        <a:lstStyle/>
        <a:p>
          <a:endParaRPr lang="fr-FR"/>
        </a:p>
      </dgm:t>
    </dgm:pt>
    <dgm:pt modelId="{4D44452D-DF78-45B3-B7B2-8BBFE674B783}">
      <dgm:prSet phldrT="[Texte]" custT="1"/>
      <dgm:spPr/>
      <dgm:t>
        <a:bodyPr/>
        <a:lstStyle/>
        <a:p>
          <a:r>
            <a:rPr lang="fr-FR" sz="1100" dirty="0"/>
            <a:t>Transmission de la liste à l’EMV</a:t>
          </a:r>
        </a:p>
      </dgm:t>
    </dgm:pt>
    <dgm:pt modelId="{F94BE24D-13DE-4956-B1F5-1CF3AA85639F}" type="parTrans" cxnId="{C591E9EF-72FE-4841-AC0B-2D7425225F01}">
      <dgm:prSet/>
      <dgm:spPr/>
      <dgm:t>
        <a:bodyPr/>
        <a:lstStyle/>
        <a:p>
          <a:endParaRPr lang="fr-FR"/>
        </a:p>
      </dgm:t>
    </dgm:pt>
    <dgm:pt modelId="{D30C7AAA-FB13-48E6-9EC5-186EA024CE8F}" type="sibTrans" cxnId="{C591E9EF-72FE-4841-AC0B-2D7425225F01}">
      <dgm:prSet/>
      <dgm:spPr/>
      <dgm:t>
        <a:bodyPr/>
        <a:lstStyle/>
        <a:p>
          <a:endParaRPr lang="fr-FR"/>
        </a:p>
      </dgm:t>
    </dgm:pt>
    <dgm:pt modelId="{76C425E7-1EB3-4E1A-8A21-0EB73E794790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b="1" dirty="0"/>
            <a:t> Outils </a:t>
          </a:r>
          <a:r>
            <a:rPr lang="fr-FR" sz="1100" b="1" dirty="0" err="1"/>
            <a:t>PrevHPV</a:t>
          </a:r>
          <a:r>
            <a:rPr lang="fr-FR" sz="1100" b="1" dirty="0"/>
            <a:t> disponibles</a:t>
          </a:r>
        </a:p>
      </dgm:t>
    </dgm:pt>
    <dgm:pt modelId="{6AD5BD81-D793-4A95-9ED6-313E057B35C1}" type="parTrans" cxnId="{7BF24419-E332-45AB-94FB-D67E4D0D1298}">
      <dgm:prSet/>
      <dgm:spPr/>
      <dgm:t>
        <a:bodyPr/>
        <a:lstStyle/>
        <a:p>
          <a:endParaRPr lang="fr-FR"/>
        </a:p>
      </dgm:t>
    </dgm:pt>
    <dgm:pt modelId="{A4BD250C-FBF3-4684-AC0D-C4FC8AB7E0F4}" type="sibTrans" cxnId="{7BF24419-E332-45AB-94FB-D67E4D0D1298}">
      <dgm:prSet/>
      <dgm:spPr/>
      <dgm:t>
        <a:bodyPr/>
        <a:lstStyle/>
        <a:p>
          <a:endParaRPr lang="fr-FR"/>
        </a:p>
      </dgm:t>
    </dgm:pt>
    <dgm:pt modelId="{14334683-B4F8-4B87-B090-DD2CFA90194A}">
      <dgm:prSet phldrT="[Texte]" custT="1"/>
      <dgm:spPr/>
      <dgm:t>
        <a:bodyPr/>
        <a:lstStyle/>
        <a:p>
          <a:r>
            <a:rPr lang="fr-FR" sz="1100" dirty="0"/>
            <a:t>Anticipation des aspects logistiques</a:t>
          </a:r>
        </a:p>
      </dgm:t>
    </dgm:pt>
    <dgm:pt modelId="{3C28247E-9D37-4A86-8529-1D40B4D53EC3}" type="parTrans" cxnId="{6B5C68C0-BCFB-4A91-8BAC-5B304E581F4D}">
      <dgm:prSet/>
      <dgm:spPr/>
      <dgm:t>
        <a:bodyPr/>
        <a:lstStyle/>
        <a:p>
          <a:endParaRPr lang="fr-FR"/>
        </a:p>
      </dgm:t>
    </dgm:pt>
    <dgm:pt modelId="{8DE8492F-35BB-4D82-8686-B3DAD74604B0}" type="sibTrans" cxnId="{6B5C68C0-BCFB-4A91-8BAC-5B304E581F4D}">
      <dgm:prSet/>
      <dgm:spPr/>
      <dgm:t>
        <a:bodyPr/>
        <a:lstStyle/>
        <a:p>
          <a:endParaRPr lang="fr-FR"/>
        </a:p>
      </dgm:t>
    </dgm:pt>
    <dgm:pt modelId="{61BA70E0-1C85-463E-81DB-786F4CB39B38}">
      <dgm:prSet phldrT="[Texte]" custT="1"/>
      <dgm:spPr/>
      <dgm:t>
        <a:bodyPr/>
        <a:lstStyle/>
        <a:p>
          <a:r>
            <a:rPr lang="fr-FR" sz="1100" dirty="0"/>
            <a:t>Ordre de passage des élèves</a:t>
          </a:r>
        </a:p>
      </dgm:t>
    </dgm:pt>
    <dgm:pt modelId="{6CBE6A27-550A-4FD3-AC88-738B702B8F08}" type="parTrans" cxnId="{3626E85A-FAC3-48C0-9793-E4FEF0898C16}">
      <dgm:prSet/>
      <dgm:spPr/>
      <dgm:t>
        <a:bodyPr/>
        <a:lstStyle/>
        <a:p>
          <a:endParaRPr lang="fr-FR"/>
        </a:p>
      </dgm:t>
    </dgm:pt>
    <dgm:pt modelId="{EB1DE3F7-41DC-47FF-A91D-7C5002C64D80}" type="sibTrans" cxnId="{3626E85A-FAC3-48C0-9793-E4FEF0898C16}">
      <dgm:prSet/>
      <dgm:spPr/>
      <dgm:t>
        <a:bodyPr/>
        <a:lstStyle/>
        <a:p>
          <a:endParaRPr lang="fr-FR"/>
        </a:p>
      </dgm:t>
    </dgm:pt>
    <dgm:pt modelId="{4D906AAA-998A-47CA-98E6-E5CFF7E25A44}">
      <dgm:prSet phldrT="[Texte]" custT="1"/>
      <dgm:spPr/>
      <dgm:t>
        <a:bodyPr/>
        <a:lstStyle/>
        <a:p>
          <a:r>
            <a:rPr lang="fr-FR" sz="1100" dirty="0"/>
            <a:t>Vérification des carnets de santé</a:t>
          </a:r>
        </a:p>
      </dgm:t>
    </dgm:pt>
    <dgm:pt modelId="{D4F4D757-8337-4E57-B182-F5F5542955AF}" type="parTrans" cxnId="{E2A6B3CC-B3AD-400F-BBFD-9099F456748B}">
      <dgm:prSet/>
      <dgm:spPr/>
      <dgm:t>
        <a:bodyPr/>
        <a:lstStyle/>
        <a:p>
          <a:endParaRPr lang="fr-FR"/>
        </a:p>
      </dgm:t>
    </dgm:pt>
    <dgm:pt modelId="{0FAEB42B-E460-4C62-9B5B-9DFFEB8CEED6}" type="sibTrans" cxnId="{E2A6B3CC-B3AD-400F-BBFD-9099F456748B}">
      <dgm:prSet/>
      <dgm:spPr/>
      <dgm:t>
        <a:bodyPr/>
        <a:lstStyle/>
        <a:p>
          <a:endParaRPr lang="fr-FR"/>
        </a:p>
      </dgm:t>
    </dgm:pt>
    <dgm:pt modelId="{861C5DFA-8C4F-4741-A4EE-82FCF31221B8}">
      <dgm:prSet phldrT="[Texte]" custT="1"/>
      <dgm:spPr/>
      <dgm:t>
        <a:bodyPr/>
        <a:lstStyle/>
        <a:p>
          <a:r>
            <a:rPr lang="fr-FR" sz="1200" dirty="0"/>
            <a:t>Accueil, vaccination, surveillance des élèves</a:t>
          </a:r>
        </a:p>
      </dgm:t>
    </dgm:pt>
    <dgm:pt modelId="{9ADF7139-A5B3-427E-B456-26300EE5C451}" type="parTrans" cxnId="{2697D23A-1EDC-4F82-B5C2-8E25CCCE586E}">
      <dgm:prSet/>
      <dgm:spPr/>
      <dgm:t>
        <a:bodyPr/>
        <a:lstStyle/>
        <a:p>
          <a:endParaRPr lang="fr-FR"/>
        </a:p>
      </dgm:t>
    </dgm:pt>
    <dgm:pt modelId="{AE0F75B9-129F-4FD6-80FC-E87390B5B3EA}" type="sibTrans" cxnId="{2697D23A-1EDC-4F82-B5C2-8E25CCCE586E}">
      <dgm:prSet/>
      <dgm:spPr/>
      <dgm:t>
        <a:bodyPr/>
        <a:lstStyle/>
        <a:p>
          <a:endParaRPr lang="fr-FR"/>
        </a:p>
      </dgm:t>
    </dgm:pt>
    <dgm:pt modelId="{1A1673A5-2806-473E-BCD9-4B5046B386DB}">
      <dgm:prSet phldrT="[Texte]" custT="1"/>
      <dgm:spPr/>
      <dgm:t>
        <a:bodyPr/>
        <a:lstStyle/>
        <a:p>
          <a:r>
            <a:rPr lang="fr-FR" sz="1200" dirty="0"/>
            <a:t>Si les carnets de santé n’ont pas pu être vérifiés avant : personnel pour appeler parents/médecin</a:t>
          </a:r>
        </a:p>
      </dgm:t>
    </dgm:pt>
    <dgm:pt modelId="{926ADBEE-2B6E-4C55-B7C6-5654A8EE6807}" type="parTrans" cxnId="{6EA15954-5F28-4073-B0CA-D7F48DFDCAD2}">
      <dgm:prSet/>
      <dgm:spPr/>
      <dgm:t>
        <a:bodyPr/>
        <a:lstStyle/>
        <a:p>
          <a:endParaRPr lang="fr-FR"/>
        </a:p>
      </dgm:t>
    </dgm:pt>
    <dgm:pt modelId="{840AE8BF-1948-4223-A100-FDD0236A9A1F}" type="sibTrans" cxnId="{6EA15954-5F28-4073-B0CA-D7F48DFDCAD2}">
      <dgm:prSet/>
      <dgm:spPr/>
      <dgm:t>
        <a:bodyPr/>
        <a:lstStyle/>
        <a:p>
          <a:endParaRPr lang="fr-FR"/>
        </a:p>
      </dgm:t>
    </dgm:pt>
    <dgm:pt modelId="{C66969A9-4997-4904-B526-303F2989CBD1}">
      <dgm:prSet phldrT="[Texte]" custT="1"/>
      <dgm:spPr/>
      <dgm:t>
        <a:bodyPr/>
        <a:lstStyle/>
        <a:p>
          <a:r>
            <a:rPr lang="fr-FR" sz="1100" dirty="0"/>
            <a:t>Préparation des locaux </a:t>
          </a:r>
        </a:p>
      </dgm:t>
    </dgm:pt>
    <dgm:pt modelId="{D0021378-DFB4-4913-B7CF-393442325B3D}" type="parTrans" cxnId="{9948A78B-56AB-4FDB-8F00-51D27204C0B4}">
      <dgm:prSet/>
      <dgm:spPr/>
      <dgm:t>
        <a:bodyPr/>
        <a:lstStyle/>
        <a:p>
          <a:endParaRPr lang="fr-FR"/>
        </a:p>
      </dgm:t>
    </dgm:pt>
    <dgm:pt modelId="{0A1E37CF-99B5-4BCE-A733-CEADAB3A07FB}" type="sibTrans" cxnId="{9948A78B-56AB-4FDB-8F00-51D27204C0B4}">
      <dgm:prSet/>
      <dgm:spPr/>
      <dgm:t>
        <a:bodyPr/>
        <a:lstStyle/>
        <a:p>
          <a:endParaRPr lang="fr-FR"/>
        </a:p>
      </dgm:t>
    </dgm:pt>
    <dgm:pt modelId="{A0CD3154-F5AA-47AA-A2A9-30EB073C1FED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b="1" dirty="0"/>
            <a:t> Gain de temps lors de la journée de vaccination</a:t>
          </a:r>
        </a:p>
      </dgm:t>
    </dgm:pt>
    <dgm:pt modelId="{DE696F69-403A-47A8-8501-700B7A1D8122}" type="parTrans" cxnId="{D0554C23-4BD6-4B5A-AB57-C11306EF3B33}">
      <dgm:prSet/>
      <dgm:spPr/>
      <dgm:t>
        <a:bodyPr/>
        <a:lstStyle/>
        <a:p>
          <a:endParaRPr lang="fr-FR"/>
        </a:p>
      </dgm:t>
    </dgm:pt>
    <dgm:pt modelId="{CBB5DC79-FB5D-4704-A1F9-236508B7D19F}" type="sibTrans" cxnId="{D0554C23-4BD6-4B5A-AB57-C11306EF3B33}">
      <dgm:prSet/>
      <dgm:spPr/>
      <dgm:t>
        <a:bodyPr/>
        <a:lstStyle/>
        <a:p>
          <a:endParaRPr lang="fr-FR"/>
        </a:p>
      </dgm:t>
    </dgm:pt>
    <dgm:pt modelId="{7E102F2C-B0AC-4AF5-B500-02150DCF3E2E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sz="1100" b="0" u="sng" dirty="0">
              <a:solidFill>
                <a:schemeClr val="accent5"/>
              </a:solidFill>
            </a:rPr>
            <a:t>hpvgame.fr</a:t>
          </a:r>
        </a:p>
      </dgm:t>
    </dgm:pt>
    <dgm:pt modelId="{CF6B23A6-5C2E-46AF-BDDC-3AD40CF60DF4}" type="parTrans" cxnId="{51B17938-45A7-4405-B07A-B9162A6564D5}">
      <dgm:prSet/>
      <dgm:spPr/>
    </dgm:pt>
    <dgm:pt modelId="{60EBD9C2-A6AA-48BA-9090-86E2545C1C45}" type="sibTrans" cxnId="{51B17938-45A7-4405-B07A-B9162A6564D5}">
      <dgm:prSet/>
      <dgm:spPr/>
    </dgm:pt>
    <dgm:pt modelId="{7B0F74F2-BDF3-412F-AFC5-11A4FBCC6713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ctr">
            <a:buNone/>
          </a:pPr>
          <a:endParaRPr lang="fr-FR" sz="1100" b="0" u="sng" dirty="0">
            <a:solidFill>
              <a:schemeClr val="accent5"/>
            </a:solidFill>
          </a:endParaRPr>
        </a:p>
      </dgm:t>
    </dgm:pt>
    <dgm:pt modelId="{BA2FE6EA-E6BD-4554-B7FF-2B886F28F733}" type="parTrans" cxnId="{A5FADA23-9C9B-495D-882B-BE9EDB2D4C7F}">
      <dgm:prSet/>
      <dgm:spPr/>
    </dgm:pt>
    <dgm:pt modelId="{0C22D3A8-1084-4E9E-AF46-6CD8BF5363C4}" type="sibTrans" cxnId="{A5FADA23-9C9B-495D-882B-BE9EDB2D4C7F}">
      <dgm:prSet/>
      <dgm:spPr/>
    </dgm:pt>
    <dgm:pt modelId="{F770DE9B-FA30-4F53-9172-5C313541B7AF}" type="pres">
      <dgm:prSet presAssocID="{FA91C236-A951-4801-9BB4-CDF8102887D2}" presName="Name0" presStyleCnt="0">
        <dgm:presLayoutVars>
          <dgm:dir/>
          <dgm:resizeHandles val="exact"/>
        </dgm:presLayoutVars>
      </dgm:prSet>
      <dgm:spPr/>
    </dgm:pt>
    <dgm:pt modelId="{A12328C9-FCCB-4C49-86CC-D0DAC8AC8350}" type="pres">
      <dgm:prSet presAssocID="{16A87A54-BF15-4616-9B84-1BB09D6BF041}" presName="node" presStyleLbl="node1" presStyleIdx="0" presStyleCnt="4">
        <dgm:presLayoutVars>
          <dgm:bulletEnabled val="1"/>
        </dgm:presLayoutVars>
      </dgm:prSet>
      <dgm:spPr/>
    </dgm:pt>
    <dgm:pt modelId="{474D2521-F952-4174-AC9D-C2A49489014F}" type="pres">
      <dgm:prSet presAssocID="{2FC8CBA3-F7AE-428A-9CA6-457936EBB801}" presName="sibTrans" presStyleCnt="0"/>
      <dgm:spPr/>
    </dgm:pt>
    <dgm:pt modelId="{530FB9DE-C86F-4427-886D-89916026C7C2}" type="pres">
      <dgm:prSet presAssocID="{68612FCD-57E5-4720-829F-AFA2072765E7}" presName="node" presStyleLbl="node1" presStyleIdx="1" presStyleCnt="4">
        <dgm:presLayoutVars>
          <dgm:bulletEnabled val="1"/>
        </dgm:presLayoutVars>
      </dgm:prSet>
      <dgm:spPr/>
    </dgm:pt>
    <dgm:pt modelId="{1B908684-0273-41DE-9BEC-A884283EB609}" type="pres">
      <dgm:prSet presAssocID="{61CB85E5-781E-466F-B498-77CD4B7E5600}" presName="sibTrans" presStyleCnt="0"/>
      <dgm:spPr/>
    </dgm:pt>
    <dgm:pt modelId="{F0D115BA-241E-4111-929E-C0FBBF878B6F}" type="pres">
      <dgm:prSet presAssocID="{B1D4D50F-F796-4C91-855C-631BA823CFF3}" presName="node" presStyleLbl="node1" presStyleIdx="2" presStyleCnt="4">
        <dgm:presLayoutVars>
          <dgm:bulletEnabled val="1"/>
        </dgm:presLayoutVars>
      </dgm:prSet>
      <dgm:spPr/>
    </dgm:pt>
    <dgm:pt modelId="{AFDC1290-0DED-43BD-A89B-33DB669372F0}" type="pres">
      <dgm:prSet presAssocID="{F1AD4D7A-DD3A-4311-9735-8D7D75842D6C}" presName="sibTrans" presStyleCnt="0"/>
      <dgm:spPr/>
    </dgm:pt>
    <dgm:pt modelId="{7F5FAFA8-5ABA-4A38-8779-789F524237F3}" type="pres">
      <dgm:prSet presAssocID="{C75E9520-A867-416D-AD58-67BAF06F2631}" presName="node" presStyleLbl="node1" presStyleIdx="3" presStyleCnt="4" custLinFactNeighborX="67373" custLinFactNeighborY="-802">
        <dgm:presLayoutVars>
          <dgm:bulletEnabled val="1"/>
        </dgm:presLayoutVars>
      </dgm:prSet>
      <dgm:spPr/>
    </dgm:pt>
  </dgm:ptLst>
  <dgm:cxnLst>
    <dgm:cxn modelId="{49E3F109-5BBA-49DA-8B9B-4743666F3DEF}" type="presOf" srcId="{A0CD3154-F5AA-47AA-A2A9-30EB073C1FED}" destId="{A12328C9-FCCB-4C49-86CC-D0DAC8AC8350}" srcOrd="0" destOrd="3" presId="urn:microsoft.com/office/officeart/2005/8/layout/hList6"/>
    <dgm:cxn modelId="{510DF40B-337C-4CB7-9C35-A7C8107AD72C}" type="presOf" srcId="{7E102F2C-B0AC-4AF5-B500-02150DCF3E2E}" destId="{A12328C9-FCCB-4C49-86CC-D0DAC8AC8350}" srcOrd="0" destOrd="6" presId="urn:microsoft.com/office/officeart/2005/8/layout/hList6"/>
    <dgm:cxn modelId="{698FBD16-6E4F-49F8-B7A8-31D7A3EEAD2D}" type="presOf" srcId="{C05DEB73-1B66-4137-A652-89F005369786}" destId="{A12328C9-FCCB-4C49-86CC-D0DAC8AC8350}" srcOrd="0" destOrd="1" presId="urn:microsoft.com/office/officeart/2005/8/layout/hList6"/>
    <dgm:cxn modelId="{7BF24419-E332-45AB-94FB-D67E4D0D1298}" srcId="{16A87A54-BF15-4616-9B84-1BB09D6BF041}" destId="{76C425E7-1EB3-4E1A-8A21-0EB73E794790}" srcOrd="3" destOrd="0" parTransId="{6AD5BD81-D793-4A95-9ED6-313E057B35C1}" sibTransId="{A4BD250C-FBF3-4684-AC0D-C4FC8AB7E0F4}"/>
    <dgm:cxn modelId="{D0554C23-4BD6-4B5A-AB57-C11306EF3B33}" srcId="{16A87A54-BF15-4616-9B84-1BB09D6BF041}" destId="{A0CD3154-F5AA-47AA-A2A9-30EB073C1FED}" srcOrd="2" destOrd="0" parTransId="{DE696F69-403A-47A8-8501-700B7A1D8122}" sibTransId="{CBB5DC79-FB5D-4704-A1F9-236508B7D19F}"/>
    <dgm:cxn modelId="{A5FADA23-9C9B-495D-882B-BE9EDB2D4C7F}" srcId="{16A87A54-BF15-4616-9B84-1BB09D6BF041}" destId="{7B0F74F2-BDF3-412F-AFC5-11A4FBCC6713}" srcOrd="4" destOrd="0" parTransId="{BA2FE6EA-E6BD-4554-B7FF-2B886F28F733}" sibTransId="{0C22D3A8-1084-4E9E-AF46-6CD8BF5363C4}"/>
    <dgm:cxn modelId="{59A73C26-96DC-4A5F-BF07-E635A216D4AC}" type="presOf" srcId="{6CB5E89A-EC02-4864-BF79-70F03189E336}" destId="{530FB9DE-C86F-4427-886D-89916026C7C2}" srcOrd="0" destOrd="2" presId="urn:microsoft.com/office/officeart/2005/8/layout/hList6"/>
    <dgm:cxn modelId="{A9CA2528-39C1-4224-9A49-6D6C1DFEBE62}" type="presOf" srcId="{4AB3C71E-BADA-421B-B883-A2047F31E6A5}" destId="{F0D115BA-241E-4111-929E-C0FBBF878B6F}" srcOrd="0" destOrd="1" presId="urn:microsoft.com/office/officeart/2005/8/layout/hList6"/>
    <dgm:cxn modelId="{6CAA082B-5425-4201-ADDE-C76E6FE2FE87}" srcId="{FA91C236-A951-4801-9BB4-CDF8102887D2}" destId="{B1D4D50F-F796-4C91-855C-631BA823CFF3}" srcOrd="2" destOrd="0" parTransId="{F5A3CE21-D891-42DA-9267-E7A6591FD323}" sibTransId="{F1AD4D7A-DD3A-4311-9735-8D7D75842D6C}"/>
    <dgm:cxn modelId="{71331C2B-60B2-4A8D-87D1-433B803116E1}" srcId="{68612FCD-57E5-4720-829F-AFA2072765E7}" destId="{4D8E1472-DB4C-4D9F-A992-E30428AD28D3}" srcOrd="0" destOrd="0" parTransId="{594E94F7-929B-4C66-9142-0D3BD92A669A}" sibTransId="{371BE57E-CE00-44DE-926C-D4E7422E4227}"/>
    <dgm:cxn modelId="{5E1FFD2C-D167-479E-81B2-CDD6322F6F19}" srcId="{B1D4D50F-F796-4C91-855C-631BA823CFF3}" destId="{77F1494F-BECB-4F56-B99A-5ABA8FD606CD}" srcOrd="1" destOrd="0" parTransId="{7537350B-745F-4D92-AE31-C9BADB0DE078}" sibTransId="{CCC9FC73-C2B6-4AB2-8D96-48ABB031AD62}"/>
    <dgm:cxn modelId="{13873736-46FA-484B-996A-16169DB5FB08}" type="presOf" srcId="{76C425E7-1EB3-4E1A-8A21-0EB73E794790}" destId="{A12328C9-FCCB-4C49-86CC-D0DAC8AC8350}" srcOrd="0" destOrd="4" presId="urn:microsoft.com/office/officeart/2005/8/layout/hList6"/>
    <dgm:cxn modelId="{0A0E8A36-93C4-4E65-AD41-7C2EA1A7C078}" type="presOf" srcId="{FA91C236-A951-4801-9BB4-CDF8102887D2}" destId="{F770DE9B-FA30-4F53-9172-5C313541B7AF}" srcOrd="0" destOrd="0" presId="urn:microsoft.com/office/officeart/2005/8/layout/hList6"/>
    <dgm:cxn modelId="{51B17938-45A7-4405-B07A-B9162A6564D5}" srcId="{16A87A54-BF15-4616-9B84-1BB09D6BF041}" destId="{7E102F2C-B0AC-4AF5-B500-02150DCF3E2E}" srcOrd="5" destOrd="0" parTransId="{CF6B23A6-5C2E-46AF-BDDC-3AD40CF60DF4}" sibTransId="{60EBD9C2-A6AA-48BA-9090-86E2545C1C45}"/>
    <dgm:cxn modelId="{2697D23A-1EDC-4F82-B5C2-8E25CCCE586E}" srcId="{C75E9520-A867-416D-AD58-67BAF06F2631}" destId="{861C5DFA-8C4F-4741-A4EE-82FCF31221B8}" srcOrd="1" destOrd="0" parTransId="{9ADF7139-A5B3-427E-B456-26300EE5C451}" sibTransId="{AE0F75B9-129F-4FD6-80FC-E87390B5B3EA}"/>
    <dgm:cxn modelId="{83A3DB3B-1B83-45F4-BD90-032B3A28307C}" type="presOf" srcId="{C75E9520-A867-416D-AD58-67BAF06F2631}" destId="{7F5FAFA8-5ABA-4A38-8779-789F524237F3}" srcOrd="0" destOrd="0" presId="urn:microsoft.com/office/officeart/2005/8/layout/hList6"/>
    <dgm:cxn modelId="{95A32345-83E9-4C13-A01C-A5D8BEC5709E}" srcId="{FA91C236-A951-4801-9BB4-CDF8102887D2}" destId="{C75E9520-A867-416D-AD58-67BAF06F2631}" srcOrd="3" destOrd="0" parTransId="{A6160997-A7D1-4C9C-B97D-CCE3B9AC8446}" sibTransId="{3CE65D7F-6E48-4564-9C68-BE47F9B3A9DB}"/>
    <dgm:cxn modelId="{4CADAA6D-E3CC-4448-A5BB-432DC1082F95}" type="presOf" srcId="{1A1673A5-2806-473E-BCD9-4B5046B386DB}" destId="{7F5FAFA8-5ABA-4A38-8779-789F524237F3}" srcOrd="0" destOrd="3" presId="urn:microsoft.com/office/officeart/2005/8/layout/hList6"/>
    <dgm:cxn modelId="{D448BB6F-4B2B-4734-9D74-A918A2245130}" type="presOf" srcId="{4D8E1472-DB4C-4D9F-A992-E30428AD28D3}" destId="{530FB9DE-C86F-4427-886D-89916026C7C2}" srcOrd="0" destOrd="1" presId="urn:microsoft.com/office/officeart/2005/8/layout/hList6"/>
    <dgm:cxn modelId="{DC0AB052-ED9D-4EF1-ABF7-65CB73069841}" srcId="{FA91C236-A951-4801-9BB4-CDF8102887D2}" destId="{16A87A54-BF15-4616-9B84-1BB09D6BF041}" srcOrd="0" destOrd="0" parTransId="{D23EBA64-CE86-466F-9937-3DE7B3881516}" sibTransId="{2FC8CBA3-F7AE-428A-9CA6-457936EBB801}"/>
    <dgm:cxn modelId="{61A97874-8348-48D1-B7FF-D2DE07F2BFDD}" srcId="{16A87A54-BF15-4616-9B84-1BB09D6BF041}" destId="{C05DEB73-1B66-4137-A652-89F005369786}" srcOrd="0" destOrd="0" parTransId="{F940F15A-8513-45A9-AE2D-6D9AB497169D}" sibTransId="{B60EADAF-81C7-4C78-BEC1-8758F0AA3F26}"/>
    <dgm:cxn modelId="{6EA15954-5F28-4073-B0CA-D7F48DFDCAD2}" srcId="{C75E9520-A867-416D-AD58-67BAF06F2631}" destId="{1A1673A5-2806-473E-BCD9-4B5046B386DB}" srcOrd="2" destOrd="0" parTransId="{926ADBEE-2B6E-4C55-B7C6-5654A8EE6807}" sibTransId="{840AE8BF-1948-4223-A100-FDD0236A9A1F}"/>
    <dgm:cxn modelId="{3626E85A-FAC3-48C0-9793-E4FEF0898C16}" srcId="{B1D4D50F-F796-4C91-855C-631BA823CFF3}" destId="{61BA70E0-1C85-463E-81DB-786F4CB39B38}" srcOrd="3" destOrd="0" parTransId="{6CBE6A27-550A-4FD3-AC88-738B702B8F08}" sibTransId="{EB1DE3F7-41DC-47FF-A91D-7C5002C64D80}"/>
    <dgm:cxn modelId="{361A7A82-E254-46F7-8E7D-B669DEECA9C5}" srcId="{FA91C236-A951-4801-9BB4-CDF8102887D2}" destId="{68612FCD-57E5-4720-829F-AFA2072765E7}" srcOrd="1" destOrd="0" parTransId="{E95D4DDA-0180-4FF8-90AF-3E469C2DF845}" sibTransId="{61CB85E5-781E-466F-B498-77CD4B7E5600}"/>
    <dgm:cxn modelId="{C0979A8A-A5D5-4013-AAA5-4C5FA947E351}" type="presOf" srcId="{68612FCD-57E5-4720-829F-AFA2072765E7}" destId="{530FB9DE-C86F-4427-886D-89916026C7C2}" srcOrd="0" destOrd="0" presId="urn:microsoft.com/office/officeart/2005/8/layout/hList6"/>
    <dgm:cxn modelId="{9948A78B-56AB-4FDB-8F00-51D27204C0B4}" srcId="{B1D4D50F-F796-4C91-855C-631BA823CFF3}" destId="{C66969A9-4997-4904-B526-303F2989CBD1}" srcOrd="5" destOrd="0" parTransId="{D0021378-DFB4-4913-B7CF-393442325B3D}" sibTransId="{0A1E37CF-99B5-4BCE-A733-CEADAB3A07FB}"/>
    <dgm:cxn modelId="{424D7B8D-EB4A-493B-B41C-84BDA20AADD8}" type="presOf" srcId="{77F1494F-BECB-4F56-B99A-5ABA8FD606CD}" destId="{F0D115BA-241E-4111-929E-C0FBBF878B6F}" srcOrd="0" destOrd="2" presId="urn:microsoft.com/office/officeart/2005/8/layout/hList6"/>
    <dgm:cxn modelId="{20754C9A-FDF2-4AB4-B601-9B595AA333D2}" type="presOf" srcId="{04D3AC7D-6B10-4C7C-94E5-D261CF584867}" destId="{7F5FAFA8-5ABA-4A38-8779-789F524237F3}" srcOrd="0" destOrd="4" presId="urn:microsoft.com/office/officeart/2005/8/layout/hList6"/>
    <dgm:cxn modelId="{7838EEA2-A15F-4A95-B0C0-D0F12A9B4734}" type="presOf" srcId="{16A87A54-BF15-4616-9B84-1BB09D6BF041}" destId="{A12328C9-FCCB-4C49-86CC-D0DAC8AC8350}" srcOrd="0" destOrd="0" presId="urn:microsoft.com/office/officeart/2005/8/layout/hList6"/>
    <dgm:cxn modelId="{E45F7FA8-9C7F-49DC-AB82-50D1BC0F2899}" type="presOf" srcId="{7B0F74F2-BDF3-412F-AFC5-11A4FBCC6713}" destId="{A12328C9-FCCB-4C49-86CC-D0DAC8AC8350}" srcOrd="0" destOrd="5" presId="urn:microsoft.com/office/officeart/2005/8/layout/hList6"/>
    <dgm:cxn modelId="{079DCFB3-A20B-4976-876B-E6A15291B538}" type="presOf" srcId="{61BA70E0-1C85-463E-81DB-786F4CB39B38}" destId="{F0D115BA-241E-4111-929E-C0FBBF878B6F}" srcOrd="0" destOrd="4" presId="urn:microsoft.com/office/officeart/2005/8/layout/hList6"/>
    <dgm:cxn modelId="{543257BA-27C5-4A24-ADF4-395A53513647}" srcId="{C75E9520-A867-416D-AD58-67BAF06F2631}" destId="{43510AF9-EA8F-4BBD-BBA0-6C15A1B752E4}" srcOrd="0" destOrd="0" parTransId="{67179D0F-459D-4B27-8B12-43A7B658BC20}" sibTransId="{A578A3F7-EAAD-4138-98EE-12E87D81F74D}"/>
    <dgm:cxn modelId="{6B5C68C0-BCFB-4A91-8BAC-5B304E581F4D}" srcId="{68612FCD-57E5-4720-829F-AFA2072765E7}" destId="{14334683-B4F8-4B87-B090-DD2CFA90194A}" srcOrd="2" destOrd="0" parTransId="{3C28247E-9D37-4A86-8529-1D40B4D53EC3}" sibTransId="{8DE8492F-35BB-4D82-8686-B3DAD74604B0}"/>
    <dgm:cxn modelId="{BDDFFACA-06E2-4CA8-99D8-A8BEF64F53EB}" type="presOf" srcId="{43510AF9-EA8F-4BBD-BBA0-6C15A1B752E4}" destId="{7F5FAFA8-5ABA-4A38-8779-789F524237F3}" srcOrd="0" destOrd="1" presId="urn:microsoft.com/office/officeart/2005/8/layout/hList6"/>
    <dgm:cxn modelId="{1C5EF6CB-9C41-42CB-A4E2-AD5814F4E527}" srcId="{B1D4D50F-F796-4C91-855C-631BA823CFF3}" destId="{4AB3C71E-BADA-421B-B883-A2047F31E6A5}" srcOrd="0" destOrd="0" parTransId="{A3D95E1A-B83A-405A-99C8-61B8425360AD}" sibTransId="{62F13154-62A5-41E3-A31A-DA966DAF7364}"/>
    <dgm:cxn modelId="{E2A6B3CC-B3AD-400F-BBFD-9099F456748B}" srcId="{B1D4D50F-F796-4C91-855C-631BA823CFF3}" destId="{4D906AAA-998A-47CA-98E6-E5CFF7E25A44}" srcOrd="2" destOrd="0" parTransId="{D4F4D757-8337-4E57-B182-F5F5542955AF}" sibTransId="{0FAEB42B-E460-4C62-9B5B-9DFFEB8CEED6}"/>
    <dgm:cxn modelId="{E86496D2-57AF-4E9B-AA49-9748C311EF62}" type="presOf" srcId="{B1D4D50F-F796-4C91-855C-631BA823CFF3}" destId="{F0D115BA-241E-4111-929E-C0FBBF878B6F}" srcOrd="0" destOrd="0" presId="urn:microsoft.com/office/officeart/2005/8/layout/hList6"/>
    <dgm:cxn modelId="{4C9450D7-E3F2-4DD6-ACDE-9AE413E0DDCC}" type="presOf" srcId="{861C5DFA-8C4F-4741-A4EE-82FCF31221B8}" destId="{7F5FAFA8-5ABA-4A38-8779-789F524237F3}" srcOrd="0" destOrd="2" presId="urn:microsoft.com/office/officeart/2005/8/layout/hList6"/>
    <dgm:cxn modelId="{D1CBB9D7-9453-48A5-9F0C-39CDEB04D29A}" type="presOf" srcId="{C66969A9-4997-4904-B526-303F2989CBD1}" destId="{F0D115BA-241E-4111-929E-C0FBBF878B6F}" srcOrd="0" destOrd="6" presId="urn:microsoft.com/office/officeart/2005/8/layout/hList6"/>
    <dgm:cxn modelId="{401965E1-F607-4525-BBAF-2F30EE9654FC}" type="presOf" srcId="{58672353-5DE0-4C18-98A2-4C28267F7BBB}" destId="{A12328C9-FCCB-4C49-86CC-D0DAC8AC8350}" srcOrd="0" destOrd="2" presId="urn:microsoft.com/office/officeart/2005/8/layout/hList6"/>
    <dgm:cxn modelId="{D66C17E2-23DA-48DE-A1DC-1AED6FB443DC}" type="presOf" srcId="{4D906AAA-998A-47CA-98E6-E5CFF7E25A44}" destId="{F0D115BA-241E-4111-929E-C0FBBF878B6F}" srcOrd="0" destOrd="3" presId="urn:microsoft.com/office/officeart/2005/8/layout/hList6"/>
    <dgm:cxn modelId="{EA1C3CE9-ED56-4EBB-A093-17CDCDCA8ED8}" type="presOf" srcId="{14334683-B4F8-4B87-B090-DD2CFA90194A}" destId="{530FB9DE-C86F-4427-886D-89916026C7C2}" srcOrd="0" destOrd="3" presId="urn:microsoft.com/office/officeart/2005/8/layout/hList6"/>
    <dgm:cxn modelId="{C591E9EF-72FE-4841-AC0B-2D7425225F01}" srcId="{B1D4D50F-F796-4C91-855C-631BA823CFF3}" destId="{4D44452D-DF78-45B3-B7B2-8BBFE674B783}" srcOrd="4" destOrd="0" parTransId="{F94BE24D-13DE-4956-B1F5-1CF3AA85639F}" sibTransId="{D30C7AAA-FB13-48E6-9EC5-186EA024CE8F}"/>
    <dgm:cxn modelId="{7B2FFFEF-3F00-411F-A19F-25F7294535D6}" srcId="{16A87A54-BF15-4616-9B84-1BB09D6BF041}" destId="{58672353-5DE0-4C18-98A2-4C28267F7BBB}" srcOrd="1" destOrd="0" parTransId="{7B5B9882-7E4B-4BE5-AD56-28A79B9BDF34}" sibTransId="{DE1CB903-6FF7-4797-BDC7-864C77545239}"/>
    <dgm:cxn modelId="{9DF046F4-BC5C-443B-B560-BC90688B2F0F}" srcId="{68612FCD-57E5-4720-829F-AFA2072765E7}" destId="{6CB5E89A-EC02-4864-BF79-70F03189E336}" srcOrd="1" destOrd="0" parTransId="{687FA108-B7F2-423C-B01B-6A6EE812BC17}" sibTransId="{E54C564B-62D3-408B-8A86-A32D94D04D67}"/>
    <dgm:cxn modelId="{117DAFFB-7A24-4704-8410-A7883D5C80D3}" type="presOf" srcId="{4D44452D-DF78-45B3-B7B2-8BBFE674B783}" destId="{F0D115BA-241E-4111-929E-C0FBBF878B6F}" srcOrd="0" destOrd="5" presId="urn:microsoft.com/office/officeart/2005/8/layout/hList6"/>
    <dgm:cxn modelId="{CF2480FC-A9CA-49FE-A47A-8CD81BA8F566}" srcId="{C75E9520-A867-416D-AD58-67BAF06F2631}" destId="{04D3AC7D-6B10-4C7C-94E5-D261CF584867}" srcOrd="3" destOrd="0" parTransId="{94CFD403-AB7F-4E0A-B99C-803B076A5BDF}" sibTransId="{2B82F35E-FDC4-408D-9EC0-DE6252C6E656}"/>
    <dgm:cxn modelId="{3D7EA794-A9C8-49AD-9863-AB9E76A78F93}" type="presParOf" srcId="{F770DE9B-FA30-4F53-9172-5C313541B7AF}" destId="{A12328C9-FCCB-4C49-86CC-D0DAC8AC8350}" srcOrd="0" destOrd="0" presId="urn:microsoft.com/office/officeart/2005/8/layout/hList6"/>
    <dgm:cxn modelId="{E906A516-FF4F-4F29-B9B5-8958BB6805AF}" type="presParOf" srcId="{F770DE9B-FA30-4F53-9172-5C313541B7AF}" destId="{474D2521-F952-4174-AC9D-C2A49489014F}" srcOrd="1" destOrd="0" presId="urn:microsoft.com/office/officeart/2005/8/layout/hList6"/>
    <dgm:cxn modelId="{BAE62C7C-DFDC-4B66-8367-07A4EF98F4E4}" type="presParOf" srcId="{F770DE9B-FA30-4F53-9172-5C313541B7AF}" destId="{530FB9DE-C86F-4427-886D-89916026C7C2}" srcOrd="2" destOrd="0" presId="urn:microsoft.com/office/officeart/2005/8/layout/hList6"/>
    <dgm:cxn modelId="{5A4AE6AC-73F0-4FCE-83C6-AA86428D5502}" type="presParOf" srcId="{F770DE9B-FA30-4F53-9172-5C313541B7AF}" destId="{1B908684-0273-41DE-9BEC-A884283EB609}" srcOrd="3" destOrd="0" presId="urn:microsoft.com/office/officeart/2005/8/layout/hList6"/>
    <dgm:cxn modelId="{BE58D48F-5FE9-46B6-9292-95EE0DC55D28}" type="presParOf" srcId="{F770DE9B-FA30-4F53-9172-5C313541B7AF}" destId="{F0D115BA-241E-4111-929E-C0FBBF878B6F}" srcOrd="4" destOrd="0" presId="urn:microsoft.com/office/officeart/2005/8/layout/hList6"/>
    <dgm:cxn modelId="{21218183-1CC1-41D0-989A-06F71D63DCBD}" type="presParOf" srcId="{F770DE9B-FA30-4F53-9172-5C313541B7AF}" destId="{AFDC1290-0DED-43BD-A89B-33DB669372F0}" srcOrd="5" destOrd="0" presId="urn:microsoft.com/office/officeart/2005/8/layout/hList6"/>
    <dgm:cxn modelId="{F2C8B75F-D427-4E71-8C65-C9CB5A96AC00}" type="presParOf" srcId="{F770DE9B-FA30-4F53-9172-5C313541B7AF}" destId="{7F5FAFA8-5ABA-4A38-8779-789F524237F3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91C236-A951-4801-9BB4-CDF8102887D2}" type="doc">
      <dgm:prSet loTypeId="urn:microsoft.com/office/officeart/2005/8/layout/hList6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16A87A54-BF15-4616-9B84-1BB09D6BF041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>
            <a:buNone/>
          </a:pPr>
          <a:r>
            <a:rPr lang="fr-FR" sz="1400" b="1" dirty="0"/>
            <a:t>Education, Motivation, Mobilisation</a:t>
          </a:r>
        </a:p>
      </dgm:t>
    </dgm:pt>
    <dgm:pt modelId="{D23EBA64-CE86-466F-9937-3DE7B3881516}" type="parTrans" cxnId="{DC0AB052-ED9D-4EF1-ABF7-65CB73069841}">
      <dgm:prSet/>
      <dgm:spPr/>
      <dgm:t>
        <a:bodyPr/>
        <a:lstStyle/>
        <a:p>
          <a:endParaRPr lang="fr-FR"/>
        </a:p>
      </dgm:t>
    </dgm:pt>
    <dgm:pt modelId="{2FC8CBA3-F7AE-428A-9CA6-457936EBB801}" type="sibTrans" cxnId="{DC0AB052-ED9D-4EF1-ABF7-65CB73069841}">
      <dgm:prSet/>
      <dgm:spPr/>
      <dgm:t>
        <a:bodyPr/>
        <a:lstStyle/>
        <a:p>
          <a:endParaRPr lang="fr-FR"/>
        </a:p>
      </dgm:t>
    </dgm:pt>
    <dgm:pt modelId="{C05DEB73-1B66-4137-A652-89F005369786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dirty="0"/>
            <a:t> </a:t>
          </a:r>
          <a:r>
            <a:rPr lang="fr-FR" sz="1100" b="0" dirty="0"/>
            <a:t>Pour une prise de décision éclairée</a:t>
          </a:r>
        </a:p>
      </dgm:t>
    </dgm:pt>
    <dgm:pt modelId="{F940F15A-8513-45A9-AE2D-6D9AB497169D}" type="parTrans" cxnId="{61A97874-8348-48D1-B7FF-D2DE07F2BFDD}">
      <dgm:prSet/>
      <dgm:spPr/>
      <dgm:t>
        <a:bodyPr/>
        <a:lstStyle/>
        <a:p>
          <a:endParaRPr lang="fr-FR"/>
        </a:p>
      </dgm:t>
    </dgm:pt>
    <dgm:pt modelId="{B60EADAF-81C7-4C78-BEC1-8758F0AA3F26}" type="sibTrans" cxnId="{61A97874-8348-48D1-B7FF-D2DE07F2BFDD}">
      <dgm:prSet/>
      <dgm:spPr/>
      <dgm:t>
        <a:bodyPr/>
        <a:lstStyle/>
        <a:p>
          <a:endParaRPr lang="fr-FR"/>
        </a:p>
      </dgm:t>
    </dgm:pt>
    <dgm:pt modelId="{58672353-5DE0-4C18-98A2-4C28267F7BBB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b="0" dirty="0"/>
            <a:t> Parents ET adolescents</a:t>
          </a:r>
        </a:p>
      </dgm:t>
    </dgm:pt>
    <dgm:pt modelId="{7B5B9882-7E4B-4BE5-AD56-28A79B9BDF34}" type="parTrans" cxnId="{7B2FFFEF-3F00-411F-A19F-25F7294535D6}">
      <dgm:prSet/>
      <dgm:spPr/>
      <dgm:t>
        <a:bodyPr/>
        <a:lstStyle/>
        <a:p>
          <a:endParaRPr lang="fr-FR"/>
        </a:p>
      </dgm:t>
    </dgm:pt>
    <dgm:pt modelId="{DE1CB903-6FF7-4797-BDC7-864C77545239}" type="sibTrans" cxnId="{7B2FFFEF-3F00-411F-A19F-25F7294535D6}">
      <dgm:prSet/>
      <dgm:spPr/>
      <dgm:t>
        <a:bodyPr/>
        <a:lstStyle/>
        <a:p>
          <a:endParaRPr lang="fr-FR"/>
        </a:p>
      </dgm:t>
    </dgm:pt>
    <dgm:pt modelId="{68612FCD-57E5-4720-829F-AFA2072765E7}">
      <dgm:prSet phldrT="[Texte]" custT="1"/>
      <dgm:spPr/>
      <dgm:t>
        <a:bodyPr/>
        <a:lstStyle/>
        <a:p>
          <a:r>
            <a:rPr lang="fr-FR" sz="1400" b="1" dirty="0"/>
            <a:t>En amont de la journée de vaccination, le plus tôt possible</a:t>
          </a:r>
        </a:p>
      </dgm:t>
    </dgm:pt>
    <dgm:pt modelId="{E95D4DDA-0180-4FF8-90AF-3E469C2DF845}" type="parTrans" cxnId="{361A7A82-E254-46F7-8E7D-B669DEECA9C5}">
      <dgm:prSet/>
      <dgm:spPr/>
      <dgm:t>
        <a:bodyPr/>
        <a:lstStyle/>
        <a:p>
          <a:endParaRPr lang="fr-FR"/>
        </a:p>
      </dgm:t>
    </dgm:pt>
    <dgm:pt modelId="{61CB85E5-781E-466F-B498-77CD4B7E5600}" type="sibTrans" cxnId="{361A7A82-E254-46F7-8E7D-B669DEECA9C5}">
      <dgm:prSet/>
      <dgm:spPr/>
      <dgm:t>
        <a:bodyPr/>
        <a:lstStyle/>
        <a:p>
          <a:endParaRPr lang="fr-FR"/>
        </a:p>
      </dgm:t>
    </dgm:pt>
    <dgm:pt modelId="{4D8E1472-DB4C-4D9F-A992-E30428AD28D3}">
      <dgm:prSet phldrT="[Texte]" custT="1"/>
      <dgm:spPr/>
      <dgm:t>
        <a:bodyPr/>
        <a:lstStyle/>
        <a:p>
          <a:r>
            <a:rPr lang="fr-FR" sz="1100" dirty="0"/>
            <a:t> </a:t>
          </a:r>
          <a:r>
            <a:rPr lang="fr-FR" sz="1100" b="1" dirty="0"/>
            <a:t>Echange entre équipe collège et équipe mobile de vaccination</a:t>
          </a:r>
        </a:p>
      </dgm:t>
    </dgm:pt>
    <dgm:pt modelId="{594E94F7-929B-4C66-9142-0D3BD92A669A}" type="parTrans" cxnId="{71331C2B-60B2-4A8D-87D1-433B803116E1}">
      <dgm:prSet/>
      <dgm:spPr/>
      <dgm:t>
        <a:bodyPr/>
        <a:lstStyle/>
        <a:p>
          <a:endParaRPr lang="fr-FR"/>
        </a:p>
      </dgm:t>
    </dgm:pt>
    <dgm:pt modelId="{371BE57E-CE00-44DE-926C-D4E7422E4227}" type="sibTrans" cxnId="{71331C2B-60B2-4A8D-87D1-433B803116E1}">
      <dgm:prSet/>
      <dgm:spPr/>
      <dgm:t>
        <a:bodyPr/>
        <a:lstStyle/>
        <a:p>
          <a:endParaRPr lang="fr-FR"/>
        </a:p>
      </dgm:t>
    </dgm:pt>
    <dgm:pt modelId="{6CB5E89A-EC02-4864-BF79-70F03189E336}">
      <dgm:prSet phldrT="[Texte]" custT="1"/>
      <dgm:spPr/>
      <dgm:t>
        <a:bodyPr/>
        <a:lstStyle/>
        <a:p>
          <a:r>
            <a:rPr lang="fr-FR" sz="1100" b="1" dirty="0"/>
            <a:t> Choix des dates, des horaires</a:t>
          </a:r>
        </a:p>
      </dgm:t>
    </dgm:pt>
    <dgm:pt modelId="{687FA108-B7F2-423C-B01B-6A6EE812BC17}" type="parTrans" cxnId="{9DF046F4-BC5C-443B-B560-BC90688B2F0F}">
      <dgm:prSet/>
      <dgm:spPr/>
      <dgm:t>
        <a:bodyPr/>
        <a:lstStyle/>
        <a:p>
          <a:endParaRPr lang="fr-FR"/>
        </a:p>
      </dgm:t>
    </dgm:pt>
    <dgm:pt modelId="{E54C564B-62D3-408B-8A86-A32D94D04D67}" type="sibTrans" cxnId="{9DF046F4-BC5C-443B-B560-BC90688B2F0F}">
      <dgm:prSet/>
      <dgm:spPr/>
      <dgm:t>
        <a:bodyPr/>
        <a:lstStyle/>
        <a:p>
          <a:endParaRPr lang="fr-FR"/>
        </a:p>
      </dgm:t>
    </dgm:pt>
    <dgm:pt modelId="{B1D4D50F-F796-4C91-855C-631BA823CFF3}">
      <dgm:prSet phldrT="[Texte]" custT="1"/>
      <dgm:spPr/>
      <dgm:t>
        <a:bodyPr/>
        <a:lstStyle/>
        <a:p>
          <a:r>
            <a:rPr lang="fr-FR" sz="1400" b="1" dirty="0"/>
            <a:t>En amont de la journée de vaccination</a:t>
          </a:r>
        </a:p>
      </dgm:t>
    </dgm:pt>
    <dgm:pt modelId="{F5A3CE21-D891-42DA-9267-E7A6591FD323}" type="parTrans" cxnId="{6CAA082B-5425-4201-ADDE-C76E6FE2FE87}">
      <dgm:prSet/>
      <dgm:spPr/>
      <dgm:t>
        <a:bodyPr/>
        <a:lstStyle/>
        <a:p>
          <a:endParaRPr lang="fr-FR"/>
        </a:p>
      </dgm:t>
    </dgm:pt>
    <dgm:pt modelId="{F1AD4D7A-DD3A-4311-9735-8D7D75842D6C}" type="sibTrans" cxnId="{6CAA082B-5425-4201-ADDE-C76E6FE2FE87}">
      <dgm:prSet/>
      <dgm:spPr/>
      <dgm:t>
        <a:bodyPr/>
        <a:lstStyle/>
        <a:p>
          <a:endParaRPr lang="fr-FR"/>
        </a:p>
      </dgm:t>
    </dgm:pt>
    <dgm:pt modelId="{4AB3C71E-BADA-421B-B883-A2047F31E6A5}">
      <dgm:prSet phldrT="[Texte]" custT="1"/>
      <dgm:spPr/>
      <dgm:t>
        <a:bodyPr/>
        <a:lstStyle/>
        <a:p>
          <a:r>
            <a:rPr lang="fr-FR" sz="1100" dirty="0"/>
            <a:t>Information de l’ensemble du personnel scolaire</a:t>
          </a:r>
        </a:p>
      </dgm:t>
    </dgm:pt>
    <dgm:pt modelId="{A3D95E1A-B83A-405A-99C8-61B8425360AD}" type="parTrans" cxnId="{1C5EF6CB-9C41-42CB-A4E2-AD5814F4E527}">
      <dgm:prSet/>
      <dgm:spPr/>
      <dgm:t>
        <a:bodyPr/>
        <a:lstStyle/>
        <a:p>
          <a:endParaRPr lang="fr-FR"/>
        </a:p>
      </dgm:t>
    </dgm:pt>
    <dgm:pt modelId="{62F13154-62A5-41E3-A31A-DA966DAF7364}" type="sibTrans" cxnId="{1C5EF6CB-9C41-42CB-A4E2-AD5814F4E527}">
      <dgm:prSet/>
      <dgm:spPr/>
      <dgm:t>
        <a:bodyPr/>
        <a:lstStyle/>
        <a:p>
          <a:endParaRPr lang="fr-FR"/>
        </a:p>
      </dgm:t>
    </dgm:pt>
    <dgm:pt modelId="{C75E9520-A867-416D-AD58-67BAF06F2631}">
      <dgm:prSet phldrT="[Texte]" custT="1"/>
      <dgm:spPr/>
      <dgm:t>
        <a:bodyPr/>
        <a:lstStyle/>
        <a:p>
          <a:r>
            <a:rPr lang="fr-FR" sz="1400" b="1" dirty="0"/>
            <a:t>Le jour de la vaccination</a:t>
          </a:r>
        </a:p>
      </dgm:t>
    </dgm:pt>
    <dgm:pt modelId="{A6160997-A7D1-4C9C-B97D-CCE3B9AC8446}" type="parTrans" cxnId="{95A32345-83E9-4C13-A01C-A5D8BEC5709E}">
      <dgm:prSet/>
      <dgm:spPr/>
      <dgm:t>
        <a:bodyPr/>
        <a:lstStyle/>
        <a:p>
          <a:endParaRPr lang="fr-FR"/>
        </a:p>
      </dgm:t>
    </dgm:pt>
    <dgm:pt modelId="{3CE65D7F-6E48-4564-9C68-BE47F9B3A9DB}" type="sibTrans" cxnId="{95A32345-83E9-4C13-A01C-A5D8BEC5709E}">
      <dgm:prSet/>
      <dgm:spPr/>
      <dgm:t>
        <a:bodyPr/>
        <a:lstStyle/>
        <a:p>
          <a:endParaRPr lang="fr-FR"/>
        </a:p>
      </dgm:t>
    </dgm:pt>
    <dgm:pt modelId="{77F1494F-BECB-4F56-B99A-5ABA8FD606CD}">
      <dgm:prSet phldrT="[Texte]" custT="1"/>
      <dgm:spPr/>
      <dgm:t>
        <a:bodyPr/>
        <a:lstStyle/>
        <a:p>
          <a:r>
            <a:rPr lang="fr-FR" sz="1100" dirty="0"/>
            <a:t>Recueil facilité des consentements </a:t>
          </a:r>
          <a:r>
            <a:rPr lang="fr-FR" sz="900" i="0" dirty="0"/>
            <a:t>(électronique ?)</a:t>
          </a:r>
          <a:endParaRPr lang="fr-FR" sz="1100" i="0" dirty="0"/>
        </a:p>
      </dgm:t>
    </dgm:pt>
    <dgm:pt modelId="{7537350B-745F-4D92-AE31-C9BADB0DE078}" type="parTrans" cxnId="{5E1FFD2C-D167-479E-81B2-CDD6322F6F19}">
      <dgm:prSet/>
      <dgm:spPr/>
      <dgm:t>
        <a:bodyPr/>
        <a:lstStyle/>
        <a:p>
          <a:endParaRPr lang="fr-FR"/>
        </a:p>
      </dgm:t>
    </dgm:pt>
    <dgm:pt modelId="{CCC9FC73-C2B6-4AB2-8D96-48ABB031AD62}" type="sibTrans" cxnId="{5E1FFD2C-D167-479E-81B2-CDD6322F6F19}">
      <dgm:prSet/>
      <dgm:spPr/>
      <dgm:t>
        <a:bodyPr/>
        <a:lstStyle/>
        <a:p>
          <a:endParaRPr lang="fr-FR"/>
        </a:p>
      </dgm:t>
    </dgm:pt>
    <dgm:pt modelId="{04D3AC7D-6B10-4C7C-94E5-D261CF584867}">
      <dgm:prSet phldrT="[Texte]"/>
      <dgm:spPr/>
      <dgm:t>
        <a:bodyPr/>
        <a:lstStyle/>
        <a:p>
          <a:endParaRPr lang="fr-FR" sz="1700" dirty="0"/>
        </a:p>
      </dgm:t>
    </dgm:pt>
    <dgm:pt modelId="{94CFD403-AB7F-4E0A-B99C-803B076A5BDF}" type="parTrans" cxnId="{CF2480FC-A9CA-49FE-A47A-8CD81BA8F566}">
      <dgm:prSet/>
      <dgm:spPr/>
      <dgm:t>
        <a:bodyPr/>
        <a:lstStyle/>
        <a:p>
          <a:endParaRPr lang="fr-FR"/>
        </a:p>
      </dgm:t>
    </dgm:pt>
    <dgm:pt modelId="{2B82F35E-FDC4-408D-9EC0-DE6252C6E656}" type="sibTrans" cxnId="{CF2480FC-A9CA-49FE-A47A-8CD81BA8F566}">
      <dgm:prSet/>
      <dgm:spPr/>
      <dgm:t>
        <a:bodyPr/>
        <a:lstStyle/>
        <a:p>
          <a:endParaRPr lang="fr-FR"/>
        </a:p>
      </dgm:t>
    </dgm:pt>
    <dgm:pt modelId="{43510AF9-EA8F-4BBD-BBA0-6C15A1B752E4}">
      <dgm:prSet phldrT="[Texte]" custT="1"/>
      <dgm:spPr/>
      <dgm:t>
        <a:bodyPr/>
        <a:lstStyle/>
        <a:p>
          <a:r>
            <a:rPr lang="fr-FR" sz="1200" dirty="0"/>
            <a:t>Accueil et installation de l’EMV</a:t>
          </a:r>
        </a:p>
      </dgm:t>
    </dgm:pt>
    <dgm:pt modelId="{67179D0F-459D-4B27-8B12-43A7B658BC20}" type="parTrans" cxnId="{543257BA-27C5-4A24-ADF4-395A53513647}">
      <dgm:prSet/>
      <dgm:spPr/>
      <dgm:t>
        <a:bodyPr/>
        <a:lstStyle/>
        <a:p>
          <a:endParaRPr lang="fr-FR"/>
        </a:p>
      </dgm:t>
    </dgm:pt>
    <dgm:pt modelId="{A578A3F7-EAAD-4138-98EE-12E87D81F74D}" type="sibTrans" cxnId="{543257BA-27C5-4A24-ADF4-395A53513647}">
      <dgm:prSet/>
      <dgm:spPr/>
      <dgm:t>
        <a:bodyPr/>
        <a:lstStyle/>
        <a:p>
          <a:endParaRPr lang="fr-FR"/>
        </a:p>
      </dgm:t>
    </dgm:pt>
    <dgm:pt modelId="{4D44452D-DF78-45B3-B7B2-8BBFE674B783}">
      <dgm:prSet phldrT="[Texte]" custT="1"/>
      <dgm:spPr/>
      <dgm:t>
        <a:bodyPr/>
        <a:lstStyle/>
        <a:p>
          <a:r>
            <a:rPr lang="fr-FR" sz="1100" dirty="0"/>
            <a:t>Transmission de la liste à l’EMV</a:t>
          </a:r>
        </a:p>
      </dgm:t>
    </dgm:pt>
    <dgm:pt modelId="{F94BE24D-13DE-4956-B1F5-1CF3AA85639F}" type="parTrans" cxnId="{C591E9EF-72FE-4841-AC0B-2D7425225F01}">
      <dgm:prSet/>
      <dgm:spPr/>
      <dgm:t>
        <a:bodyPr/>
        <a:lstStyle/>
        <a:p>
          <a:endParaRPr lang="fr-FR"/>
        </a:p>
      </dgm:t>
    </dgm:pt>
    <dgm:pt modelId="{D30C7AAA-FB13-48E6-9EC5-186EA024CE8F}" type="sibTrans" cxnId="{C591E9EF-72FE-4841-AC0B-2D7425225F01}">
      <dgm:prSet/>
      <dgm:spPr/>
      <dgm:t>
        <a:bodyPr/>
        <a:lstStyle/>
        <a:p>
          <a:endParaRPr lang="fr-FR"/>
        </a:p>
      </dgm:t>
    </dgm:pt>
    <dgm:pt modelId="{76C425E7-1EB3-4E1A-8A21-0EB73E794790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b="0" dirty="0"/>
            <a:t> Outils </a:t>
          </a:r>
          <a:r>
            <a:rPr lang="fr-FR" sz="1100" b="0" dirty="0" err="1"/>
            <a:t>PrevHPV</a:t>
          </a:r>
          <a:r>
            <a:rPr lang="fr-FR" sz="1100" b="0" dirty="0"/>
            <a:t> disponibles</a:t>
          </a:r>
        </a:p>
      </dgm:t>
    </dgm:pt>
    <dgm:pt modelId="{6AD5BD81-D793-4A95-9ED6-313E057B35C1}" type="parTrans" cxnId="{7BF24419-E332-45AB-94FB-D67E4D0D1298}">
      <dgm:prSet/>
      <dgm:spPr/>
      <dgm:t>
        <a:bodyPr/>
        <a:lstStyle/>
        <a:p>
          <a:endParaRPr lang="fr-FR"/>
        </a:p>
      </dgm:t>
    </dgm:pt>
    <dgm:pt modelId="{A4BD250C-FBF3-4684-AC0D-C4FC8AB7E0F4}" type="sibTrans" cxnId="{7BF24419-E332-45AB-94FB-D67E4D0D1298}">
      <dgm:prSet/>
      <dgm:spPr/>
      <dgm:t>
        <a:bodyPr/>
        <a:lstStyle/>
        <a:p>
          <a:endParaRPr lang="fr-FR"/>
        </a:p>
      </dgm:t>
    </dgm:pt>
    <dgm:pt modelId="{14334683-B4F8-4B87-B090-DD2CFA90194A}">
      <dgm:prSet phldrT="[Texte]" custT="1"/>
      <dgm:spPr/>
      <dgm:t>
        <a:bodyPr/>
        <a:lstStyle/>
        <a:p>
          <a:r>
            <a:rPr lang="fr-FR" sz="1100" b="1" dirty="0"/>
            <a:t> Anticipation des aspects logistiques</a:t>
          </a:r>
        </a:p>
      </dgm:t>
    </dgm:pt>
    <dgm:pt modelId="{3C28247E-9D37-4A86-8529-1D40B4D53EC3}" type="parTrans" cxnId="{6B5C68C0-BCFB-4A91-8BAC-5B304E581F4D}">
      <dgm:prSet/>
      <dgm:spPr/>
      <dgm:t>
        <a:bodyPr/>
        <a:lstStyle/>
        <a:p>
          <a:endParaRPr lang="fr-FR"/>
        </a:p>
      </dgm:t>
    </dgm:pt>
    <dgm:pt modelId="{8DE8492F-35BB-4D82-8686-B3DAD74604B0}" type="sibTrans" cxnId="{6B5C68C0-BCFB-4A91-8BAC-5B304E581F4D}">
      <dgm:prSet/>
      <dgm:spPr/>
      <dgm:t>
        <a:bodyPr/>
        <a:lstStyle/>
        <a:p>
          <a:endParaRPr lang="fr-FR"/>
        </a:p>
      </dgm:t>
    </dgm:pt>
    <dgm:pt modelId="{61BA70E0-1C85-463E-81DB-786F4CB39B38}">
      <dgm:prSet phldrT="[Texte]" custT="1"/>
      <dgm:spPr/>
      <dgm:t>
        <a:bodyPr/>
        <a:lstStyle/>
        <a:p>
          <a:r>
            <a:rPr lang="fr-FR" sz="1100" dirty="0"/>
            <a:t>Ordre de passage des élèves</a:t>
          </a:r>
        </a:p>
      </dgm:t>
    </dgm:pt>
    <dgm:pt modelId="{6CBE6A27-550A-4FD3-AC88-738B702B8F08}" type="parTrans" cxnId="{3626E85A-FAC3-48C0-9793-E4FEF0898C16}">
      <dgm:prSet/>
      <dgm:spPr/>
      <dgm:t>
        <a:bodyPr/>
        <a:lstStyle/>
        <a:p>
          <a:endParaRPr lang="fr-FR"/>
        </a:p>
      </dgm:t>
    </dgm:pt>
    <dgm:pt modelId="{EB1DE3F7-41DC-47FF-A91D-7C5002C64D80}" type="sibTrans" cxnId="{3626E85A-FAC3-48C0-9793-E4FEF0898C16}">
      <dgm:prSet/>
      <dgm:spPr/>
      <dgm:t>
        <a:bodyPr/>
        <a:lstStyle/>
        <a:p>
          <a:endParaRPr lang="fr-FR"/>
        </a:p>
      </dgm:t>
    </dgm:pt>
    <dgm:pt modelId="{4D906AAA-998A-47CA-98E6-E5CFF7E25A44}">
      <dgm:prSet phldrT="[Texte]" custT="1"/>
      <dgm:spPr/>
      <dgm:t>
        <a:bodyPr/>
        <a:lstStyle/>
        <a:p>
          <a:r>
            <a:rPr lang="fr-FR" sz="1100" dirty="0"/>
            <a:t>Vérification des carnets de santé</a:t>
          </a:r>
        </a:p>
      </dgm:t>
    </dgm:pt>
    <dgm:pt modelId="{D4F4D757-8337-4E57-B182-F5F5542955AF}" type="parTrans" cxnId="{E2A6B3CC-B3AD-400F-BBFD-9099F456748B}">
      <dgm:prSet/>
      <dgm:spPr/>
      <dgm:t>
        <a:bodyPr/>
        <a:lstStyle/>
        <a:p>
          <a:endParaRPr lang="fr-FR"/>
        </a:p>
      </dgm:t>
    </dgm:pt>
    <dgm:pt modelId="{0FAEB42B-E460-4C62-9B5B-9DFFEB8CEED6}" type="sibTrans" cxnId="{E2A6B3CC-B3AD-400F-BBFD-9099F456748B}">
      <dgm:prSet/>
      <dgm:spPr/>
      <dgm:t>
        <a:bodyPr/>
        <a:lstStyle/>
        <a:p>
          <a:endParaRPr lang="fr-FR"/>
        </a:p>
      </dgm:t>
    </dgm:pt>
    <dgm:pt modelId="{861C5DFA-8C4F-4741-A4EE-82FCF31221B8}">
      <dgm:prSet phldrT="[Texte]" custT="1"/>
      <dgm:spPr/>
      <dgm:t>
        <a:bodyPr/>
        <a:lstStyle/>
        <a:p>
          <a:r>
            <a:rPr lang="fr-FR" sz="1200" dirty="0"/>
            <a:t>Accueil, vaccination, surveillance des élèves</a:t>
          </a:r>
        </a:p>
      </dgm:t>
    </dgm:pt>
    <dgm:pt modelId="{9ADF7139-A5B3-427E-B456-26300EE5C451}" type="parTrans" cxnId="{2697D23A-1EDC-4F82-B5C2-8E25CCCE586E}">
      <dgm:prSet/>
      <dgm:spPr/>
      <dgm:t>
        <a:bodyPr/>
        <a:lstStyle/>
        <a:p>
          <a:endParaRPr lang="fr-FR"/>
        </a:p>
      </dgm:t>
    </dgm:pt>
    <dgm:pt modelId="{AE0F75B9-129F-4FD6-80FC-E87390B5B3EA}" type="sibTrans" cxnId="{2697D23A-1EDC-4F82-B5C2-8E25CCCE586E}">
      <dgm:prSet/>
      <dgm:spPr/>
      <dgm:t>
        <a:bodyPr/>
        <a:lstStyle/>
        <a:p>
          <a:endParaRPr lang="fr-FR"/>
        </a:p>
      </dgm:t>
    </dgm:pt>
    <dgm:pt modelId="{1A1673A5-2806-473E-BCD9-4B5046B386DB}">
      <dgm:prSet phldrT="[Texte]" custT="1"/>
      <dgm:spPr/>
      <dgm:t>
        <a:bodyPr/>
        <a:lstStyle/>
        <a:p>
          <a:r>
            <a:rPr lang="fr-FR" sz="1200" dirty="0"/>
            <a:t>Si les carnets de santé n’ont pas pu être vérifiés avant : personnel pour appeler parents/médecin</a:t>
          </a:r>
        </a:p>
      </dgm:t>
    </dgm:pt>
    <dgm:pt modelId="{926ADBEE-2B6E-4C55-B7C6-5654A8EE6807}" type="parTrans" cxnId="{6EA15954-5F28-4073-B0CA-D7F48DFDCAD2}">
      <dgm:prSet/>
      <dgm:spPr/>
      <dgm:t>
        <a:bodyPr/>
        <a:lstStyle/>
        <a:p>
          <a:endParaRPr lang="fr-FR"/>
        </a:p>
      </dgm:t>
    </dgm:pt>
    <dgm:pt modelId="{840AE8BF-1948-4223-A100-FDD0236A9A1F}" type="sibTrans" cxnId="{6EA15954-5F28-4073-B0CA-D7F48DFDCAD2}">
      <dgm:prSet/>
      <dgm:spPr/>
      <dgm:t>
        <a:bodyPr/>
        <a:lstStyle/>
        <a:p>
          <a:endParaRPr lang="fr-FR"/>
        </a:p>
      </dgm:t>
    </dgm:pt>
    <dgm:pt modelId="{C66969A9-4997-4904-B526-303F2989CBD1}">
      <dgm:prSet phldrT="[Texte]" custT="1"/>
      <dgm:spPr/>
      <dgm:t>
        <a:bodyPr/>
        <a:lstStyle/>
        <a:p>
          <a:r>
            <a:rPr lang="fr-FR" sz="1100" dirty="0"/>
            <a:t>Préparation des locaux </a:t>
          </a:r>
        </a:p>
      </dgm:t>
    </dgm:pt>
    <dgm:pt modelId="{D0021378-DFB4-4913-B7CF-393442325B3D}" type="parTrans" cxnId="{9948A78B-56AB-4FDB-8F00-51D27204C0B4}">
      <dgm:prSet/>
      <dgm:spPr/>
      <dgm:t>
        <a:bodyPr/>
        <a:lstStyle/>
        <a:p>
          <a:endParaRPr lang="fr-FR"/>
        </a:p>
      </dgm:t>
    </dgm:pt>
    <dgm:pt modelId="{0A1E37CF-99B5-4BCE-A733-CEADAB3A07FB}" type="sibTrans" cxnId="{9948A78B-56AB-4FDB-8F00-51D27204C0B4}">
      <dgm:prSet/>
      <dgm:spPr/>
      <dgm:t>
        <a:bodyPr/>
        <a:lstStyle/>
        <a:p>
          <a:endParaRPr lang="fr-FR"/>
        </a:p>
      </dgm:t>
    </dgm:pt>
    <dgm:pt modelId="{A0CD3154-F5AA-47AA-A2A9-30EB073C1FED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b="0" dirty="0"/>
            <a:t> Gain de temps lors de la journée de vaccination</a:t>
          </a:r>
        </a:p>
      </dgm:t>
    </dgm:pt>
    <dgm:pt modelId="{DE696F69-403A-47A8-8501-700B7A1D8122}" type="parTrans" cxnId="{D0554C23-4BD6-4B5A-AB57-C11306EF3B33}">
      <dgm:prSet/>
      <dgm:spPr/>
      <dgm:t>
        <a:bodyPr/>
        <a:lstStyle/>
        <a:p>
          <a:endParaRPr lang="fr-FR"/>
        </a:p>
      </dgm:t>
    </dgm:pt>
    <dgm:pt modelId="{CBB5DC79-FB5D-4704-A1F9-236508B7D19F}" type="sibTrans" cxnId="{D0554C23-4BD6-4B5A-AB57-C11306EF3B33}">
      <dgm:prSet/>
      <dgm:spPr/>
      <dgm:t>
        <a:bodyPr/>
        <a:lstStyle/>
        <a:p>
          <a:endParaRPr lang="fr-FR"/>
        </a:p>
      </dgm:t>
    </dgm:pt>
    <dgm:pt modelId="{7E102F2C-B0AC-4AF5-B500-02150DCF3E2E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sz="1100" b="0" u="sng" dirty="0">
              <a:solidFill>
                <a:schemeClr val="accent5"/>
              </a:solidFill>
            </a:rPr>
            <a:t>hpvgame.fr</a:t>
          </a:r>
        </a:p>
      </dgm:t>
    </dgm:pt>
    <dgm:pt modelId="{CF6B23A6-5C2E-46AF-BDDC-3AD40CF60DF4}" type="parTrans" cxnId="{51B17938-45A7-4405-B07A-B9162A6564D5}">
      <dgm:prSet/>
      <dgm:spPr/>
    </dgm:pt>
    <dgm:pt modelId="{60EBD9C2-A6AA-48BA-9090-86E2545C1C45}" type="sibTrans" cxnId="{51B17938-45A7-4405-B07A-B9162A6564D5}">
      <dgm:prSet/>
      <dgm:spPr/>
    </dgm:pt>
    <dgm:pt modelId="{7B0F74F2-BDF3-412F-AFC5-11A4FBCC6713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ctr">
            <a:buNone/>
          </a:pPr>
          <a:endParaRPr lang="fr-FR" sz="1100" b="0" u="sng" dirty="0">
            <a:solidFill>
              <a:schemeClr val="accent5"/>
            </a:solidFill>
          </a:endParaRPr>
        </a:p>
      </dgm:t>
    </dgm:pt>
    <dgm:pt modelId="{BA2FE6EA-E6BD-4554-B7FF-2B886F28F733}" type="parTrans" cxnId="{A5FADA23-9C9B-495D-882B-BE9EDB2D4C7F}">
      <dgm:prSet/>
      <dgm:spPr/>
    </dgm:pt>
    <dgm:pt modelId="{0C22D3A8-1084-4E9E-AF46-6CD8BF5363C4}" type="sibTrans" cxnId="{A5FADA23-9C9B-495D-882B-BE9EDB2D4C7F}">
      <dgm:prSet/>
      <dgm:spPr/>
    </dgm:pt>
    <dgm:pt modelId="{F770DE9B-FA30-4F53-9172-5C313541B7AF}" type="pres">
      <dgm:prSet presAssocID="{FA91C236-A951-4801-9BB4-CDF8102887D2}" presName="Name0" presStyleCnt="0">
        <dgm:presLayoutVars>
          <dgm:dir/>
          <dgm:resizeHandles val="exact"/>
        </dgm:presLayoutVars>
      </dgm:prSet>
      <dgm:spPr/>
    </dgm:pt>
    <dgm:pt modelId="{A12328C9-FCCB-4C49-86CC-D0DAC8AC8350}" type="pres">
      <dgm:prSet presAssocID="{16A87A54-BF15-4616-9B84-1BB09D6BF041}" presName="node" presStyleLbl="node1" presStyleIdx="0" presStyleCnt="4">
        <dgm:presLayoutVars>
          <dgm:bulletEnabled val="1"/>
        </dgm:presLayoutVars>
      </dgm:prSet>
      <dgm:spPr/>
    </dgm:pt>
    <dgm:pt modelId="{474D2521-F952-4174-AC9D-C2A49489014F}" type="pres">
      <dgm:prSet presAssocID="{2FC8CBA3-F7AE-428A-9CA6-457936EBB801}" presName="sibTrans" presStyleCnt="0"/>
      <dgm:spPr/>
    </dgm:pt>
    <dgm:pt modelId="{530FB9DE-C86F-4427-886D-89916026C7C2}" type="pres">
      <dgm:prSet presAssocID="{68612FCD-57E5-4720-829F-AFA2072765E7}" presName="node" presStyleLbl="node1" presStyleIdx="1" presStyleCnt="4">
        <dgm:presLayoutVars>
          <dgm:bulletEnabled val="1"/>
        </dgm:presLayoutVars>
      </dgm:prSet>
      <dgm:spPr/>
    </dgm:pt>
    <dgm:pt modelId="{1B908684-0273-41DE-9BEC-A884283EB609}" type="pres">
      <dgm:prSet presAssocID="{61CB85E5-781E-466F-B498-77CD4B7E5600}" presName="sibTrans" presStyleCnt="0"/>
      <dgm:spPr/>
    </dgm:pt>
    <dgm:pt modelId="{F0D115BA-241E-4111-929E-C0FBBF878B6F}" type="pres">
      <dgm:prSet presAssocID="{B1D4D50F-F796-4C91-855C-631BA823CFF3}" presName="node" presStyleLbl="node1" presStyleIdx="2" presStyleCnt="4">
        <dgm:presLayoutVars>
          <dgm:bulletEnabled val="1"/>
        </dgm:presLayoutVars>
      </dgm:prSet>
      <dgm:spPr/>
    </dgm:pt>
    <dgm:pt modelId="{AFDC1290-0DED-43BD-A89B-33DB669372F0}" type="pres">
      <dgm:prSet presAssocID="{F1AD4D7A-DD3A-4311-9735-8D7D75842D6C}" presName="sibTrans" presStyleCnt="0"/>
      <dgm:spPr/>
    </dgm:pt>
    <dgm:pt modelId="{7F5FAFA8-5ABA-4A38-8779-789F524237F3}" type="pres">
      <dgm:prSet presAssocID="{C75E9520-A867-416D-AD58-67BAF06F2631}" presName="node" presStyleLbl="node1" presStyleIdx="3" presStyleCnt="4" custLinFactNeighborX="67373" custLinFactNeighborY="-802">
        <dgm:presLayoutVars>
          <dgm:bulletEnabled val="1"/>
        </dgm:presLayoutVars>
      </dgm:prSet>
      <dgm:spPr/>
    </dgm:pt>
  </dgm:ptLst>
  <dgm:cxnLst>
    <dgm:cxn modelId="{49E3F109-5BBA-49DA-8B9B-4743666F3DEF}" type="presOf" srcId="{A0CD3154-F5AA-47AA-A2A9-30EB073C1FED}" destId="{A12328C9-FCCB-4C49-86CC-D0DAC8AC8350}" srcOrd="0" destOrd="3" presId="urn:microsoft.com/office/officeart/2005/8/layout/hList6"/>
    <dgm:cxn modelId="{510DF40B-337C-4CB7-9C35-A7C8107AD72C}" type="presOf" srcId="{7E102F2C-B0AC-4AF5-B500-02150DCF3E2E}" destId="{A12328C9-FCCB-4C49-86CC-D0DAC8AC8350}" srcOrd="0" destOrd="6" presId="urn:microsoft.com/office/officeart/2005/8/layout/hList6"/>
    <dgm:cxn modelId="{698FBD16-6E4F-49F8-B7A8-31D7A3EEAD2D}" type="presOf" srcId="{C05DEB73-1B66-4137-A652-89F005369786}" destId="{A12328C9-FCCB-4C49-86CC-D0DAC8AC8350}" srcOrd="0" destOrd="1" presId="urn:microsoft.com/office/officeart/2005/8/layout/hList6"/>
    <dgm:cxn modelId="{7BF24419-E332-45AB-94FB-D67E4D0D1298}" srcId="{16A87A54-BF15-4616-9B84-1BB09D6BF041}" destId="{76C425E7-1EB3-4E1A-8A21-0EB73E794790}" srcOrd="3" destOrd="0" parTransId="{6AD5BD81-D793-4A95-9ED6-313E057B35C1}" sibTransId="{A4BD250C-FBF3-4684-AC0D-C4FC8AB7E0F4}"/>
    <dgm:cxn modelId="{D0554C23-4BD6-4B5A-AB57-C11306EF3B33}" srcId="{16A87A54-BF15-4616-9B84-1BB09D6BF041}" destId="{A0CD3154-F5AA-47AA-A2A9-30EB073C1FED}" srcOrd="2" destOrd="0" parTransId="{DE696F69-403A-47A8-8501-700B7A1D8122}" sibTransId="{CBB5DC79-FB5D-4704-A1F9-236508B7D19F}"/>
    <dgm:cxn modelId="{A5FADA23-9C9B-495D-882B-BE9EDB2D4C7F}" srcId="{16A87A54-BF15-4616-9B84-1BB09D6BF041}" destId="{7B0F74F2-BDF3-412F-AFC5-11A4FBCC6713}" srcOrd="4" destOrd="0" parTransId="{BA2FE6EA-E6BD-4554-B7FF-2B886F28F733}" sibTransId="{0C22D3A8-1084-4E9E-AF46-6CD8BF5363C4}"/>
    <dgm:cxn modelId="{59A73C26-96DC-4A5F-BF07-E635A216D4AC}" type="presOf" srcId="{6CB5E89A-EC02-4864-BF79-70F03189E336}" destId="{530FB9DE-C86F-4427-886D-89916026C7C2}" srcOrd="0" destOrd="2" presId="urn:microsoft.com/office/officeart/2005/8/layout/hList6"/>
    <dgm:cxn modelId="{A9CA2528-39C1-4224-9A49-6D6C1DFEBE62}" type="presOf" srcId="{4AB3C71E-BADA-421B-B883-A2047F31E6A5}" destId="{F0D115BA-241E-4111-929E-C0FBBF878B6F}" srcOrd="0" destOrd="1" presId="urn:microsoft.com/office/officeart/2005/8/layout/hList6"/>
    <dgm:cxn modelId="{6CAA082B-5425-4201-ADDE-C76E6FE2FE87}" srcId="{FA91C236-A951-4801-9BB4-CDF8102887D2}" destId="{B1D4D50F-F796-4C91-855C-631BA823CFF3}" srcOrd="2" destOrd="0" parTransId="{F5A3CE21-D891-42DA-9267-E7A6591FD323}" sibTransId="{F1AD4D7A-DD3A-4311-9735-8D7D75842D6C}"/>
    <dgm:cxn modelId="{71331C2B-60B2-4A8D-87D1-433B803116E1}" srcId="{68612FCD-57E5-4720-829F-AFA2072765E7}" destId="{4D8E1472-DB4C-4D9F-A992-E30428AD28D3}" srcOrd="0" destOrd="0" parTransId="{594E94F7-929B-4C66-9142-0D3BD92A669A}" sibTransId="{371BE57E-CE00-44DE-926C-D4E7422E4227}"/>
    <dgm:cxn modelId="{5E1FFD2C-D167-479E-81B2-CDD6322F6F19}" srcId="{B1D4D50F-F796-4C91-855C-631BA823CFF3}" destId="{77F1494F-BECB-4F56-B99A-5ABA8FD606CD}" srcOrd="1" destOrd="0" parTransId="{7537350B-745F-4D92-AE31-C9BADB0DE078}" sibTransId="{CCC9FC73-C2B6-4AB2-8D96-48ABB031AD62}"/>
    <dgm:cxn modelId="{13873736-46FA-484B-996A-16169DB5FB08}" type="presOf" srcId="{76C425E7-1EB3-4E1A-8A21-0EB73E794790}" destId="{A12328C9-FCCB-4C49-86CC-D0DAC8AC8350}" srcOrd="0" destOrd="4" presId="urn:microsoft.com/office/officeart/2005/8/layout/hList6"/>
    <dgm:cxn modelId="{0A0E8A36-93C4-4E65-AD41-7C2EA1A7C078}" type="presOf" srcId="{FA91C236-A951-4801-9BB4-CDF8102887D2}" destId="{F770DE9B-FA30-4F53-9172-5C313541B7AF}" srcOrd="0" destOrd="0" presId="urn:microsoft.com/office/officeart/2005/8/layout/hList6"/>
    <dgm:cxn modelId="{51B17938-45A7-4405-B07A-B9162A6564D5}" srcId="{16A87A54-BF15-4616-9B84-1BB09D6BF041}" destId="{7E102F2C-B0AC-4AF5-B500-02150DCF3E2E}" srcOrd="5" destOrd="0" parTransId="{CF6B23A6-5C2E-46AF-BDDC-3AD40CF60DF4}" sibTransId="{60EBD9C2-A6AA-48BA-9090-86E2545C1C45}"/>
    <dgm:cxn modelId="{2697D23A-1EDC-4F82-B5C2-8E25CCCE586E}" srcId="{C75E9520-A867-416D-AD58-67BAF06F2631}" destId="{861C5DFA-8C4F-4741-A4EE-82FCF31221B8}" srcOrd="1" destOrd="0" parTransId="{9ADF7139-A5B3-427E-B456-26300EE5C451}" sibTransId="{AE0F75B9-129F-4FD6-80FC-E87390B5B3EA}"/>
    <dgm:cxn modelId="{83A3DB3B-1B83-45F4-BD90-032B3A28307C}" type="presOf" srcId="{C75E9520-A867-416D-AD58-67BAF06F2631}" destId="{7F5FAFA8-5ABA-4A38-8779-789F524237F3}" srcOrd="0" destOrd="0" presId="urn:microsoft.com/office/officeart/2005/8/layout/hList6"/>
    <dgm:cxn modelId="{95A32345-83E9-4C13-A01C-A5D8BEC5709E}" srcId="{FA91C236-A951-4801-9BB4-CDF8102887D2}" destId="{C75E9520-A867-416D-AD58-67BAF06F2631}" srcOrd="3" destOrd="0" parTransId="{A6160997-A7D1-4C9C-B97D-CCE3B9AC8446}" sibTransId="{3CE65D7F-6E48-4564-9C68-BE47F9B3A9DB}"/>
    <dgm:cxn modelId="{4CADAA6D-E3CC-4448-A5BB-432DC1082F95}" type="presOf" srcId="{1A1673A5-2806-473E-BCD9-4B5046B386DB}" destId="{7F5FAFA8-5ABA-4A38-8779-789F524237F3}" srcOrd="0" destOrd="3" presId="urn:microsoft.com/office/officeart/2005/8/layout/hList6"/>
    <dgm:cxn modelId="{D448BB6F-4B2B-4734-9D74-A918A2245130}" type="presOf" srcId="{4D8E1472-DB4C-4D9F-A992-E30428AD28D3}" destId="{530FB9DE-C86F-4427-886D-89916026C7C2}" srcOrd="0" destOrd="1" presId="urn:microsoft.com/office/officeart/2005/8/layout/hList6"/>
    <dgm:cxn modelId="{DC0AB052-ED9D-4EF1-ABF7-65CB73069841}" srcId="{FA91C236-A951-4801-9BB4-CDF8102887D2}" destId="{16A87A54-BF15-4616-9B84-1BB09D6BF041}" srcOrd="0" destOrd="0" parTransId="{D23EBA64-CE86-466F-9937-3DE7B3881516}" sibTransId="{2FC8CBA3-F7AE-428A-9CA6-457936EBB801}"/>
    <dgm:cxn modelId="{61A97874-8348-48D1-B7FF-D2DE07F2BFDD}" srcId="{16A87A54-BF15-4616-9B84-1BB09D6BF041}" destId="{C05DEB73-1B66-4137-A652-89F005369786}" srcOrd="0" destOrd="0" parTransId="{F940F15A-8513-45A9-AE2D-6D9AB497169D}" sibTransId="{B60EADAF-81C7-4C78-BEC1-8758F0AA3F26}"/>
    <dgm:cxn modelId="{6EA15954-5F28-4073-B0CA-D7F48DFDCAD2}" srcId="{C75E9520-A867-416D-AD58-67BAF06F2631}" destId="{1A1673A5-2806-473E-BCD9-4B5046B386DB}" srcOrd="2" destOrd="0" parTransId="{926ADBEE-2B6E-4C55-B7C6-5654A8EE6807}" sibTransId="{840AE8BF-1948-4223-A100-FDD0236A9A1F}"/>
    <dgm:cxn modelId="{3626E85A-FAC3-48C0-9793-E4FEF0898C16}" srcId="{B1D4D50F-F796-4C91-855C-631BA823CFF3}" destId="{61BA70E0-1C85-463E-81DB-786F4CB39B38}" srcOrd="3" destOrd="0" parTransId="{6CBE6A27-550A-4FD3-AC88-738B702B8F08}" sibTransId="{EB1DE3F7-41DC-47FF-A91D-7C5002C64D80}"/>
    <dgm:cxn modelId="{361A7A82-E254-46F7-8E7D-B669DEECA9C5}" srcId="{FA91C236-A951-4801-9BB4-CDF8102887D2}" destId="{68612FCD-57E5-4720-829F-AFA2072765E7}" srcOrd="1" destOrd="0" parTransId="{E95D4DDA-0180-4FF8-90AF-3E469C2DF845}" sibTransId="{61CB85E5-781E-466F-B498-77CD4B7E5600}"/>
    <dgm:cxn modelId="{C0979A8A-A5D5-4013-AAA5-4C5FA947E351}" type="presOf" srcId="{68612FCD-57E5-4720-829F-AFA2072765E7}" destId="{530FB9DE-C86F-4427-886D-89916026C7C2}" srcOrd="0" destOrd="0" presId="urn:microsoft.com/office/officeart/2005/8/layout/hList6"/>
    <dgm:cxn modelId="{9948A78B-56AB-4FDB-8F00-51D27204C0B4}" srcId="{B1D4D50F-F796-4C91-855C-631BA823CFF3}" destId="{C66969A9-4997-4904-B526-303F2989CBD1}" srcOrd="5" destOrd="0" parTransId="{D0021378-DFB4-4913-B7CF-393442325B3D}" sibTransId="{0A1E37CF-99B5-4BCE-A733-CEADAB3A07FB}"/>
    <dgm:cxn modelId="{424D7B8D-EB4A-493B-B41C-84BDA20AADD8}" type="presOf" srcId="{77F1494F-BECB-4F56-B99A-5ABA8FD606CD}" destId="{F0D115BA-241E-4111-929E-C0FBBF878B6F}" srcOrd="0" destOrd="2" presId="urn:microsoft.com/office/officeart/2005/8/layout/hList6"/>
    <dgm:cxn modelId="{20754C9A-FDF2-4AB4-B601-9B595AA333D2}" type="presOf" srcId="{04D3AC7D-6B10-4C7C-94E5-D261CF584867}" destId="{7F5FAFA8-5ABA-4A38-8779-789F524237F3}" srcOrd="0" destOrd="4" presId="urn:microsoft.com/office/officeart/2005/8/layout/hList6"/>
    <dgm:cxn modelId="{7838EEA2-A15F-4A95-B0C0-D0F12A9B4734}" type="presOf" srcId="{16A87A54-BF15-4616-9B84-1BB09D6BF041}" destId="{A12328C9-FCCB-4C49-86CC-D0DAC8AC8350}" srcOrd="0" destOrd="0" presId="urn:microsoft.com/office/officeart/2005/8/layout/hList6"/>
    <dgm:cxn modelId="{E45F7FA8-9C7F-49DC-AB82-50D1BC0F2899}" type="presOf" srcId="{7B0F74F2-BDF3-412F-AFC5-11A4FBCC6713}" destId="{A12328C9-FCCB-4C49-86CC-D0DAC8AC8350}" srcOrd="0" destOrd="5" presId="urn:microsoft.com/office/officeart/2005/8/layout/hList6"/>
    <dgm:cxn modelId="{079DCFB3-A20B-4976-876B-E6A15291B538}" type="presOf" srcId="{61BA70E0-1C85-463E-81DB-786F4CB39B38}" destId="{F0D115BA-241E-4111-929E-C0FBBF878B6F}" srcOrd="0" destOrd="4" presId="urn:microsoft.com/office/officeart/2005/8/layout/hList6"/>
    <dgm:cxn modelId="{543257BA-27C5-4A24-ADF4-395A53513647}" srcId="{C75E9520-A867-416D-AD58-67BAF06F2631}" destId="{43510AF9-EA8F-4BBD-BBA0-6C15A1B752E4}" srcOrd="0" destOrd="0" parTransId="{67179D0F-459D-4B27-8B12-43A7B658BC20}" sibTransId="{A578A3F7-EAAD-4138-98EE-12E87D81F74D}"/>
    <dgm:cxn modelId="{6B5C68C0-BCFB-4A91-8BAC-5B304E581F4D}" srcId="{68612FCD-57E5-4720-829F-AFA2072765E7}" destId="{14334683-B4F8-4B87-B090-DD2CFA90194A}" srcOrd="2" destOrd="0" parTransId="{3C28247E-9D37-4A86-8529-1D40B4D53EC3}" sibTransId="{8DE8492F-35BB-4D82-8686-B3DAD74604B0}"/>
    <dgm:cxn modelId="{BDDFFACA-06E2-4CA8-99D8-A8BEF64F53EB}" type="presOf" srcId="{43510AF9-EA8F-4BBD-BBA0-6C15A1B752E4}" destId="{7F5FAFA8-5ABA-4A38-8779-789F524237F3}" srcOrd="0" destOrd="1" presId="urn:microsoft.com/office/officeart/2005/8/layout/hList6"/>
    <dgm:cxn modelId="{1C5EF6CB-9C41-42CB-A4E2-AD5814F4E527}" srcId="{B1D4D50F-F796-4C91-855C-631BA823CFF3}" destId="{4AB3C71E-BADA-421B-B883-A2047F31E6A5}" srcOrd="0" destOrd="0" parTransId="{A3D95E1A-B83A-405A-99C8-61B8425360AD}" sibTransId="{62F13154-62A5-41E3-A31A-DA966DAF7364}"/>
    <dgm:cxn modelId="{E2A6B3CC-B3AD-400F-BBFD-9099F456748B}" srcId="{B1D4D50F-F796-4C91-855C-631BA823CFF3}" destId="{4D906AAA-998A-47CA-98E6-E5CFF7E25A44}" srcOrd="2" destOrd="0" parTransId="{D4F4D757-8337-4E57-B182-F5F5542955AF}" sibTransId="{0FAEB42B-E460-4C62-9B5B-9DFFEB8CEED6}"/>
    <dgm:cxn modelId="{E86496D2-57AF-4E9B-AA49-9748C311EF62}" type="presOf" srcId="{B1D4D50F-F796-4C91-855C-631BA823CFF3}" destId="{F0D115BA-241E-4111-929E-C0FBBF878B6F}" srcOrd="0" destOrd="0" presId="urn:microsoft.com/office/officeart/2005/8/layout/hList6"/>
    <dgm:cxn modelId="{4C9450D7-E3F2-4DD6-ACDE-9AE413E0DDCC}" type="presOf" srcId="{861C5DFA-8C4F-4741-A4EE-82FCF31221B8}" destId="{7F5FAFA8-5ABA-4A38-8779-789F524237F3}" srcOrd="0" destOrd="2" presId="urn:microsoft.com/office/officeart/2005/8/layout/hList6"/>
    <dgm:cxn modelId="{D1CBB9D7-9453-48A5-9F0C-39CDEB04D29A}" type="presOf" srcId="{C66969A9-4997-4904-B526-303F2989CBD1}" destId="{F0D115BA-241E-4111-929E-C0FBBF878B6F}" srcOrd="0" destOrd="6" presId="urn:microsoft.com/office/officeart/2005/8/layout/hList6"/>
    <dgm:cxn modelId="{401965E1-F607-4525-BBAF-2F30EE9654FC}" type="presOf" srcId="{58672353-5DE0-4C18-98A2-4C28267F7BBB}" destId="{A12328C9-FCCB-4C49-86CC-D0DAC8AC8350}" srcOrd="0" destOrd="2" presId="urn:microsoft.com/office/officeart/2005/8/layout/hList6"/>
    <dgm:cxn modelId="{D66C17E2-23DA-48DE-A1DC-1AED6FB443DC}" type="presOf" srcId="{4D906AAA-998A-47CA-98E6-E5CFF7E25A44}" destId="{F0D115BA-241E-4111-929E-C0FBBF878B6F}" srcOrd="0" destOrd="3" presId="urn:microsoft.com/office/officeart/2005/8/layout/hList6"/>
    <dgm:cxn modelId="{EA1C3CE9-ED56-4EBB-A093-17CDCDCA8ED8}" type="presOf" srcId="{14334683-B4F8-4B87-B090-DD2CFA90194A}" destId="{530FB9DE-C86F-4427-886D-89916026C7C2}" srcOrd="0" destOrd="3" presId="urn:microsoft.com/office/officeart/2005/8/layout/hList6"/>
    <dgm:cxn modelId="{C591E9EF-72FE-4841-AC0B-2D7425225F01}" srcId="{B1D4D50F-F796-4C91-855C-631BA823CFF3}" destId="{4D44452D-DF78-45B3-B7B2-8BBFE674B783}" srcOrd="4" destOrd="0" parTransId="{F94BE24D-13DE-4956-B1F5-1CF3AA85639F}" sibTransId="{D30C7AAA-FB13-48E6-9EC5-186EA024CE8F}"/>
    <dgm:cxn modelId="{7B2FFFEF-3F00-411F-A19F-25F7294535D6}" srcId="{16A87A54-BF15-4616-9B84-1BB09D6BF041}" destId="{58672353-5DE0-4C18-98A2-4C28267F7BBB}" srcOrd="1" destOrd="0" parTransId="{7B5B9882-7E4B-4BE5-AD56-28A79B9BDF34}" sibTransId="{DE1CB903-6FF7-4797-BDC7-864C77545239}"/>
    <dgm:cxn modelId="{9DF046F4-BC5C-443B-B560-BC90688B2F0F}" srcId="{68612FCD-57E5-4720-829F-AFA2072765E7}" destId="{6CB5E89A-EC02-4864-BF79-70F03189E336}" srcOrd="1" destOrd="0" parTransId="{687FA108-B7F2-423C-B01B-6A6EE812BC17}" sibTransId="{E54C564B-62D3-408B-8A86-A32D94D04D67}"/>
    <dgm:cxn modelId="{117DAFFB-7A24-4704-8410-A7883D5C80D3}" type="presOf" srcId="{4D44452D-DF78-45B3-B7B2-8BBFE674B783}" destId="{F0D115BA-241E-4111-929E-C0FBBF878B6F}" srcOrd="0" destOrd="5" presId="urn:microsoft.com/office/officeart/2005/8/layout/hList6"/>
    <dgm:cxn modelId="{CF2480FC-A9CA-49FE-A47A-8CD81BA8F566}" srcId="{C75E9520-A867-416D-AD58-67BAF06F2631}" destId="{04D3AC7D-6B10-4C7C-94E5-D261CF584867}" srcOrd="3" destOrd="0" parTransId="{94CFD403-AB7F-4E0A-B99C-803B076A5BDF}" sibTransId="{2B82F35E-FDC4-408D-9EC0-DE6252C6E656}"/>
    <dgm:cxn modelId="{3D7EA794-A9C8-49AD-9863-AB9E76A78F93}" type="presParOf" srcId="{F770DE9B-FA30-4F53-9172-5C313541B7AF}" destId="{A12328C9-FCCB-4C49-86CC-D0DAC8AC8350}" srcOrd="0" destOrd="0" presId="urn:microsoft.com/office/officeart/2005/8/layout/hList6"/>
    <dgm:cxn modelId="{E906A516-FF4F-4F29-B9B5-8958BB6805AF}" type="presParOf" srcId="{F770DE9B-FA30-4F53-9172-5C313541B7AF}" destId="{474D2521-F952-4174-AC9D-C2A49489014F}" srcOrd="1" destOrd="0" presId="urn:microsoft.com/office/officeart/2005/8/layout/hList6"/>
    <dgm:cxn modelId="{BAE62C7C-DFDC-4B66-8367-07A4EF98F4E4}" type="presParOf" srcId="{F770DE9B-FA30-4F53-9172-5C313541B7AF}" destId="{530FB9DE-C86F-4427-886D-89916026C7C2}" srcOrd="2" destOrd="0" presId="urn:microsoft.com/office/officeart/2005/8/layout/hList6"/>
    <dgm:cxn modelId="{5A4AE6AC-73F0-4FCE-83C6-AA86428D5502}" type="presParOf" srcId="{F770DE9B-FA30-4F53-9172-5C313541B7AF}" destId="{1B908684-0273-41DE-9BEC-A884283EB609}" srcOrd="3" destOrd="0" presId="urn:microsoft.com/office/officeart/2005/8/layout/hList6"/>
    <dgm:cxn modelId="{BE58D48F-5FE9-46B6-9292-95EE0DC55D28}" type="presParOf" srcId="{F770DE9B-FA30-4F53-9172-5C313541B7AF}" destId="{F0D115BA-241E-4111-929E-C0FBBF878B6F}" srcOrd="4" destOrd="0" presId="urn:microsoft.com/office/officeart/2005/8/layout/hList6"/>
    <dgm:cxn modelId="{21218183-1CC1-41D0-989A-06F71D63DCBD}" type="presParOf" srcId="{F770DE9B-FA30-4F53-9172-5C313541B7AF}" destId="{AFDC1290-0DED-43BD-A89B-33DB669372F0}" srcOrd="5" destOrd="0" presId="urn:microsoft.com/office/officeart/2005/8/layout/hList6"/>
    <dgm:cxn modelId="{F2C8B75F-D427-4E71-8C65-C9CB5A96AC00}" type="presParOf" srcId="{F770DE9B-FA30-4F53-9172-5C313541B7AF}" destId="{7F5FAFA8-5ABA-4A38-8779-789F524237F3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91C236-A951-4801-9BB4-CDF8102887D2}" type="doc">
      <dgm:prSet loTypeId="urn:microsoft.com/office/officeart/2005/8/layout/hList6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16A87A54-BF15-4616-9B84-1BB09D6BF041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>
            <a:buNone/>
          </a:pPr>
          <a:r>
            <a:rPr lang="fr-FR" sz="1400" b="1" dirty="0"/>
            <a:t>Education, Motivation, Mobilisation</a:t>
          </a:r>
        </a:p>
      </dgm:t>
    </dgm:pt>
    <dgm:pt modelId="{D23EBA64-CE86-466F-9937-3DE7B3881516}" type="parTrans" cxnId="{DC0AB052-ED9D-4EF1-ABF7-65CB73069841}">
      <dgm:prSet/>
      <dgm:spPr/>
      <dgm:t>
        <a:bodyPr/>
        <a:lstStyle/>
        <a:p>
          <a:endParaRPr lang="fr-FR"/>
        </a:p>
      </dgm:t>
    </dgm:pt>
    <dgm:pt modelId="{2FC8CBA3-F7AE-428A-9CA6-457936EBB801}" type="sibTrans" cxnId="{DC0AB052-ED9D-4EF1-ABF7-65CB73069841}">
      <dgm:prSet/>
      <dgm:spPr/>
      <dgm:t>
        <a:bodyPr/>
        <a:lstStyle/>
        <a:p>
          <a:endParaRPr lang="fr-FR"/>
        </a:p>
      </dgm:t>
    </dgm:pt>
    <dgm:pt modelId="{C05DEB73-1B66-4137-A652-89F005369786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dirty="0"/>
            <a:t> </a:t>
          </a:r>
          <a:r>
            <a:rPr lang="fr-FR" sz="1100" b="0" dirty="0"/>
            <a:t>Pour une prise de décision éclairée</a:t>
          </a:r>
        </a:p>
      </dgm:t>
    </dgm:pt>
    <dgm:pt modelId="{F940F15A-8513-45A9-AE2D-6D9AB497169D}" type="parTrans" cxnId="{61A97874-8348-48D1-B7FF-D2DE07F2BFDD}">
      <dgm:prSet/>
      <dgm:spPr/>
      <dgm:t>
        <a:bodyPr/>
        <a:lstStyle/>
        <a:p>
          <a:endParaRPr lang="fr-FR"/>
        </a:p>
      </dgm:t>
    </dgm:pt>
    <dgm:pt modelId="{B60EADAF-81C7-4C78-BEC1-8758F0AA3F26}" type="sibTrans" cxnId="{61A97874-8348-48D1-B7FF-D2DE07F2BFDD}">
      <dgm:prSet/>
      <dgm:spPr/>
      <dgm:t>
        <a:bodyPr/>
        <a:lstStyle/>
        <a:p>
          <a:endParaRPr lang="fr-FR"/>
        </a:p>
      </dgm:t>
    </dgm:pt>
    <dgm:pt modelId="{58672353-5DE0-4C18-98A2-4C28267F7BBB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b="0" dirty="0"/>
            <a:t> Parents ET adolescents</a:t>
          </a:r>
        </a:p>
      </dgm:t>
    </dgm:pt>
    <dgm:pt modelId="{7B5B9882-7E4B-4BE5-AD56-28A79B9BDF34}" type="parTrans" cxnId="{7B2FFFEF-3F00-411F-A19F-25F7294535D6}">
      <dgm:prSet/>
      <dgm:spPr/>
      <dgm:t>
        <a:bodyPr/>
        <a:lstStyle/>
        <a:p>
          <a:endParaRPr lang="fr-FR"/>
        </a:p>
      </dgm:t>
    </dgm:pt>
    <dgm:pt modelId="{DE1CB903-6FF7-4797-BDC7-864C77545239}" type="sibTrans" cxnId="{7B2FFFEF-3F00-411F-A19F-25F7294535D6}">
      <dgm:prSet/>
      <dgm:spPr/>
      <dgm:t>
        <a:bodyPr/>
        <a:lstStyle/>
        <a:p>
          <a:endParaRPr lang="fr-FR"/>
        </a:p>
      </dgm:t>
    </dgm:pt>
    <dgm:pt modelId="{68612FCD-57E5-4720-829F-AFA2072765E7}">
      <dgm:prSet phldrT="[Texte]" custT="1"/>
      <dgm:spPr/>
      <dgm:t>
        <a:bodyPr/>
        <a:lstStyle/>
        <a:p>
          <a:r>
            <a:rPr lang="fr-FR" sz="1400" b="1" dirty="0"/>
            <a:t>En amont de la journée de vaccination, le plus tôt possible</a:t>
          </a:r>
        </a:p>
      </dgm:t>
    </dgm:pt>
    <dgm:pt modelId="{E95D4DDA-0180-4FF8-90AF-3E469C2DF845}" type="parTrans" cxnId="{361A7A82-E254-46F7-8E7D-B669DEECA9C5}">
      <dgm:prSet/>
      <dgm:spPr/>
      <dgm:t>
        <a:bodyPr/>
        <a:lstStyle/>
        <a:p>
          <a:endParaRPr lang="fr-FR"/>
        </a:p>
      </dgm:t>
    </dgm:pt>
    <dgm:pt modelId="{61CB85E5-781E-466F-B498-77CD4B7E5600}" type="sibTrans" cxnId="{361A7A82-E254-46F7-8E7D-B669DEECA9C5}">
      <dgm:prSet/>
      <dgm:spPr/>
      <dgm:t>
        <a:bodyPr/>
        <a:lstStyle/>
        <a:p>
          <a:endParaRPr lang="fr-FR"/>
        </a:p>
      </dgm:t>
    </dgm:pt>
    <dgm:pt modelId="{4D8E1472-DB4C-4D9F-A992-E30428AD28D3}">
      <dgm:prSet phldrT="[Texte]" custT="1"/>
      <dgm:spPr/>
      <dgm:t>
        <a:bodyPr/>
        <a:lstStyle/>
        <a:p>
          <a:r>
            <a:rPr lang="fr-FR" sz="1100" dirty="0"/>
            <a:t> Echange entre équipe collège et équipe mobile de vaccination</a:t>
          </a:r>
        </a:p>
      </dgm:t>
    </dgm:pt>
    <dgm:pt modelId="{594E94F7-929B-4C66-9142-0D3BD92A669A}" type="parTrans" cxnId="{71331C2B-60B2-4A8D-87D1-433B803116E1}">
      <dgm:prSet/>
      <dgm:spPr/>
      <dgm:t>
        <a:bodyPr/>
        <a:lstStyle/>
        <a:p>
          <a:endParaRPr lang="fr-FR"/>
        </a:p>
      </dgm:t>
    </dgm:pt>
    <dgm:pt modelId="{371BE57E-CE00-44DE-926C-D4E7422E4227}" type="sibTrans" cxnId="{71331C2B-60B2-4A8D-87D1-433B803116E1}">
      <dgm:prSet/>
      <dgm:spPr/>
      <dgm:t>
        <a:bodyPr/>
        <a:lstStyle/>
        <a:p>
          <a:endParaRPr lang="fr-FR"/>
        </a:p>
      </dgm:t>
    </dgm:pt>
    <dgm:pt modelId="{6CB5E89A-EC02-4864-BF79-70F03189E336}">
      <dgm:prSet phldrT="[Texte]" custT="1"/>
      <dgm:spPr/>
      <dgm:t>
        <a:bodyPr/>
        <a:lstStyle/>
        <a:p>
          <a:r>
            <a:rPr lang="fr-FR" sz="1100" dirty="0"/>
            <a:t> Choix des dates, des horaires</a:t>
          </a:r>
        </a:p>
      </dgm:t>
    </dgm:pt>
    <dgm:pt modelId="{687FA108-B7F2-423C-B01B-6A6EE812BC17}" type="parTrans" cxnId="{9DF046F4-BC5C-443B-B560-BC90688B2F0F}">
      <dgm:prSet/>
      <dgm:spPr/>
      <dgm:t>
        <a:bodyPr/>
        <a:lstStyle/>
        <a:p>
          <a:endParaRPr lang="fr-FR"/>
        </a:p>
      </dgm:t>
    </dgm:pt>
    <dgm:pt modelId="{E54C564B-62D3-408B-8A86-A32D94D04D67}" type="sibTrans" cxnId="{9DF046F4-BC5C-443B-B560-BC90688B2F0F}">
      <dgm:prSet/>
      <dgm:spPr/>
      <dgm:t>
        <a:bodyPr/>
        <a:lstStyle/>
        <a:p>
          <a:endParaRPr lang="fr-FR"/>
        </a:p>
      </dgm:t>
    </dgm:pt>
    <dgm:pt modelId="{B1D4D50F-F796-4C91-855C-631BA823CFF3}">
      <dgm:prSet phldrT="[Texte]" custT="1"/>
      <dgm:spPr/>
      <dgm:t>
        <a:bodyPr/>
        <a:lstStyle/>
        <a:p>
          <a:r>
            <a:rPr lang="fr-FR" sz="1400" b="1" dirty="0"/>
            <a:t>En amont de la journée de vaccination</a:t>
          </a:r>
        </a:p>
      </dgm:t>
    </dgm:pt>
    <dgm:pt modelId="{F5A3CE21-D891-42DA-9267-E7A6591FD323}" type="parTrans" cxnId="{6CAA082B-5425-4201-ADDE-C76E6FE2FE87}">
      <dgm:prSet/>
      <dgm:spPr/>
      <dgm:t>
        <a:bodyPr/>
        <a:lstStyle/>
        <a:p>
          <a:endParaRPr lang="fr-FR"/>
        </a:p>
      </dgm:t>
    </dgm:pt>
    <dgm:pt modelId="{F1AD4D7A-DD3A-4311-9735-8D7D75842D6C}" type="sibTrans" cxnId="{6CAA082B-5425-4201-ADDE-C76E6FE2FE87}">
      <dgm:prSet/>
      <dgm:spPr/>
      <dgm:t>
        <a:bodyPr/>
        <a:lstStyle/>
        <a:p>
          <a:endParaRPr lang="fr-FR"/>
        </a:p>
      </dgm:t>
    </dgm:pt>
    <dgm:pt modelId="{4AB3C71E-BADA-421B-B883-A2047F31E6A5}">
      <dgm:prSet phldrT="[Texte]" custT="1"/>
      <dgm:spPr/>
      <dgm:t>
        <a:bodyPr/>
        <a:lstStyle/>
        <a:p>
          <a:r>
            <a:rPr lang="fr-FR" sz="1100" b="1" dirty="0"/>
            <a:t> Communication interne auprès de l’ensemble du personnel scolaire</a:t>
          </a:r>
        </a:p>
      </dgm:t>
    </dgm:pt>
    <dgm:pt modelId="{A3D95E1A-B83A-405A-99C8-61B8425360AD}" type="parTrans" cxnId="{1C5EF6CB-9C41-42CB-A4E2-AD5814F4E527}">
      <dgm:prSet/>
      <dgm:spPr/>
      <dgm:t>
        <a:bodyPr/>
        <a:lstStyle/>
        <a:p>
          <a:endParaRPr lang="fr-FR"/>
        </a:p>
      </dgm:t>
    </dgm:pt>
    <dgm:pt modelId="{62F13154-62A5-41E3-A31A-DA966DAF7364}" type="sibTrans" cxnId="{1C5EF6CB-9C41-42CB-A4E2-AD5814F4E527}">
      <dgm:prSet/>
      <dgm:spPr/>
      <dgm:t>
        <a:bodyPr/>
        <a:lstStyle/>
        <a:p>
          <a:endParaRPr lang="fr-FR"/>
        </a:p>
      </dgm:t>
    </dgm:pt>
    <dgm:pt modelId="{C75E9520-A867-416D-AD58-67BAF06F2631}">
      <dgm:prSet phldrT="[Texte]" custT="1"/>
      <dgm:spPr/>
      <dgm:t>
        <a:bodyPr/>
        <a:lstStyle/>
        <a:p>
          <a:r>
            <a:rPr lang="fr-FR" sz="1400" b="1" dirty="0"/>
            <a:t>Le jour de la vaccination</a:t>
          </a:r>
        </a:p>
      </dgm:t>
    </dgm:pt>
    <dgm:pt modelId="{A6160997-A7D1-4C9C-B97D-CCE3B9AC8446}" type="parTrans" cxnId="{95A32345-83E9-4C13-A01C-A5D8BEC5709E}">
      <dgm:prSet/>
      <dgm:spPr/>
      <dgm:t>
        <a:bodyPr/>
        <a:lstStyle/>
        <a:p>
          <a:endParaRPr lang="fr-FR"/>
        </a:p>
      </dgm:t>
    </dgm:pt>
    <dgm:pt modelId="{3CE65D7F-6E48-4564-9C68-BE47F9B3A9DB}" type="sibTrans" cxnId="{95A32345-83E9-4C13-A01C-A5D8BEC5709E}">
      <dgm:prSet/>
      <dgm:spPr/>
      <dgm:t>
        <a:bodyPr/>
        <a:lstStyle/>
        <a:p>
          <a:endParaRPr lang="fr-FR"/>
        </a:p>
      </dgm:t>
    </dgm:pt>
    <dgm:pt modelId="{77F1494F-BECB-4F56-B99A-5ABA8FD606CD}">
      <dgm:prSet phldrT="[Texte]" custT="1"/>
      <dgm:spPr/>
      <dgm:t>
        <a:bodyPr/>
        <a:lstStyle/>
        <a:p>
          <a:r>
            <a:rPr lang="fr-FR" sz="1100" b="1" dirty="0"/>
            <a:t> Recueil facilité des consentements </a:t>
          </a:r>
          <a:r>
            <a:rPr lang="fr-FR" sz="900" b="0" i="0" dirty="0"/>
            <a:t>(électronique ?)</a:t>
          </a:r>
          <a:endParaRPr lang="fr-FR" sz="1100" b="0" i="0" dirty="0"/>
        </a:p>
      </dgm:t>
    </dgm:pt>
    <dgm:pt modelId="{7537350B-745F-4D92-AE31-C9BADB0DE078}" type="parTrans" cxnId="{5E1FFD2C-D167-479E-81B2-CDD6322F6F19}">
      <dgm:prSet/>
      <dgm:spPr/>
      <dgm:t>
        <a:bodyPr/>
        <a:lstStyle/>
        <a:p>
          <a:endParaRPr lang="fr-FR"/>
        </a:p>
      </dgm:t>
    </dgm:pt>
    <dgm:pt modelId="{CCC9FC73-C2B6-4AB2-8D96-48ABB031AD62}" type="sibTrans" cxnId="{5E1FFD2C-D167-479E-81B2-CDD6322F6F19}">
      <dgm:prSet/>
      <dgm:spPr/>
      <dgm:t>
        <a:bodyPr/>
        <a:lstStyle/>
        <a:p>
          <a:endParaRPr lang="fr-FR"/>
        </a:p>
      </dgm:t>
    </dgm:pt>
    <dgm:pt modelId="{04D3AC7D-6B10-4C7C-94E5-D261CF584867}">
      <dgm:prSet phldrT="[Texte]"/>
      <dgm:spPr/>
      <dgm:t>
        <a:bodyPr/>
        <a:lstStyle/>
        <a:p>
          <a:endParaRPr lang="fr-FR" sz="1700" dirty="0"/>
        </a:p>
      </dgm:t>
    </dgm:pt>
    <dgm:pt modelId="{94CFD403-AB7F-4E0A-B99C-803B076A5BDF}" type="parTrans" cxnId="{CF2480FC-A9CA-49FE-A47A-8CD81BA8F566}">
      <dgm:prSet/>
      <dgm:spPr/>
      <dgm:t>
        <a:bodyPr/>
        <a:lstStyle/>
        <a:p>
          <a:endParaRPr lang="fr-FR"/>
        </a:p>
      </dgm:t>
    </dgm:pt>
    <dgm:pt modelId="{2B82F35E-FDC4-408D-9EC0-DE6252C6E656}" type="sibTrans" cxnId="{CF2480FC-A9CA-49FE-A47A-8CD81BA8F566}">
      <dgm:prSet/>
      <dgm:spPr/>
      <dgm:t>
        <a:bodyPr/>
        <a:lstStyle/>
        <a:p>
          <a:endParaRPr lang="fr-FR"/>
        </a:p>
      </dgm:t>
    </dgm:pt>
    <dgm:pt modelId="{43510AF9-EA8F-4BBD-BBA0-6C15A1B752E4}">
      <dgm:prSet phldrT="[Texte]" custT="1"/>
      <dgm:spPr/>
      <dgm:t>
        <a:bodyPr/>
        <a:lstStyle/>
        <a:p>
          <a:r>
            <a:rPr lang="fr-FR" sz="1200" dirty="0"/>
            <a:t>Accueil et installation de l’EMV</a:t>
          </a:r>
        </a:p>
      </dgm:t>
    </dgm:pt>
    <dgm:pt modelId="{67179D0F-459D-4B27-8B12-43A7B658BC20}" type="parTrans" cxnId="{543257BA-27C5-4A24-ADF4-395A53513647}">
      <dgm:prSet/>
      <dgm:spPr/>
      <dgm:t>
        <a:bodyPr/>
        <a:lstStyle/>
        <a:p>
          <a:endParaRPr lang="fr-FR"/>
        </a:p>
      </dgm:t>
    </dgm:pt>
    <dgm:pt modelId="{A578A3F7-EAAD-4138-98EE-12E87D81F74D}" type="sibTrans" cxnId="{543257BA-27C5-4A24-ADF4-395A53513647}">
      <dgm:prSet/>
      <dgm:spPr/>
      <dgm:t>
        <a:bodyPr/>
        <a:lstStyle/>
        <a:p>
          <a:endParaRPr lang="fr-FR"/>
        </a:p>
      </dgm:t>
    </dgm:pt>
    <dgm:pt modelId="{4D44452D-DF78-45B3-B7B2-8BBFE674B783}">
      <dgm:prSet phldrT="[Texte]" custT="1"/>
      <dgm:spPr/>
      <dgm:t>
        <a:bodyPr/>
        <a:lstStyle/>
        <a:p>
          <a:r>
            <a:rPr lang="fr-FR" sz="1100" b="1" dirty="0"/>
            <a:t>  Préparation des locaux </a:t>
          </a:r>
        </a:p>
      </dgm:t>
    </dgm:pt>
    <dgm:pt modelId="{F94BE24D-13DE-4956-B1F5-1CF3AA85639F}" type="parTrans" cxnId="{C591E9EF-72FE-4841-AC0B-2D7425225F01}">
      <dgm:prSet/>
      <dgm:spPr/>
      <dgm:t>
        <a:bodyPr/>
        <a:lstStyle/>
        <a:p>
          <a:endParaRPr lang="fr-FR"/>
        </a:p>
      </dgm:t>
    </dgm:pt>
    <dgm:pt modelId="{D30C7AAA-FB13-48E6-9EC5-186EA024CE8F}" type="sibTrans" cxnId="{C591E9EF-72FE-4841-AC0B-2D7425225F01}">
      <dgm:prSet/>
      <dgm:spPr/>
      <dgm:t>
        <a:bodyPr/>
        <a:lstStyle/>
        <a:p>
          <a:endParaRPr lang="fr-FR"/>
        </a:p>
      </dgm:t>
    </dgm:pt>
    <dgm:pt modelId="{76C425E7-1EB3-4E1A-8A21-0EB73E794790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b="0" dirty="0"/>
            <a:t> Outils </a:t>
          </a:r>
          <a:r>
            <a:rPr lang="fr-FR" sz="1100" b="0" dirty="0" err="1"/>
            <a:t>PrevHPV</a:t>
          </a:r>
          <a:r>
            <a:rPr lang="fr-FR" sz="1100" b="0" dirty="0"/>
            <a:t> disponibles</a:t>
          </a:r>
        </a:p>
      </dgm:t>
    </dgm:pt>
    <dgm:pt modelId="{6AD5BD81-D793-4A95-9ED6-313E057B35C1}" type="parTrans" cxnId="{7BF24419-E332-45AB-94FB-D67E4D0D1298}">
      <dgm:prSet/>
      <dgm:spPr/>
      <dgm:t>
        <a:bodyPr/>
        <a:lstStyle/>
        <a:p>
          <a:endParaRPr lang="fr-FR"/>
        </a:p>
      </dgm:t>
    </dgm:pt>
    <dgm:pt modelId="{A4BD250C-FBF3-4684-AC0D-C4FC8AB7E0F4}" type="sibTrans" cxnId="{7BF24419-E332-45AB-94FB-D67E4D0D1298}">
      <dgm:prSet/>
      <dgm:spPr/>
      <dgm:t>
        <a:bodyPr/>
        <a:lstStyle/>
        <a:p>
          <a:endParaRPr lang="fr-FR"/>
        </a:p>
      </dgm:t>
    </dgm:pt>
    <dgm:pt modelId="{14334683-B4F8-4B87-B090-DD2CFA90194A}">
      <dgm:prSet phldrT="[Texte]" custT="1"/>
      <dgm:spPr/>
      <dgm:t>
        <a:bodyPr/>
        <a:lstStyle/>
        <a:p>
          <a:r>
            <a:rPr lang="fr-FR" sz="1100" dirty="0"/>
            <a:t> Anticipation des aspects logistiques</a:t>
          </a:r>
        </a:p>
      </dgm:t>
    </dgm:pt>
    <dgm:pt modelId="{3C28247E-9D37-4A86-8529-1D40B4D53EC3}" type="parTrans" cxnId="{6B5C68C0-BCFB-4A91-8BAC-5B304E581F4D}">
      <dgm:prSet/>
      <dgm:spPr/>
      <dgm:t>
        <a:bodyPr/>
        <a:lstStyle/>
        <a:p>
          <a:endParaRPr lang="fr-FR"/>
        </a:p>
      </dgm:t>
    </dgm:pt>
    <dgm:pt modelId="{8DE8492F-35BB-4D82-8686-B3DAD74604B0}" type="sibTrans" cxnId="{6B5C68C0-BCFB-4A91-8BAC-5B304E581F4D}">
      <dgm:prSet/>
      <dgm:spPr/>
      <dgm:t>
        <a:bodyPr/>
        <a:lstStyle/>
        <a:p>
          <a:endParaRPr lang="fr-FR"/>
        </a:p>
      </dgm:t>
    </dgm:pt>
    <dgm:pt modelId="{61BA70E0-1C85-463E-81DB-786F4CB39B38}">
      <dgm:prSet phldrT="[Texte]" custT="1"/>
      <dgm:spPr/>
      <dgm:t>
        <a:bodyPr/>
        <a:lstStyle/>
        <a:p>
          <a:r>
            <a:rPr lang="fr-FR" sz="1100" b="1" dirty="0"/>
            <a:t> Ordre de passage des élèves</a:t>
          </a:r>
        </a:p>
      </dgm:t>
    </dgm:pt>
    <dgm:pt modelId="{6CBE6A27-550A-4FD3-AC88-738B702B8F08}" type="parTrans" cxnId="{3626E85A-FAC3-48C0-9793-E4FEF0898C16}">
      <dgm:prSet/>
      <dgm:spPr/>
      <dgm:t>
        <a:bodyPr/>
        <a:lstStyle/>
        <a:p>
          <a:endParaRPr lang="fr-FR"/>
        </a:p>
      </dgm:t>
    </dgm:pt>
    <dgm:pt modelId="{EB1DE3F7-41DC-47FF-A91D-7C5002C64D80}" type="sibTrans" cxnId="{3626E85A-FAC3-48C0-9793-E4FEF0898C16}">
      <dgm:prSet/>
      <dgm:spPr/>
      <dgm:t>
        <a:bodyPr/>
        <a:lstStyle/>
        <a:p>
          <a:endParaRPr lang="fr-FR"/>
        </a:p>
      </dgm:t>
    </dgm:pt>
    <dgm:pt modelId="{4D906AAA-998A-47CA-98E6-E5CFF7E25A44}">
      <dgm:prSet phldrT="[Texte]" custT="1"/>
      <dgm:spPr/>
      <dgm:t>
        <a:bodyPr/>
        <a:lstStyle/>
        <a:p>
          <a:r>
            <a:rPr lang="fr-FR" sz="1100" b="1" dirty="0"/>
            <a:t> Vérification des carnets de santé</a:t>
          </a:r>
        </a:p>
      </dgm:t>
    </dgm:pt>
    <dgm:pt modelId="{D4F4D757-8337-4E57-B182-F5F5542955AF}" type="parTrans" cxnId="{E2A6B3CC-B3AD-400F-BBFD-9099F456748B}">
      <dgm:prSet/>
      <dgm:spPr/>
      <dgm:t>
        <a:bodyPr/>
        <a:lstStyle/>
        <a:p>
          <a:endParaRPr lang="fr-FR"/>
        </a:p>
      </dgm:t>
    </dgm:pt>
    <dgm:pt modelId="{0FAEB42B-E460-4C62-9B5B-9DFFEB8CEED6}" type="sibTrans" cxnId="{E2A6B3CC-B3AD-400F-BBFD-9099F456748B}">
      <dgm:prSet/>
      <dgm:spPr/>
      <dgm:t>
        <a:bodyPr/>
        <a:lstStyle/>
        <a:p>
          <a:endParaRPr lang="fr-FR"/>
        </a:p>
      </dgm:t>
    </dgm:pt>
    <dgm:pt modelId="{861C5DFA-8C4F-4741-A4EE-82FCF31221B8}">
      <dgm:prSet phldrT="[Texte]" custT="1"/>
      <dgm:spPr/>
      <dgm:t>
        <a:bodyPr/>
        <a:lstStyle/>
        <a:p>
          <a:r>
            <a:rPr lang="fr-FR" sz="1200" dirty="0"/>
            <a:t>Accueil, vaccination, surveillance des élèves</a:t>
          </a:r>
        </a:p>
      </dgm:t>
    </dgm:pt>
    <dgm:pt modelId="{9ADF7139-A5B3-427E-B456-26300EE5C451}" type="parTrans" cxnId="{2697D23A-1EDC-4F82-B5C2-8E25CCCE586E}">
      <dgm:prSet/>
      <dgm:spPr/>
      <dgm:t>
        <a:bodyPr/>
        <a:lstStyle/>
        <a:p>
          <a:endParaRPr lang="fr-FR"/>
        </a:p>
      </dgm:t>
    </dgm:pt>
    <dgm:pt modelId="{AE0F75B9-129F-4FD6-80FC-E87390B5B3EA}" type="sibTrans" cxnId="{2697D23A-1EDC-4F82-B5C2-8E25CCCE586E}">
      <dgm:prSet/>
      <dgm:spPr/>
      <dgm:t>
        <a:bodyPr/>
        <a:lstStyle/>
        <a:p>
          <a:endParaRPr lang="fr-FR"/>
        </a:p>
      </dgm:t>
    </dgm:pt>
    <dgm:pt modelId="{1A1673A5-2806-473E-BCD9-4B5046B386DB}">
      <dgm:prSet phldrT="[Texte]" custT="1"/>
      <dgm:spPr/>
      <dgm:t>
        <a:bodyPr/>
        <a:lstStyle/>
        <a:p>
          <a:r>
            <a:rPr lang="fr-FR" sz="1200" dirty="0"/>
            <a:t>Si les carnets de santé n’ont pas pu être vérifiés avant : personnel pour appeler parents/médecin</a:t>
          </a:r>
        </a:p>
      </dgm:t>
    </dgm:pt>
    <dgm:pt modelId="{926ADBEE-2B6E-4C55-B7C6-5654A8EE6807}" type="parTrans" cxnId="{6EA15954-5F28-4073-B0CA-D7F48DFDCAD2}">
      <dgm:prSet/>
      <dgm:spPr/>
      <dgm:t>
        <a:bodyPr/>
        <a:lstStyle/>
        <a:p>
          <a:endParaRPr lang="fr-FR"/>
        </a:p>
      </dgm:t>
    </dgm:pt>
    <dgm:pt modelId="{840AE8BF-1948-4223-A100-FDD0236A9A1F}" type="sibTrans" cxnId="{6EA15954-5F28-4073-B0CA-D7F48DFDCAD2}">
      <dgm:prSet/>
      <dgm:spPr/>
      <dgm:t>
        <a:bodyPr/>
        <a:lstStyle/>
        <a:p>
          <a:endParaRPr lang="fr-FR"/>
        </a:p>
      </dgm:t>
    </dgm:pt>
    <dgm:pt modelId="{A0CD3154-F5AA-47AA-A2A9-30EB073C1FED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b="0" dirty="0"/>
            <a:t> Gain de temps lors de la journée de vaccination</a:t>
          </a:r>
        </a:p>
      </dgm:t>
    </dgm:pt>
    <dgm:pt modelId="{DE696F69-403A-47A8-8501-700B7A1D8122}" type="parTrans" cxnId="{D0554C23-4BD6-4B5A-AB57-C11306EF3B33}">
      <dgm:prSet/>
      <dgm:spPr/>
      <dgm:t>
        <a:bodyPr/>
        <a:lstStyle/>
        <a:p>
          <a:endParaRPr lang="fr-FR"/>
        </a:p>
      </dgm:t>
    </dgm:pt>
    <dgm:pt modelId="{CBB5DC79-FB5D-4704-A1F9-236508B7D19F}" type="sibTrans" cxnId="{D0554C23-4BD6-4B5A-AB57-C11306EF3B33}">
      <dgm:prSet/>
      <dgm:spPr/>
      <dgm:t>
        <a:bodyPr/>
        <a:lstStyle/>
        <a:p>
          <a:endParaRPr lang="fr-FR"/>
        </a:p>
      </dgm:t>
    </dgm:pt>
    <dgm:pt modelId="{7E102F2C-B0AC-4AF5-B500-02150DCF3E2E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sz="1100" b="0" u="sng" dirty="0">
              <a:solidFill>
                <a:schemeClr val="accent5"/>
              </a:solidFill>
            </a:rPr>
            <a:t>hpvgame.fr</a:t>
          </a:r>
        </a:p>
      </dgm:t>
    </dgm:pt>
    <dgm:pt modelId="{CF6B23A6-5C2E-46AF-BDDC-3AD40CF60DF4}" type="parTrans" cxnId="{51B17938-45A7-4405-B07A-B9162A6564D5}">
      <dgm:prSet/>
      <dgm:spPr/>
    </dgm:pt>
    <dgm:pt modelId="{60EBD9C2-A6AA-48BA-9090-86E2545C1C45}" type="sibTrans" cxnId="{51B17938-45A7-4405-B07A-B9162A6564D5}">
      <dgm:prSet/>
      <dgm:spPr/>
    </dgm:pt>
    <dgm:pt modelId="{7B0F74F2-BDF3-412F-AFC5-11A4FBCC6713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ctr">
            <a:buNone/>
          </a:pPr>
          <a:endParaRPr lang="fr-FR" sz="1100" b="0" u="sng" dirty="0">
            <a:solidFill>
              <a:schemeClr val="accent5"/>
            </a:solidFill>
          </a:endParaRPr>
        </a:p>
      </dgm:t>
    </dgm:pt>
    <dgm:pt modelId="{BA2FE6EA-E6BD-4554-B7FF-2B886F28F733}" type="parTrans" cxnId="{A5FADA23-9C9B-495D-882B-BE9EDB2D4C7F}">
      <dgm:prSet/>
      <dgm:spPr/>
    </dgm:pt>
    <dgm:pt modelId="{0C22D3A8-1084-4E9E-AF46-6CD8BF5363C4}" type="sibTrans" cxnId="{A5FADA23-9C9B-495D-882B-BE9EDB2D4C7F}">
      <dgm:prSet/>
      <dgm:spPr/>
    </dgm:pt>
    <dgm:pt modelId="{6B8E2A48-0F36-44A7-B55D-DBD8FEB04164}">
      <dgm:prSet phldrT="[Texte]" custT="1"/>
      <dgm:spPr/>
      <dgm:t>
        <a:bodyPr/>
        <a:lstStyle/>
        <a:p>
          <a:r>
            <a:rPr lang="fr-FR" sz="1100" b="1" dirty="0"/>
            <a:t> Affichage à l’attention des élèves</a:t>
          </a:r>
        </a:p>
      </dgm:t>
    </dgm:pt>
    <dgm:pt modelId="{4BFCF1C9-6333-460A-999B-3C8CA1C9DCEB}" type="parTrans" cxnId="{168D0551-5968-45F4-BC2F-C0595BD2C52B}">
      <dgm:prSet/>
      <dgm:spPr/>
    </dgm:pt>
    <dgm:pt modelId="{5E048D49-286F-44B9-8C44-8B0E252A1FC2}" type="sibTrans" cxnId="{168D0551-5968-45F4-BC2F-C0595BD2C52B}">
      <dgm:prSet/>
      <dgm:spPr/>
    </dgm:pt>
    <dgm:pt modelId="{F770DE9B-FA30-4F53-9172-5C313541B7AF}" type="pres">
      <dgm:prSet presAssocID="{FA91C236-A951-4801-9BB4-CDF8102887D2}" presName="Name0" presStyleCnt="0">
        <dgm:presLayoutVars>
          <dgm:dir/>
          <dgm:resizeHandles val="exact"/>
        </dgm:presLayoutVars>
      </dgm:prSet>
      <dgm:spPr/>
    </dgm:pt>
    <dgm:pt modelId="{A12328C9-FCCB-4C49-86CC-D0DAC8AC8350}" type="pres">
      <dgm:prSet presAssocID="{16A87A54-BF15-4616-9B84-1BB09D6BF041}" presName="node" presStyleLbl="node1" presStyleIdx="0" presStyleCnt="4">
        <dgm:presLayoutVars>
          <dgm:bulletEnabled val="1"/>
        </dgm:presLayoutVars>
      </dgm:prSet>
      <dgm:spPr/>
    </dgm:pt>
    <dgm:pt modelId="{474D2521-F952-4174-AC9D-C2A49489014F}" type="pres">
      <dgm:prSet presAssocID="{2FC8CBA3-F7AE-428A-9CA6-457936EBB801}" presName="sibTrans" presStyleCnt="0"/>
      <dgm:spPr/>
    </dgm:pt>
    <dgm:pt modelId="{530FB9DE-C86F-4427-886D-89916026C7C2}" type="pres">
      <dgm:prSet presAssocID="{68612FCD-57E5-4720-829F-AFA2072765E7}" presName="node" presStyleLbl="node1" presStyleIdx="1" presStyleCnt="4">
        <dgm:presLayoutVars>
          <dgm:bulletEnabled val="1"/>
        </dgm:presLayoutVars>
      </dgm:prSet>
      <dgm:spPr/>
    </dgm:pt>
    <dgm:pt modelId="{1B908684-0273-41DE-9BEC-A884283EB609}" type="pres">
      <dgm:prSet presAssocID="{61CB85E5-781E-466F-B498-77CD4B7E5600}" presName="sibTrans" presStyleCnt="0"/>
      <dgm:spPr/>
    </dgm:pt>
    <dgm:pt modelId="{F0D115BA-241E-4111-929E-C0FBBF878B6F}" type="pres">
      <dgm:prSet presAssocID="{B1D4D50F-F796-4C91-855C-631BA823CFF3}" presName="node" presStyleLbl="node1" presStyleIdx="2" presStyleCnt="4">
        <dgm:presLayoutVars>
          <dgm:bulletEnabled val="1"/>
        </dgm:presLayoutVars>
      </dgm:prSet>
      <dgm:spPr/>
    </dgm:pt>
    <dgm:pt modelId="{AFDC1290-0DED-43BD-A89B-33DB669372F0}" type="pres">
      <dgm:prSet presAssocID="{F1AD4D7A-DD3A-4311-9735-8D7D75842D6C}" presName="sibTrans" presStyleCnt="0"/>
      <dgm:spPr/>
    </dgm:pt>
    <dgm:pt modelId="{7F5FAFA8-5ABA-4A38-8779-789F524237F3}" type="pres">
      <dgm:prSet presAssocID="{C75E9520-A867-416D-AD58-67BAF06F2631}" presName="node" presStyleLbl="node1" presStyleIdx="3" presStyleCnt="4" custLinFactNeighborX="67373" custLinFactNeighborY="-802">
        <dgm:presLayoutVars>
          <dgm:bulletEnabled val="1"/>
        </dgm:presLayoutVars>
      </dgm:prSet>
      <dgm:spPr/>
    </dgm:pt>
  </dgm:ptLst>
  <dgm:cxnLst>
    <dgm:cxn modelId="{49E3F109-5BBA-49DA-8B9B-4743666F3DEF}" type="presOf" srcId="{A0CD3154-F5AA-47AA-A2A9-30EB073C1FED}" destId="{A12328C9-FCCB-4C49-86CC-D0DAC8AC8350}" srcOrd="0" destOrd="3" presId="urn:microsoft.com/office/officeart/2005/8/layout/hList6"/>
    <dgm:cxn modelId="{510DF40B-337C-4CB7-9C35-A7C8107AD72C}" type="presOf" srcId="{7E102F2C-B0AC-4AF5-B500-02150DCF3E2E}" destId="{A12328C9-FCCB-4C49-86CC-D0DAC8AC8350}" srcOrd="0" destOrd="6" presId="urn:microsoft.com/office/officeart/2005/8/layout/hList6"/>
    <dgm:cxn modelId="{698FBD16-6E4F-49F8-B7A8-31D7A3EEAD2D}" type="presOf" srcId="{C05DEB73-1B66-4137-A652-89F005369786}" destId="{A12328C9-FCCB-4C49-86CC-D0DAC8AC8350}" srcOrd="0" destOrd="1" presId="urn:microsoft.com/office/officeart/2005/8/layout/hList6"/>
    <dgm:cxn modelId="{7BF24419-E332-45AB-94FB-D67E4D0D1298}" srcId="{16A87A54-BF15-4616-9B84-1BB09D6BF041}" destId="{76C425E7-1EB3-4E1A-8A21-0EB73E794790}" srcOrd="3" destOrd="0" parTransId="{6AD5BD81-D793-4A95-9ED6-313E057B35C1}" sibTransId="{A4BD250C-FBF3-4684-AC0D-C4FC8AB7E0F4}"/>
    <dgm:cxn modelId="{D0554C23-4BD6-4B5A-AB57-C11306EF3B33}" srcId="{16A87A54-BF15-4616-9B84-1BB09D6BF041}" destId="{A0CD3154-F5AA-47AA-A2A9-30EB073C1FED}" srcOrd="2" destOrd="0" parTransId="{DE696F69-403A-47A8-8501-700B7A1D8122}" sibTransId="{CBB5DC79-FB5D-4704-A1F9-236508B7D19F}"/>
    <dgm:cxn modelId="{A5FADA23-9C9B-495D-882B-BE9EDB2D4C7F}" srcId="{16A87A54-BF15-4616-9B84-1BB09D6BF041}" destId="{7B0F74F2-BDF3-412F-AFC5-11A4FBCC6713}" srcOrd="4" destOrd="0" parTransId="{BA2FE6EA-E6BD-4554-B7FF-2B886F28F733}" sibTransId="{0C22D3A8-1084-4E9E-AF46-6CD8BF5363C4}"/>
    <dgm:cxn modelId="{59A73C26-96DC-4A5F-BF07-E635A216D4AC}" type="presOf" srcId="{6CB5E89A-EC02-4864-BF79-70F03189E336}" destId="{530FB9DE-C86F-4427-886D-89916026C7C2}" srcOrd="0" destOrd="2" presId="urn:microsoft.com/office/officeart/2005/8/layout/hList6"/>
    <dgm:cxn modelId="{A9CA2528-39C1-4224-9A49-6D6C1DFEBE62}" type="presOf" srcId="{4AB3C71E-BADA-421B-B883-A2047F31E6A5}" destId="{F0D115BA-241E-4111-929E-C0FBBF878B6F}" srcOrd="0" destOrd="1" presId="urn:microsoft.com/office/officeart/2005/8/layout/hList6"/>
    <dgm:cxn modelId="{6CAA082B-5425-4201-ADDE-C76E6FE2FE87}" srcId="{FA91C236-A951-4801-9BB4-CDF8102887D2}" destId="{B1D4D50F-F796-4C91-855C-631BA823CFF3}" srcOrd="2" destOrd="0" parTransId="{F5A3CE21-D891-42DA-9267-E7A6591FD323}" sibTransId="{F1AD4D7A-DD3A-4311-9735-8D7D75842D6C}"/>
    <dgm:cxn modelId="{71331C2B-60B2-4A8D-87D1-433B803116E1}" srcId="{68612FCD-57E5-4720-829F-AFA2072765E7}" destId="{4D8E1472-DB4C-4D9F-A992-E30428AD28D3}" srcOrd="0" destOrd="0" parTransId="{594E94F7-929B-4C66-9142-0D3BD92A669A}" sibTransId="{371BE57E-CE00-44DE-926C-D4E7422E4227}"/>
    <dgm:cxn modelId="{5E1FFD2C-D167-479E-81B2-CDD6322F6F19}" srcId="{B1D4D50F-F796-4C91-855C-631BA823CFF3}" destId="{77F1494F-BECB-4F56-B99A-5ABA8FD606CD}" srcOrd="2" destOrd="0" parTransId="{7537350B-745F-4D92-AE31-C9BADB0DE078}" sibTransId="{CCC9FC73-C2B6-4AB2-8D96-48ABB031AD62}"/>
    <dgm:cxn modelId="{13873736-46FA-484B-996A-16169DB5FB08}" type="presOf" srcId="{76C425E7-1EB3-4E1A-8A21-0EB73E794790}" destId="{A12328C9-FCCB-4C49-86CC-D0DAC8AC8350}" srcOrd="0" destOrd="4" presId="urn:microsoft.com/office/officeart/2005/8/layout/hList6"/>
    <dgm:cxn modelId="{0A0E8A36-93C4-4E65-AD41-7C2EA1A7C078}" type="presOf" srcId="{FA91C236-A951-4801-9BB4-CDF8102887D2}" destId="{F770DE9B-FA30-4F53-9172-5C313541B7AF}" srcOrd="0" destOrd="0" presId="urn:microsoft.com/office/officeart/2005/8/layout/hList6"/>
    <dgm:cxn modelId="{51B17938-45A7-4405-B07A-B9162A6564D5}" srcId="{16A87A54-BF15-4616-9B84-1BB09D6BF041}" destId="{7E102F2C-B0AC-4AF5-B500-02150DCF3E2E}" srcOrd="5" destOrd="0" parTransId="{CF6B23A6-5C2E-46AF-BDDC-3AD40CF60DF4}" sibTransId="{60EBD9C2-A6AA-48BA-9090-86E2545C1C45}"/>
    <dgm:cxn modelId="{2697D23A-1EDC-4F82-B5C2-8E25CCCE586E}" srcId="{C75E9520-A867-416D-AD58-67BAF06F2631}" destId="{861C5DFA-8C4F-4741-A4EE-82FCF31221B8}" srcOrd="1" destOrd="0" parTransId="{9ADF7139-A5B3-427E-B456-26300EE5C451}" sibTransId="{AE0F75B9-129F-4FD6-80FC-E87390B5B3EA}"/>
    <dgm:cxn modelId="{83A3DB3B-1B83-45F4-BD90-032B3A28307C}" type="presOf" srcId="{C75E9520-A867-416D-AD58-67BAF06F2631}" destId="{7F5FAFA8-5ABA-4A38-8779-789F524237F3}" srcOrd="0" destOrd="0" presId="urn:microsoft.com/office/officeart/2005/8/layout/hList6"/>
    <dgm:cxn modelId="{95A32345-83E9-4C13-A01C-A5D8BEC5709E}" srcId="{FA91C236-A951-4801-9BB4-CDF8102887D2}" destId="{C75E9520-A867-416D-AD58-67BAF06F2631}" srcOrd="3" destOrd="0" parTransId="{A6160997-A7D1-4C9C-B97D-CCE3B9AC8446}" sibTransId="{3CE65D7F-6E48-4564-9C68-BE47F9B3A9DB}"/>
    <dgm:cxn modelId="{4CADAA6D-E3CC-4448-A5BB-432DC1082F95}" type="presOf" srcId="{1A1673A5-2806-473E-BCD9-4B5046B386DB}" destId="{7F5FAFA8-5ABA-4A38-8779-789F524237F3}" srcOrd="0" destOrd="3" presId="urn:microsoft.com/office/officeart/2005/8/layout/hList6"/>
    <dgm:cxn modelId="{D448BB6F-4B2B-4734-9D74-A918A2245130}" type="presOf" srcId="{4D8E1472-DB4C-4D9F-A992-E30428AD28D3}" destId="{530FB9DE-C86F-4427-886D-89916026C7C2}" srcOrd="0" destOrd="1" presId="urn:microsoft.com/office/officeart/2005/8/layout/hList6"/>
    <dgm:cxn modelId="{168D0551-5968-45F4-BC2F-C0595BD2C52B}" srcId="{B1D4D50F-F796-4C91-855C-631BA823CFF3}" destId="{6B8E2A48-0F36-44A7-B55D-DBD8FEB04164}" srcOrd="1" destOrd="0" parTransId="{4BFCF1C9-6333-460A-999B-3C8CA1C9DCEB}" sibTransId="{5E048D49-286F-44B9-8C44-8B0E252A1FC2}"/>
    <dgm:cxn modelId="{DC0AB052-ED9D-4EF1-ABF7-65CB73069841}" srcId="{FA91C236-A951-4801-9BB4-CDF8102887D2}" destId="{16A87A54-BF15-4616-9B84-1BB09D6BF041}" srcOrd="0" destOrd="0" parTransId="{D23EBA64-CE86-466F-9937-3DE7B3881516}" sibTransId="{2FC8CBA3-F7AE-428A-9CA6-457936EBB801}"/>
    <dgm:cxn modelId="{61A97874-8348-48D1-B7FF-D2DE07F2BFDD}" srcId="{16A87A54-BF15-4616-9B84-1BB09D6BF041}" destId="{C05DEB73-1B66-4137-A652-89F005369786}" srcOrd="0" destOrd="0" parTransId="{F940F15A-8513-45A9-AE2D-6D9AB497169D}" sibTransId="{B60EADAF-81C7-4C78-BEC1-8758F0AA3F26}"/>
    <dgm:cxn modelId="{6EA15954-5F28-4073-B0CA-D7F48DFDCAD2}" srcId="{C75E9520-A867-416D-AD58-67BAF06F2631}" destId="{1A1673A5-2806-473E-BCD9-4B5046B386DB}" srcOrd="2" destOrd="0" parTransId="{926ADBEE-2B6E-4C55-B7C6-5654A8EE6807}" sibTransId="{840AE8BF-1948-4223-A100-FDD0236A9A1F}"/>
    <dgm:cxn modelId="{3626E85A-FAC3-48C0-9793-E4FEF0898C16}" srcId="{B1D4D50F-F796-4C91-855C-631BA823CFF3}" destId="{61BA70E0-1C85-463E-81DB-786F4CB39B38}" srcOrd="4" destOrd="0" parTransId="{6CBE6A27-550A-4FD3-AC88-738B702B8F08}" sibTransId="{EB1DE3F7-41DC-47FF-A91D-7C5002C64D80}"/>
    <dgm:cxn modelId="{361A7A82-E254-46F7-8E7D-B669DEECA9C5}" srcId="{FA91C236-A951-4801-9BB4-CDF8102887D2}" destId="{68612FCD-57E5-4720-829F-AFA2072765E7}" srcOrd="1" destOrd="0" parTransId="{E95D4DDA-0180-4FF8-90AF-3E469C2DF845}" sibTransId="{61CB85E5-781E-466F-B498-77CD4B7E5600}"/>
    <dgm:cxn modelId="{C0979A8A-A5D5-4013-AAA5-4C5FA947E351}" type="presOf" srcId="{68612FCD-57E5-4720-829F-AFA2072765E7}" destId="{530FB9DE-C86F-4427-886D-89916026C7C2}" srcOrd="0" destOrd="0" presId="urn:microsoft.com/office/officeart/2005/8/layout/hList6"/>
    <dgm:cxn modelId="{424D7B8D-EB4A-493B-B41C-84BDA20AADD8}" type="presOf" srcId="{77F1494F-BECB-4F56-B99A-5ABA8FD606CD}" destId="{F0D115BA-241E-4111-929E-C0FBBF878B6F}" srcOrd="0" destOrd="3" presId="urn:microsoft.com/office/officeart/2005/8/layout/hList6"/>
    <dgm:cxn modelId="{20754C9A-FDF2-4AB4-B601-9B595AA333D2}" type="presOf" srcId="{04D3AC7D-6B10-4C7C-94E5-D261CF584867}" destId="{7F5FAFA8-5ABA-4A38-8779-789F524237F3}" srcOrd="0" destOrd="4" presId="urn:microsoft.com/office/officeart/2005/8/layout/hList6"/>
    <dgm:cxn modelId="{7838EEA2-A15F-4A95-B0C0-D0F12A9B4734}" type="presOf" srcId="{16A87A54-BF15-4616-9B84-1BB09D6BF041}" destId="{A12328C9-FCCB-4C49-86CC-D0DAC8AC8350}" srcOrd="0" destOrd="0" presId="urn:microsoft.com/office/officeart/2005/8/layout/hList6"/>
    <dgm:cxn modelId="{E45F7FA8-9C7F-49DC-AB82-50D1BC0F2899}" type="presOf" srcId="{7B0F74F2-BDF3-412F-AFC5-11A4FBCC6713}" destId="{A12328C9-FCCB-4C49-86CC-D0DAC8AC8350}" srcOrd="0" destOrd="5" presId="urn:microsoft.com/office/officeart/2005/8/layout/hList6"/>
    <dgm:cxn modelId="{079DCFB3-A20B-4976-876B-E6A15291B538}" type="presOf" srcId="{61BA70E0-1C85-463E-81DB-786F4CB39B38}" destId="{F0D115BA-241E-4111-929E-C0FBBF878B6F}" srcOrd="0" destOrd="5" presId="urn:microsoft.com/office/officeart/2005/8/layout/hList6"/>
    <dgm:cxn modelId="{543257BA-27C5-4A24-ADF4-395A53513647}" srcId="{C75E9520-A867-416D-AD58-67BAF06F2631}" destId="{43510AF9-EA8F-4BBD-BBA0-6C15A1B752E4}" srcOrd="0" destOrd="0" parTransId="{67179D0F-459D-4B27-8B12-43A7B658BC20}" sibTransId="{A578A3F7-EAAD-4138-98EE-12E87D81F74D}"/>
    <dgm:cxn modelId="{6B5C68C0-BCFB-4A91-8BAC-5B304E581F4D}" srcId="{68612FCD-57E5-4720-829F-AFA2072765E7}" destId="{14334683-B4F8-4B87-B090-DD2CFA90194A}" srcOrd="2" destOrd="0" parTransId="{3C28247E-9D37-4A86-8529-1D40B4D53EC3}" sibTransId="{8DE8492F-35BB-4D82-8686-B3DAD74604B0}"/>
    <dgm:cxn modelId="{BDDFFACA-06E2-4CA8-99D8-A8BEF64F53EB}" type="presOf" srcId="{43510AF9-EA8F-4BBD-BBA0-6C15A1B752E4}" destId="{7F5FAFA8-5ABA-4A38-8779-789F524237F3}" srcOrd="0" destOrd="1" presId="urn:microsoft.com/office/officeart/2005/8/layout/hList6"/>
    <dgm:cxn modelId="{1C5EF6CB-9C41-42CB-A4E2-AD5814F4E527}" srcId="{B1D4D50F-F796-4C91-855C-631BA823CFF3}" destId="{4AB3C71E-BADA-421B-B883-A2047F31E6A5}" srcOrd="0" destOrd="0" parTransId="{A3D95E1A-B83A-405A-99C8-61B8425360AD}" sibTransId="{62F13154-62A5-41E3-A31A-DA966DAF7364}"/>
    <dgm:cxn modelId="{E2A6B3CC-B3AD-400F-BBFD-9099F456748B}" srcId="{B1D4D50F-F796-4C91-855C-631BA823CFF3}" destId="{4D906AAA-998A-47CA-98E6-E5CFF7E25A44}" srcOrd="3" destOrd="0" parTransId="{D4F4D757-8337-4E57-B182-F5F5542955AF}" sibTransId="{0FAEB42B-E460-4C62-9B5B-9DFFEB8CEED6}"/>
    <dgm:cxn modelId="{E86496D2-57AF-4E9B-AA49-9748C311EF62}" type="presOf" srcId="{B1D4D50F-F796-4C91-855C-631BA823CFF3}" destId="{F0D115BA-241E-4111-929E-C0FBBF878B6F}" srcOrd="0" destOrd="0" presId="urn:microsoft.com/office/officeart/2005/8/layout/hList6"/>
    <dgm:cxn modelId="{4C9450D7-E3F2-4DD6-ACDE-9AE413E0DDCC}" type="presOf" srcId="{861C5DFA-8C4F-4741-A4EE-82FCF31221B8}" destId="{7F5FAFA8-5ABA-4A38-8779-789F524237F3}" srcOrd="0" destOrd="2" presId="urn:microsoft.com/office/officeart/2005/8/layout/hList6"/>
    <dgm:cxn modelId="{401965E1-F607-4525-BBAF-2F30EE9654FC}" type="presOf" srcId="{58672353-5DE0-4C18-98A2-4C28267F7BBB}" destId="{A12328C9-FCCB-4C49-86CC-D0DAC8AC8350}" srcOrd="0" destOrd="2" presId="urn:microsoft.com/office/officeart/2005/8/layout/hList6"/>
    <dgm:cxn modelId="{D66C17E2-23DA-48DE-A1DC-1AED6FB443DC}" type="presOf" srcId="{4D906AAA-998A-47CA-98E6-E5CFF7E25A44}" destId="{F0D115BA-241E-4111-929E-C0FBBF878B6F}" srcOrd="0" destOrd="4" presId="urn:microsoft.com/office/officeart/2005/8/layout/hList6"/>
    <dgm:cxn modelId="{63E313E8-B992-45B8-9B10-279A63C3CE33}" type="presOf" srcId="{6B8E2A48-0F36-44A7-B55D-DBD8FEB04164}" destId="{F0D115BA-241E-4111-929E-C0FBBF878B6F}" srcOrd="0" destOrd="2" presId="urn:microsoft.com/office/officeart/2005/8/layout/hList6"/>
    <dgm:cxn modelId="{EA1C3CE9-ED56-4EBB-A093-17CDCDCA8ED8}" type="presOf" srcId="{14334683-B4F8-4B87-B090-DD2CFA90194A}" destId="{530FB9DE-C86F-4427-886D-89916026C7C2}" srcOrd="0" destOrd="3" presId="urn:microsoft.com/office/officeart/2005/8/layout/hList6"/>
    <dgm:cxn modelId="{C591E9EF-72FE-4841-AC0B-2D7425225F01}" srcId="{B1D4D50F-F796-4C91-855C-631BA823CFF3}" destId="{4D44452D-DF78-45B3-B7B2-8BBFE674B783}" srcOrd="5" destOrd="0" parTransId="{F94BE24D-13DE-4956-B1F5-1CF3AA85639F}" sibTransId="{D30C7AAA-FB13-48E6-9EC5-186EA024CE8F}"/>
    <dgm:cxn modelId="{7B2FFFEF-3F00-411F-A19F-25F7294535D6}" srcId="{16A87A54-BF15-4616-9B84-1BB09D6BF041}" destId="{58672353-5DE0-4C18-98A2-4C28267F7BBB}" srcOrd="1" destOrd="0" parTransId="{7B5B9882-7E4B-4BE5-AD56-28A79B9BDF34}" sibTransId="{DE1CB903-6FF7-4797-BDC7-864C77545239}"/>
    <dgm:cxn modelId="{9DF046F4-BC5C-443B-B560-BC90688B2F0F}" srcId="{68612FCD-57E5-4720-829F-AFA2072765E7}" destId="{6CB5E89A-EC02-4864-BF79-70F03189E336}" srcOrd="1" destOrd="0" parTransId="{687FA108-B7F2-423C-B01B-6A6EE812BC17}" sibTransId="{E54C564B-62D3-408B-8A86-A32D94D04D67}"/>
    <dgm:cxn modelId="{117DAFFB-7A24-4704-8410-A7883D5C80D3}" type="presOf" srcId="{4D44452D-DF78-45B3-B7B2-8BBFE674B783}" destId="{F0D115BA-241E-4111-929E-C0FBBF878B6F}" srcOrd="0" destOrd="6" presId="urn:microsoft.com/office/officeart/2005/8/layout/hList6"/>
    <dgm:cxn modelId="{CF2480FC-A9CA-49FE-A47A-8CD81BA8F566}" srcId="{C75E9520-A867-416D-AD58-67BAF06F2631}" destId="{04D3AC7D-6B10-4C7C-94E5-D261CF584867}" srcOrd="3" destOrd="0" parTransId="{94CFD403-AB7F-4E0A-B99C-803B076A5BDF}" sibTransId="{2B82F35E-FDC4-408D-9EC0-DE6252C6E656}"/>
    <dgm:cxn modelId="{3D7EA794-A9C8-49AD-9863-AB9E76A78F93}" type="presParOf" srcId="{F770DE9B-FA30-4F53-9172-5C313541B7AF}" destId="{A12328C9-FCCB-4C49-86CC-D0DAC8AC8350}" srcOrd="0" destOrd="0" presId="urn:microsoft.com/office/officeart/2005/8/layout/hList6"/>
    <dgm:cxn modelId="{E906A516-FF4F-4F29-B9B5-8958BB6805AF}" type="presParOf" srcId="{F770DE9B-FA30-4F53-9172-5C313541B7AF}" destId="{474D2521-F952-4174-AC9D-C2A49489014F}" srcOrd="1" destOrd="0" presId="urn:microsoft.com/office/officeart/2005/8/layout/hList6"/>
    <dgm:cxn modelId="{BAE62C7C-DFDC-4B66-8367-07A4EF98F4E4}" type="presParOf" srcId="{F770DE9B-FA30-4F53-9172-5C313541B7AF}" destId="{530FB9DE-C86F-4427-886D-89916026C7C2}" srcOrd="2" destOrd="0" presId="urn:microsoft.com/office/officeart/2005/8/layout/hList6"/>
    <dgm:cxn modelId="{5A4AE6AC-73F0-4FCE-83C6-AA86428D5502}" type="presParOf" srcId="{F770DE9B-FA30-4F53-9172-5C313541B7AF}" destId="{1B908684-0273-41DE-9BEC-A884283EB609}" srcOrd="3" destOrd="0" presId="urn:microsoft.com/office/officeart/2005/8/layout/hList6"/>
    <dgm:cxn modelId="{BE58D48F-5FE9-46B6-9292-95EE0DC55D28}" type="presParOf" srcId="{F770DE9B-FA30-4F53-9172-5C313541B7AF}" destId="{F0D115BA-241E-4111-929E-C0FBBF878B6F}" srcOrd="4" destOrd="0" presId="urn:microsoft.com/office/officeart/2005/8/layout/hList6"/>
    <dgm:cxn modelId="{21218183-1CC1-41D0-989A-06F71D63DCBD}" type="presParOf" srcId="{F770DE9B-FA30-4F53-9172-5C313541B7AF}" destId="{AFDC1290-0DED-43BD-A89B-33DB669372F0}" srcOrd="5" destOrd="0" presId="urn:microsoft.com/office/officeart/2005/8/layout/hList6"/>
    <dgm:cxn modelId="{F2C8B75F-D427-4E71-8C65-C9CB5A96AC00}" type="presParOf" srcId="{F770DE9B-FA30-4F53-9172-5C313541B7AF}" destId="{7F5FAFA8-5ABA-4A38-8779-789F524237F3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91C236-A951-4801-9BB4-CDF8102887D2}" type="doc">
      <dgm:prSet loTypeId="urn:microsoft.com/office/officeart/2005/8/layout/hList6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16A87A54-BF15-4616-9B84-1BB09D6BF041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>
            <a:buNone/>
          </a:pPr>
          <a:r>
            <a:rPr lang="fr-FR" sz="1400" b="1" dirty="0"/>
            <a:t>Education, Motivation, Mobilisation</a:t>
          </a:r>
        </a:p>
      </dgm:t>
    </dgm:pt>
    <dgm:pt modelId="{D23EBA64-CE86-466F-9937-3DE7B3881516}" type="parTrans" cxnId="{DC0AB052-ED9D-4EF1-ABF7-65CB73069841}">
      <dgm:prSet/>
      <dgm:spPr/>
      <dgm:t>
        <a:bodyPr/>
        <a:lstStyle/>
        <a:p>
          <a:endParaRPr lang="fr-FR"/>
        </a:p>
      </dgm:t>
    </dgm:pt>
    <dgm:pt modelId="{2FC8CBA3-F7AE-428A-9CA6-457936EBB801}" type="sibTrans" cxnId="{DC0AB052-ED9D-4EF1-ABF7-65CB73069841}">
      <dgm:prSet/>
      <dgm:spPr/>
      <dgm:t>
        <a:bodyPr/>
        <a:lstStyle/>
        <a:p>
          <a:endParaRPr lang="fr-FR"/>
        </a:p>
      </dgm:t>
    </dgm:pt>
    <dgm:pt modelId="{C05DEB73-1B66-4137-A652-89F005369786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dirty="0"/>
            <a:t> </a:t>
          </a:r>
          <a:r>
            <a:rPr lang="fr-FR" sz="1100" b="0" dirty="0"/>
            <a:t>Pour une prise de décision éclairée</a:t>
          </a:r>
        </a:p>
      </dgm:t>
    </dgm:pt>
    <dgm:pt modelId="{F940F15A-8513-45A9-AE2D-6D9AB497169D}" type="parTrans" cxnId="{61A97874-8348-48D1-B7FF-D2DE07F2BFDD}">
      <dgm:prSet/>
      <dgm:spPr/>
      <dgm:t>
        <a:bodyPr/>
        <a:lstStyle/>
        <a:p>
          <a:endParaRPr lang="fr-FR"/>
        </a:p>
      </dgm:t>
    </dgm:pt>
    <dgm:pt modelId="{B60EADAF-81C7-4C78-BEC1-8758F0AA3F26}" type="sibTrans" cxnId="{61A97874-8348-48D1-B7FF-D2DE07F2BFDD}">
      <dgm:prSet/>
      <dgm:spPr/>
      <dgm:t>
        <a:bodyPr/>
        <a:lstStyle/>
        <a:p>
          <a:endParaRPr lang="fr-FR"/>
        </a:p>
      </dgm:t>
    </dgm:pt>
    <dgm:pt modelId="{58672353-5DE0-4C18-98A2-4C28267F7BBB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b="0" dirty="0"/>
            <a:t> Parents ET adolescents</a:t>
          </a:r>
        </a:p>
      </dgm:t>
    </dgm:pt>
    <dgm:pt modelId="{7B5B9882-7E4B-4BE5-AD56-28A79B9BDF34}" type="parTrans" cxnId="{7B2FFFEF-3F00-411F-A19F-25F7294535D6}">
      <dgm:prSet/>
      <dgm:spPr/>
      <dgm:t>
        <a:bodyPr/>
        <a:lstStyle/>
        <a:p>
          <a:endParaRPr lang="fr-FR"/>
        </a:p>
      </dgm:t>
    </dgm:pt>
    <dgm:pt modelId="{DE1CB903-6FF7-4797-BDC7-864C77545239}" type="sibTrans" cxnId="{7B2FFFEF-3F00-411F-A19F-25F7294535D6}">
      <dgm:prSet/>
      <dgm:spPr/>
      <dgm:t>
        <a:bodyPr/>
        <a:lstStyle/>
        <a:p>
          <a:endParaRPr lang="fr-FR"/>
        </a:p>
      </dgm:t>
    </dgm:pt>
    <dgm:pt modelId="{68612FCD-57E5-4720-829F-AFA2072765E7}">
      <dgm:prSet phldrT="[Texte]" custT="1"/>
      <dgm:spPr/>
      <dgm:t>
        <a:bodyPr/>
        <a:lstStyle/>
        <a:p>
          <a:r>
            <a:rPr lang="fr-FR" sz="1400" b="1" dirty="0"/>
            <a:t>En amont de la journée de vaccination, le plus tôt possible</a:t>
          </a:r>
        </a:p>
      </dgm:t>
    </dgm:pt>
    <dgm:pt modelId="{E95D4DDA-0180-4FF8-90AF-3E469C2DF845}" type="parTrans" cxnId="{361A7A82-E254-46F7-8E7D-B669DEECA9C5}">
      <dgm:prSet/>
      <dgm:spPr/>
      <dgm:t>
        <a:bodyPr/>
        <a:lstStyle/>
        <a:p>
          <a:endParaRPr lang="fr-FR"/>
        </a:p>
      </dgm:t>
    </dgm:pt>
    <dgm:pt modelId="{61CB85E5-781E-466F-B498-77CD4B7E5600}" type="sibTrans" cxnId="{361A7A82-E254-46F7-8E7D-B669DEECA9C5}">
      <dgm:prSet/>
      <dgm:spPr/>
      <dgm:t>
        <a:bodyPr/>
        <a:lstStyle/>
        <a:p>
          <a:endParaRPr lang="fr-FR"/>
        </a:p>
      </dgm:t>
    </dgm:pt>
    <dgm:pt modelId="{4D8E1472-DB4C-4D9F-A992-E30428AD28D3}">
      <dgm:prSet phldrT="[Texte]" custT="1"/>
      <dgm:spPr/>
      <dgm:t>
        <a:bodyPr/>
        <a:lstStyle/>
        <a:p>
          <a:r>
            <a:rPr lang="fr-FR" sz="1100" dirty="0"/>
            <a:t> Echange entre équipe collège et équipe mobile de vaccination</a:t>
          </a:r>
        </a:p>
      </dgm:t>
    </dgm:pt>
    <dgm:pt modelId="{594E94F7-929B-4C66-9142-0D3BD92A669A}" type="parTrans" cxnId="{71331C2B-60B2-4A8D-87D1-433B803116E1}">
      <dgm:prSet/>
      <dgm:spPr/>
      <dgm:t>
        <a:bodyPr/>
        <a:lstStyle/>
        <a:p>
          <a:endParaRPr lang="fr-FR"/>
        </a:p>
      </dgm:t>
    </dgm:pt>
    <dgm:pt modelId="{371BE57E-CE00-44DE-926C-D4E7422E4227}" type="sibTrans" cxnId="{71331C2B-60B2-4A8D-87D1-433B803116E1}">
      <dgm:prSet/>
      <dgm:spPr/>
      <dgm:t>
        <a:bodyPr/>
        <a:lstStyle/>
        <a:p>
          <a:endParaRPr lang="fr-FR"/>
        </a:p>
      </dgm:t>
    </dgm:pt>
    <dgm:pt modelId="{6CB5E89A-EC02-4864-BF79-70F03189E336}">
      <dgm:prSet phldrT="[Texte]" custT="1"/>
      <dgm:spPr/>
      <dgm:t>
        <a:bodyPr/>
        <a:lstStyle/>
        <a:p>
          <a:r>
            <a:rPr lang="fr-FR" sz="1100" dirty="0"/>
            <a:t> Choix des dates, des horaires</a:t>
          </a:r>
        </a:p>
      </dgm:t>
    </dgm:pt>
    <dgm:pt modelId="{687FA108-B7F2-423C-B01B-6A6EE812BC17}" type="parTrans" cxnId="{9DF046F4-BC5C-443B-B560-BC90688B2F0F}">
      <dgm:prSet/>
      <dgm:spPr/>
      <dgm:t>
        <a:bodyPr/>
        <a:lstStyle/>
        <a:p>
          <a:endParaRPr lang="fr-FR"/>
        </a:p>
      </dgm:t>
    </dgm:pt>
    <dgm:pt modelId="{E54C564B-62D3-408B-8A86-A32D94D04D67}" type="sibTrans" cxnId="{9DF046F4-BC5C-443B-B560-BC90688B2F0F}">
      <dgm:prSet/>
      <dgm:spPr/>
      <dgm:t>
        <a:bodyPr/>
        <a:lstStyle/>
        <a:p>
          <a:endParaRPr lang="fr-FR"/>
        </a:p>
      </dgm:t>
    </dgm:pt>
    <dgm:pt modelId="{B1D4D50F-F796-4C91-855C-631BA823CFF3}">
      <dgm:prSet phldrT="[Texte]" custT="1"/>
      <dgm:spPr/>
      <dgm:t>
        <a:bodyPr/>
        <a:lstStyle/>
        <a:p>
          <a:r>
            <a:rPr lang="fr-FR" sz="1400" b="1" dirty="0"/>
            <a:t>En amont de la journée de vaccination</a:t>
          </a:r>
        </a:p>
      </dgm:t>
    </dgm:pt>
    <dgm:pt modelId="{F5A3CE21-D891-42DA-9267-E7A6591FD323}" type="parTrans" cxnId="{6CAA082B-5425-4201-ADDE-C76E6FE2FE87}">
      <dgm:prSet/>
      <dgm:spPr/>
      <dgm:t>
        <a:bodyPr/>
        <a:lstStyle/>
        <a:p>
          <a:endParaRPr lang="fr-FR"/>
        </a:p>
      </dgm:t>
    </dgm:pt>
    <dgm:pt modelId="{F1AD4D7A-DD3A-4311-9735-8D7D75842D6C}" type="sibTrans" cxnId="{6CAA082B-5425-4201-ADDE-C76E6FE2FE87}">
      <dgm:prSet/>
      <dgm:spPr/>
      <dgm:t>
        <a:bodyPr/>
        <a:lstStyle/>
        <a:p>
          <a:endParaRPr lang="fr-FR"/>
        </a:p>
      </dgm:t>
    </dgm:pt>
    <dgm:pt modelId="{4AB3C71E-BADA-421B-B883-A2047F31E6A5}">
      <dgm:prSet phldrT="[Texte]" custT="1"/>
      <dgm:spPr/>
      <dgm:t>
        <a:bodyPr/>
        <a:lstStyle/>
        <a:p>
          <a:r>
            <a:rPr lang="fr-FR" sz="1100" b="1" dirty="0"/>
            <a:t> </a:t>
          </a:r>
          <a:r>
            <a:rPr lang="fr-FR" sz="1100" b="0" dirty="0"/>
            <a:t>Communication interne auprès de l’ensemble du personnel scolaire</a:t>
          </a:r>
        </a:p>
      </dgm:t>
    </dgm:pt>
    <dgm:pt modelId="{A3D95E1A-B83A-405A-99C8-61B8425360AD}" type="parTrans" cxnId="{1C5EF6CB-9C41-42CB-A4E2-AD5814F4E527}">
      <dgm:prSet/>
      <dgm:spPr/>
      <dgm:t>
        <a:bodyPr/>
        <a:lstStyle/>
        <a:p>
          <a:endParaRPr lang="fr-FR"/>
        </a:p>
      </dgm:t>
    </dgm:pt>
    <dgm:pt modelId="{62F13154-62A5-41E3-A31A-DA966DAF7364}" type="sibTrans" cxnId="{1C5EF6CB-9C41-42CB-A4E2-AD5814F4E527}">
      <dgm:prSet/>
      <dgm:spPr/>
      <dgm:t>
        <a:bodyPr/>
        <a:lstStyle/>
        <a:p>
          <a:endParaRPr lang="fr-FR"/>
        </a:p>
      </dgm:t>
    </dgm:pt>
    <dgm:pt modelId="{C75E9520-A867-416D-AD58-67BAF06F2631}">
      <dgm:prSet phldrT="[Texte]" custT="1"/>
      <dgm:spPr/>
      <dgm:t>
        <a:bodyPr/>
        <a:lstStyle/>
        <a:p>
          <a:r>
            <a:rPr lang="fr-FR" sz="1400" b="1" dirty="0"/>
            <a:t>Le jour de la vaccination</a:t>
          </a:r>
        </a:p>
      </dgm:t>
    </dgm:pt>
    <dgm:pt modelId="{A6160997-A7D1-4C9C-B97D-CCE3B9AC8446}" type="parTrans" cxnId="{95A32345-83E9-4C13-A01C-A5D8BEC5709E}">
      <dgm:prSet/>
      <dgm:spPr/>
      <dgm:t>
        <a:bodyPr/>
        <a:lstStyle/>
        <a:p>
          <a:endParaRPr lang="fr-FR"/>
        </a:p>
      </dgm:t>
    </dgm:pt>
    <dgm:pt modelId="{3CE65D7F-6E48-4564-9C68-BE47F9B3A9DB}" type="sibTrans" cxnId="{95A32345-83E9-4C13-A01C-A5D8BEC5709E}">
      <dgm:prSet/>
      <dgm:spPr/>
      <dgm:t>
        <a:bodyPr/>
        <a:lstStyle/>
        <a:p>
          <a:endParaRPr lang="fr-FR"/>
        </a:p>
      </dgm:t>
    </dgm:pt>
    <dgm:pt modelId="{77F1494F-BECB-4F56-B99A-5ABA8FD606CD}">
      <dgm:prSet phldrT="[Texte]" custT="1"/>
      <dgm:spPr/>
      <dgm:t>
        <a:bodyPr/>
        <a:lstStyle/>
        <a:p>
          <a:r>
            <a:rPr lang="fr-FR" sz="1100" b="0" dirty="0"/>
            <a:t> Recueil facilité des consentements </a:t>
          </a:r>
          <a:r>
            <a:rPr lang="fr-FR" sz="900" b="0" i="0" dirty="0"/>
            <a:t>(électronique ?)</a:t>
          </a:r>
          <a:endParaRPr lang="fr-FR" sz="1100" b="0" i="0" dirty="0"/>
        </a:p>
      </dgm:t>
    </dgm:pt>
    <dgm:pt modelId="{7537350B-745F-4D92-AE31-C9BADB0DE078}" type="parTrans" cxnId="{5E1FFD2C-D167-479E-81B2-CDD6322F6F19}">
      <dgm:prSet/>
      <dgm:spPr/>
      <dgm:t>
        <a:bodyPr/>
        <a:lstStyle/>
        <a:p>
          <a:endParaRPr lang="fr-FR"/>
        </a:p>
      </dgm:t>
    </dgm:pt>
    <dgm:pt modelId="{CCC9FC73-C2B6-4AB2-8D96-48ABB031AD62}" type="sibTrans" cxnId="{5E1FFD2C-D167-479E-81B2-CDD6322F6F19}">
      <dgm:prSet/>
      <dgm:spPr/>
      <dgm:t>
        <a:bodyPr/>
        <a:lstStyle/>
        <a:p>
          <a:endParaRPr lang="fr-FR"/>
        </a:p>
      </dgm:t>
    </dgm:pt>
    <dgm:pt modelId="{04D3AC7D-6B10-4C7C-94E5-D261CF584867}">
      <dgm:prSet phldrT="[Texte]"/>
      <dgm:spPr/>
      <dgm:t>
        <a:bodyPr/>
        <a:lstStyle/>
        <a:p>
          <a:endParaRPr lang="fr-FR" sz="1700" dirty="0"/>
        </a:p>
      </dgm:t>
    </dgm:pt>
    <dgm:pt modelId="{94CFD403-AB7F-4E0A-B99C-803B076A5BDF}" type="parTrans" cxnId="{CF2480FC-A9CA-49FE-A47A-8CD81BA8F566}">
      <dgm:prSet/>
      <dgm:spPr/>
      <dgm:t>
        <a:bodyPr/>
        <a:lstStyle/>
        <a:p>
          <a:endParaRPr lang="fr-FR"/>
        </a:p>
      </dgm:t>
    </dgm:pt>
    <dgm:pt modelId="{2B82F35E-FDC4-408D-9EC0-DE6252C6E656}" type="sibTrans" cxnId="{CF2480FC-A9CA-49FE-A47A-8CD81BA8F566}">
      <dgm:prSet/>
      <dgm:spPr/>
      <dgm:t>
        <a:bodyPr/>
        <a:lstStyle/>
        <a:p>
          <a:endParaRPr lang="fr-FR"/>
        </a:p>
      </dgm:t>
    </dgm:pt>
    <dgm:pt modelId="{43510AF9-EA8F-4BBD-BBA0-6C15A1B752E4}">
      <dgm:prSet phldrT="[Texte]" custT="1"/>
      <dgm:spPr/>
      <dgm:t>
        <a:bodyPr/>
        <a:lstStyle/>
        <a:p>
          <a:r>
            <a:rPr lang="fr-FR" sz="1200" b="1" dirty="0"/>
            <a:t>Accueil et installation de l’EMV</a:t>
          </a:r>
        </a:p>
      </dgm:t>
    </dgm:pt>
    <dgm:pt modelId="{67179D0F-459D-4B27-8B12-43A7B658BC20}" type="parTrans" cxnId="{543257BA-27C5-4A24-ADF4-395A53513647}">
      <dgm:prSet/>
      <dgm:spPr/>
      <dgm:t>
        <a:bodyPr/>
        <a:lstStyle/>
        <a:p>
          <a:endParaRPr lang="fr-FR"/>
        </a:p>
      </dgm:t>
    </dgm:pt>
    <dgm:pt modelId="{A578A3F7-EAAD-4138-98EE-12E87D81F74D}" type="sibTrans" cxnId="{543257BA-27C5-4A24-ADF4-395A53513647}">
      <dgm:prSet/>
      <dgm:spPr/>
      <dgm:t>
        <a:bodyPr/>
        <a:lstStyle/>
        <a:p>
          <a:endParaRPr lang="fr-FR"/>
        </a:p>
      </dgm:t>
    </dgm:pt>
    <dgm:pt modelId="{4D44452D-DF78-45B3-B7B2-8BBFE674B783}">
      <dgm:prSet phldrT="[Texte]" custT="1"/>
      <dgm:spPr/>
      <dgm:t>
        <a:bodyPr/>
        <a:lstStyle/>
        <a:p>
          <a:r>
            <a:rPr lang="fr-FR" sz="1100" b="0" dirty="0"/>
            <a:t>  Préparation des locaux </a:t>
          </a:r>
        </a:p>
      </dgm:t>
    </dgm:pt>
    <dgm:pt modelId="{F94BE24D-13DE-4956-B1F5-1CF3AA85639F}" type="parTrans" cxnId="{C591E9EF-72FE-4841-AC0B-2D7425225F01}">
      <dgm:prSet/>
      <dgm:spPr/>
      <dgm:t>
        <a:bodyPr/>
        <a:lstStyle/>
        <a:p>
          <a:endParaRPr lang="fr-FR"/>
        </a:p>
      </dgm:t>
    </dgm:pt>
    <dgm:pt modelId="{D30C7AAA-FB13-48E6-9EC5-186EA024CE8F}" type="sibTrans" cxnId="{C591E9EF-72FE-4841-AC0B-2D7425225F01}">
      <dgm:prSet/>
      <dgm:spPr/>
      <dgm:t>
        <a:bodyPr/>
        <a:lstStyle/>
        <a:p>
          <a:endParaRPr lang="fr-FR"/>
        </a:p>
      </dgm:t>
    </dgm:pt>
    <dgm:pt modelId="{76C425E7-1EB3-4E1A-8A21-0EB73E794790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b="0" dirty="0"/>
            <a:t> Outils </a:t>
          </a:r>
          <a:r>
            <a:rPr lang="fr-FR" sz="1100" b="0" dirty="0" err="1"/>
            <a:t>PrevHPV</a:t>
          </a:r>
          <a:r>
            <a:rPr lang="fr-FR" sz="1100" b="0" dirty="0"/>
            <a:t> disponibles</a:t>
          </a:r>
        </a:p>
      </dgm:t>
    </dgm:pt>
    <dgm:pt modelId="{6AD5BD81-D793-4A95-9ED6-313E057B35C1}" type="parTrans" cxnId="{7BF24419-E332-45AB-94FB-D67E4D0D1298}">
      <dgm:prSet/>
      <dgm:spPr/>
      <dgm:t>
        <a:bodyPr/>
        <a:lstStyle/>
        <a:p>
          <a:endParaRPr lang="fr-FR"/>
        </a:p>
      </dgm:t>
    </dgm:pt>
    <dgm:pt modelId="{A4BD250C-FBF3-4684-AC0D-C4FC8AB7E0F4}" type="sibTrans" cxnId="{7BF24419-E332-45AB-94FB-D67E4D0D1298}">
      <dgm:prSet/>
      <dgm:spPr/>
      <dgm:t>
        <a:bodyPr/>
        <a:lstStyle/>
        <a:p>
          <a:endParaRPr lang="fr-FR"/>
        </a:p>
      </dgm:t>
    </dgm:pt>
    <dgm:pt modelId="{14334683-B4F8-4B87-B090-DD2CFA90194A}">
      <dgm:prSet phldrT="[Texte]" custT="1"/>
      <dgm:spPr/>
      <dgm:t>
        <a:bodyPr/>
        <a:lstStyle/>
        <a:p>
          <a:r>
            <a:rPr lang="fr-FR" sz="1100" dirty="0"/>
            <a:t> Anticipation des aspects logistiques</a:t>
          </a:r>
        </a:p>
      </dgm:t>
    </dgm:pt>
    <dgm:pt modelId="{3C28247E-9D37-4A86-8529-1D40B4D53EC3}" type="parTrans" cxnId="{6B5C68C0-BCFB-4A91-8BAC-5B304E581F4D}">
      <dgm:prSet/>
      <dgm:spPr/>
      <dgm:t>
        <a:bodyPr/>
        <a:lstStyle/>
        <a:p>
          <a:endParaRPr lang="fr-FR"/>
        </a:p>
      </dgm:t>
    </dgm:pt>
    <dgm:pt modelId="{8DE8492F-35BB-4D82-8686-B3DAD74604B0}" type="sibTrans" cxnId="{6B5C68C0-BCFB-4A91-8BAC-5B304E581F4D}">
      <dgm:prSet/>
      <dgm:spPr/>
      <dgm:t>
        <a:bodyPr/>
        <a:lstStyle/>
        <a:p>
          <a:endParaRPr lang="fr-FR"/>
        </a:p>
      </dgm:t>
    </dgm:pt>
    <dgm:pt modelId="{61BA70E0-1C85-463E-81DB-786F4CB39B38}">
      <dgm:prSet phldrT="[Texte]" custT="1"/>
      <dgm:spPr/>
      <dgm:t>
        <a:bodyPr/>
        <a:lstStyle/>
        <a:p>
          <a:r>
            <a:rPr lang="fr-FR" sz="1100" b="0" dirty="0"/>
            <a:t> Ordre de passage des élèves</a:t>
          </a:r>
        </a:p>
      </dgm:t>
    </dgm:pt>
    <dgm:pt modelId="{6CBE6A27-550A-4FD3-AC88-738B702B8F08}" type="parTrans" cxnId="{3626E85A-FAC3-48C0-9793-E4FEF0898C16}">
      <dgm:prSet/>
      <dgm:spPr/>
      <dgm:t>
        <a:bodyPr/>
        <a:lstStyle/>
        <a:p>
          <a:endParaRPr lang="fr-FR"/>
        </a:p>
      </dgm:t>
    </dgm:pt>
    <dgm:pt modelId="{EB1DE3F7-41DC-47FF-A91D-7C5002C64D80}" type="sibTrans" cxnId="{3626E85A-FAC3-48C0-9793-E4FEF0898C16}">
      <dgm:prSet/>
      <dgm:spPr/>
      <dgm:t>
        <a:bodyPr/>
        <a:lstStyle/>
        <a:p>
          <a:endParaRPr lang="fr-FR"/>
        </a:p>
      </dgm:t>
    </dgm:pt>
    <dgm:pt modelId="{4D906AAA-998A-47CA-98E6-E5CFF7E25A44}">
      <dgm:prSet phldrT="[Texte]" custT="1"/>
      <dgm:spPr/>
      <dgm:t>
        <a:bodyPr/>
        <a:lstStyle/>
        <a:p>
          <a:r>
            <a:rPr lang="fr-FR" sz="1100" b="0" dirty="0"/>
            <a:t> Vérification des carnets de santé</a:t>
          </a:r>
        </a:p>
      </dgm:t>
    </dgm:pt>
    <dgm:pt modelId="{D4F4D757-8337-4E57-B182-F5F5542955AF}" type="parTrans" cxnId="{E2A6B3CC-B3AD-400F-BBFD-9099F456748B}">
      <dgm:prSet/>
      <dgm:spPr/>
      <dgm:t>
        <a:bodyPr/>
        <a:lstStyle/>
        <a:p>
          <a:endParaRPr lang="fr-FR"/>
        </a:p>
      </dgm:t>
    </dgm:pt>
    <dgm:pt modelId="{0FAEB42B-E460-4C62-9B5B-9DFFEB8CEED6}" type="sibTrans" cxnId="{E2A6B3CC-B3AD-400F-BBFD-9099F456748B}">
      <dgm:prSet/>
      <dgm:spPr/>
      <dgm:t>
        <a:bodyPr/>
        <a:lstStyle/>
        <a:p>
          <a:endParaRPr lang="fr-FR"/>
        </a:p>
      </dgm:t>
    </dgm:pt>
    <dgm:pt modelId="{861C5DFA-8C4F-4741-A4EE-82FCF31221B8}">
      <dgm:prSet phldrT="[Texte]" custT="1"/>
      <dgm:spPr/>
      <dgm:t>
        <a:bodyPr/>
        <a:lstStyle/>
        <a:p>
          <a:r>
            <a:rPr lang="fr-FR" sz="1200" b="1" dirty="0"/>
            <a:t>Accueil, vaccination, surveillance des élèves</a:t>
          </a:r>
        </a:p>
      </dgm:t>
    </dgm:pt>
    <dgm:pt modelId="{9ADF7139-A5B3-427E-B456-26300EE5C451}" type="parTrans" cxnId="{2697D23A-1EDC-4F82-B5C2-8E25CCCE586E}">
      <dgm:prSet/>
      <dgm:spPr/>
      <dgm:t>
        <a:bodyPr/>
        <a:lstStyle/>
        <a:p>
          <a:endParaRPr lang="fr-FR"/>
        </a:p>
      </dgm:t>
    </dgm:pt>
    <dgm:pt modelId="{AE0F75B9-129F-4FD6-80FC-E87390B5B3EA}" type="sibTrans" cxnId="{2697D23A-1EDC-4F82-B5C2-8E25CCCE586E}">
      <dgm:prSet/>
      <dgm:spPr/>
      <dgm:t>
        <a:bodyPr/>
        <a:lstStyle/>
        <a:p>
          <a:endParaRPr lang="fr-FR"/>
        </a:p>
      </dgm:t>
    </dgm:pt>
    <dgm:pt modelId="{1A1673A5-2806-473E-BCD9-4B5046B386DB}">
      <dgm:prSet phldrT="[Texte]" custT="1"/>
      <dgm:spPr/>
      <dgm:t>
        <a:bodyPr/>
        <a:lstStyle/>
        <a:p>
          <a:r>
            <a:rPr lang="fr-FR" sz="1200" b="1" dirty="0"/>
            <a:t>Si les carnets de santé n’ont pas pu être vérifiés avant : personnel pour appeler parents/médecin</a:t>
          </a:r>
        </a:p>
      </dgm:t>
    </dgm:pt>
    <dgm:pt modelId="{926ADBEE-2B6E-4C55-B7C6-5654A8EE6807}" type="parTrans" cxnId="{6EA15954-5F28-4073-B0CA-D7F48DFDCAD2}">
      <dgm:prSet/>
      <dgm:spPr/>
      <dgm:t>
        <a:bodyPr/>
        <a:lstStyle/>
        <a:p>
          <a:endParaRPr lang="fr-FR"/>
        </a:p>
      </dgm:t>
    </dgm:pt>
    <dgm:pt modelId="{840AE8BF-1948-4223-A100-FDD0236A9A1F}" type="sibTrans" cxnId="{6EA15954-5F28-4073-B0CA-D7F48DFDCAD2}">
      <dgm:prSet/>
      <dgm:spPr/>
      <dgm:t>
        <a:bodyPr/>
        <a:lstStyle/>
        <a:p>
          <a:endParaRPr lang="fr-FR"/>
        </a:p>
      </dgm:t>
    </dgm:pt>
    <dgm:pt modelId="{A0CD3154-F5AA-47AA-A2A9-30EB073C1FED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b="0" dirty="0"/>
            <a:t> Gain de temps lors de la journée de vaccination</a:t>
          </a:r>
        </a:p>
      </dgm:t>
    </dgm:pt>
    <dgm:pt modelId="{DE696F69-403A-47A8-8501-700B7A1D8122}" type="parTrans" cxnId="{D0554C23-4BD6-4B5A-AB57-C11306EF3B33}">
      <dgm:prSet/>
      <dgm:spPr/>
      <dgm:t>
        <a:bodyPr/>
        <a:lstStyle/>
        <a:p>
          <a:endParaRPr lang="fr-FR"/>
        </a:p>
      </dgm:t>
    </dgm:pt>
    <dgm:pt modelId="{CBB5DC79-FB5D-4704-A1F9-236508B7D19F}" type="sibTrans" cxnId="{D0554C23-4BD6-4B5A-AB57-C11306EF3B33}">
      <dgm:prSet/>
      <dgm:spPr/>
      <dgm:t>
        <a:bodyPr/>
        <a:lstStyle/>
        <a:p>
          <a:endParaRPr lang="fr-FR"/>
        </a:p>
      </dgm:t>
    </dgm:pt>
    <dgm:pt modelId="{7E102F2C-B0AC-4AF5-B500-02150DCF3E2E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sz="1100" b="0" u="sng" dirty="0">
              <a:solidFill>
                <a:schemeClr val="accent5"/>
              </a:solidFill>
            </a:rPr>
            <a:t>hpvgame.fr</a:t>
          </a:r>
        </a:p>
      </dgm:t>
    </dgm:pt>
    <dgm:pt modelId="{CF6B23A6-5C2E-46AF-BDDC-3AD40CF60DF4}" type="parTrans" cxnId="{51B17938-45A7-4405-B07A-B9162A6564D5}">
      <dgm:prSet/>
      <dgm:spPr/>
      <dgm:t>
        <a:bodyPr/>
        <a:lstStyle/>
        <a:p>
          <a:endParaRPr lang="fr-FR"/>
        </a:p>
      </dgm:t>
    </dgm:pt>
    <dgm:pt modelId="{60EBD9C2-A6AA-48BA-9090-86E2545C1C45}" type="sibTrans" cxnId="{51B17938-45A7-4405-B07A-B9162A6564D5}">
      <dgm:prSet/>
      <dgm:spPr/>
      <dgm:t>
        <a:bodyPr/>
        <a:lstStyle/>
        <a:p>
          <a:endParaRPr lang="fr-FR"/>
        </a:p>
      </dgm:t>
    </dgm:pt>
    <dgm:pt modelId="{7B0F74F2-BDF3-412F-AFC5-11A4FBCC6713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ctr">
            <a:buNone/>
          </a:pPr>
          <a:endParaRPr lang="fr-FR" sz="1100" b="0" u="sng" dirty="0">
            <a:solidFill>
              <a:schemeClr val="accent5"/>
            </a:solidFill>
          </a:endParaRPr>
        </a:p>
      </dgm:t>
    </dgm:pt>
    <dgm:pt modelId="{BA2FE6EA-E6BD-4554-B7FF-2B886F28F733}" type="parTrans" cxnId="{A5FADA23-9C9B-495D-882B-BE9EDB2D4C7F}">
      <dgm:prSet/>
      <dgm:spPr/>
      <dgm:t>
        <a:bodyPr/>
        <a:lstStyle/>
        <a:p>
          <a:endParaRPr lang="fr-FR"/>
        </a:p>
      </dgm:t>
    </dgm:pt>
    <dgm:pt modelId="{0C22D3A8-1084-4E9E-AF46-6CD8BF5363C4}" type="sibTrans" cxnId="{A5FADA23-9C9B-495D-882B-BE9EDB2D4C7F}">
      <dgm:prSet/>
      <dgm:spPr/>
      <dgm:t>
        <a:bodyPr/>
        <a:lstStyle/>
        <a:p>
          <a:endParaRPr lang="fr-FR"/>
        </a:p>
      </dgm:t>
    </dgm:pt>
    <dgm:pt modelId="{6B8E2A48-0F36-44A7-B55D-DBD8FEB04164}">
      <dgm:prSet phldrT="[Texte]" custT="1"/>
      <dgm:spPr/>
      <dgm:t>
        <a:bodyPr/>
        <a:lstStyle/>
        <a:p>
          <a:r>
            <a:rPr lang="fr-FR" sz="1100" b="0" dirty="0"/>
            <a:t> Affichage à l’attention des élèves</a:t>
          </a:r>
        </a:p>
      </dgm:t>
    </dgm:pt>
    <dgm:pt modelId="{4BFCF1C9-6333-460A-999B-3C8CA1C9DCEB}" type="parTrans" cxnId="{168D0551-5968-45F4-BC2F-C0595BD2C52B}">
      <dgm:prSet/>
      <dgm:spPr/>
      <dgm:t>
        <a:bodyPr/>
        <a:lstStyle/>
        <a:p>
          <a:endParaRPr lang="fr-FR"/>
        </a:p>
      </dgm:t>
    </dgm:pt>
    <dgm:pt modelId="{5E048D49-286F-44B9-8C44-8B0E252A1FC2}" type="sibTrans" cxnId="{168D0551-5968-45F4-BC2F-C0595BD2C52B}">
      <dgm:prSet/>
      <dgm:spPr/>
      <dgm:t>
        <a:bodyPr/>
        <a:lstStyle/>
        <a:p>
          <a:endParaRPr lang="fr-FR"/>
        </a:p>
      </dgm:t>
    </dgm:pt>
    <dgm:pt modelId="{9EC31EAD-AB48-40B0-87A0-B2621F64EF97}">
      <dgm:prSet phldrT="[Texte]" custT="1"/>
      <dgm:spPr/>
      <dgm:t>
        <a:bodyPr/>
        <a:lstStyle/>
        <a:p>
          <a:r>
            <a:rPr lang="fr-FR" sz="1200" b="1" dirty="0"/>
            <a:t>Remise de l’ordonnance pour rappel à 6 mois</a:t>
          </a:r>
        </a:p>
      </dgm:t>
    </dgm:pt>
    <dgm:pt modelId="{AFC5023F-EDA0-4583-93B4-442AE76A93A3}" type="parTrans" cxnId="{2A6DA706-2D44-45A1-A9D5-1D39C8170350}">
      <dgm:prSet/>
      <dgm:spPr/>
      <dgm:t>
        <a:bodyPr/>
        <a:lstStyle/>
        <a:p>
          <a:endParaRPr lang="fr-FR"/>
        </a:p>
      </dgm:t>
    </dgm:pt>
    <dgm:pt modelId="{6600AB34-146A-43E9-A97D-3FEEFF038290}" type="sibTrans" cxnId="{2A6DA706-2D44-45A1-A9D5-1D39C8170350}">
      <dgm:prSet/>
      <dgm:spPr/>
      <dgm:t>
        <a:bodyPr/>
        <a:lstStyle/>
        <a:p>
          <a:endParaRPr lang="fr-FR"/>
        </a:p>
      </dgm:t>
    </dgm:pt>
    <dgm:pt modelId="{F770DE9B-FA30-4F53-9172-5C313541B7AF}" type="pres">
      <dgm:prSet presAssocID="{FA91C236-A951-4801-9BB4-CDF8102887D2}" presName="Name0" presStyleCnt="0">
        <dgm:presLayoutVars>
          <dgm:dir/>
          <dgm:resizeHandles val="exact"/>
        </dgm:presLayoutVars>
      </dgm:prSet>
      <dgm:spPr/>
    </dgm:pt>
    <dgm:pt modelId="{A12328C9-FCCB-4C49-86CC-D0DAC8AC8350}" type="pres">
      <dgm:prSet presAssocID="{16A87A54-BF15-4616-9B84-1BB09D6BF041}" presName="node" presStyleLbl="node1" presStyleIdx="0" presStyleCnt="4">
        <dgm:presLayoutVars>
          <dgm:bulletEnabled val="1"/>
        </dgm:presLayoutVars>
      </dgm:prSet>
      <dgm:spPr/>
    </dgm:pt>
    <dgm:pt modelId="{474D2521-F952-4174-AC9D-C2A49489014F}" type="pres">
      <dgm:prSet presAssocID="{2FC8CBA3-F7AE-428A-9CA6-457936EBB801}" presName="sibTrans" presStyleCnt="0"/>
      <dgm:spPr/>
    </dgm:pt>
    <dgm:pt modelId="{530FB9DE-C86F-4427-886D-89916026C7C2}" type="pres">
      <dgm:prSet presAssocID="{68612FCD-57E5-4720-829F-AFA2072765E7}" presName="node" presStyleLbl="node1" presStyleIdx="1" presStyleCnt="4">
        <dgm:presLayoutVars>
          <dgm:bulletEnabled val="1"/>
        </dgm:presLayoutVars>
      </dgm:prSet>
      <dgm:spPr/>
    </dgm:pt>
    <dgm:pt modelId="{1B908684-0273-41DE-9BEC-A884283EB609}" type="pres">
      <dgm:prSet presAssocID="{61CB85E5-781E-466F-B498-77CD4B7E5600}" presName="sibTrans" presStyleCnt="0"/>
      <dgm:spPr/>
    </dgm:pt>
    <dgm:pt modelId="{F0D115BA-241E-4111-929E-C0FBBF878B6F}" type="pres">
      <dgm:prSet presAssocID="{B1D4D50F-F796-4C91-855C-631BA823CFF3}" presName="node" presStyleLbl="node1" presStyleIdx="2" presStyleCnt="4">
        <dgm:presLayoutVars>
          <dgm:bulletEnabled val="1"/>
        </dgm:presLayoutVars>
      </dgm:prSet>
      <dgm:spPr/>
    </dgm:pt>
    <dgm:pt modelId="{AFDC1290-0DED-43BD-A89B-33DB669372F0}" type="pres">
      <dgm:prSet presAssocID="{F1AD4D7A-DD3A-4311-9735-8D7D75842D6C}" presName="sibTrans" presStyleCnt="0"/>
      <dgm:spPr/>
    </dgm:pt>
    <dgm:pt modelId="{7F5FAFA8-5ABA-4A38-8779-789F524237F3}" type="pres">
      <dgm:prSet presAssocID="{C75E9520-A867-416D-AD58-67BAF06F2631}" presName="node" presStyleLbl="node1" presStyleIdx="3" presStyleCnt="4" custLinFactNeighborX="67373" custLinFactNeighborY="-802">
        <dgm:presLayoutVars>
          <dgm:bulletEnabled val="1"/>
        </dgm:presLayoutVars>
      </dgm:prSet>
      <dgm:spPr/>
    </dgm:pt>
  </dgm:ptLst>
  <dgm:cxnLst>
    <dgm:cxn modelId="{2A6DA706-2D44-45A1-A9D5-1D39C8170350}" srcId="{C75E9520-A867-416D-AD58-67BAF06F2631}" destId="{9EC31EAD-AB48-40B0-87A0-B2621F64EF97}" srcOrd="2" destOrd="0" parTransId="{AFC5023F-EDA0-4583-93B4-442AE76A93A3}" sibTransId="{6600AB34-146A-43E9-A97D-3FEEFF038290}"/>
    <dgm:cxn modelId="{49E3F109-5BBA-49DA-8B9B-4743666F3DEF}" type="presOf" srcId="{A0CD3154-F5AA-47AA-A2A9-30EB073C1FED}" destId="{A12328C9-FCCB-4C49-86CC-D0DAC8AC8350}" srcOrd="0" destOrd="3" presId="urn:microsoft.com/office/officeart/2005/8/layout/hList6"/>
    <dgm:cxn modelId="{510DF40B-337C-4CB7-9C35-A7C8107AD72C}" type="presOf" srcId="{7E102F2C-B0AC-4AF5-B500-02150DCF3E2E}" destId="{A12328C9-FCCB-4C49-86CC-D0DAC8AC8350}" srcOrd="0" destOrd="6" presId="urn:microsoft.com/office/officeart/2005/8/layout/hList6"/>
    <dgm:cxn modelId="{698FBD16-6E4F-49F8-B7A8-31D7A3EEAD2D}" type="presOf" srcId="{C05DEB73-1B66-4137-A652-89F005369786}" destId="{A12328C9-FCCB-4C49-86CC-D0DAC8AC8350}" srcOrd="0" destOrd="1" presId="urn:microsoft.com/office/officeart/2005/8/layout/hList6"/>
    <dgm:cxn modelId="{7BF24419-E332-45AB-94FB-D67E4D0D1298}" srcId="{16A87A54-BF15-4616-9B84-1BB09D6BF041}" destId="{76C425E7-1EB3-4E1A-8A21-0EB73E794790}" srcOrd="3" destOrd="0" parTransId="{6AD5BD81-D793-4A95-9ED6-313E057B35C1}" sibTransId="{A4BD250C-FBF3-4684-AC0D-C4FC8AB7E0F4}"/>
    <dgm:cxn modelId="{D0554C23-4BD6-4B5A-AB57-C11306EF3B33}" srcId="{16A87A54-BF15-4616-9B84-1BB09D6BF041}" destId="{A0CD3154-F5AA-47AA-A2A9-30EB073C1FED}" srcOrd="2" destOrd="0" parTransId="{DE696F69-403A-47A8-8501-700B7A1D8122}" sibTransId="{CBB5DC79-FB5D-4704-A1F9-236508B7D19F}"/>
    <dgm:cxn modelId="{A5FADA23-9C9B-495D-882B-BE9EDB2D4C7F}" srcId="{16A87A54-BF15-4616-9B84-1BB09D6BF041}" destId="{7B0F74F2-BDF3-412F-AFC5-11A4FBCC6713}" srcOrd="4" destOrd="0" parTransId="{BA2FE6EA-E6BD-4554-B7FF-2B886F28F733}" sibTransId="{0C22D3A8-1084-4E9E-AF46-6CD8BF5363C4}"/>
    <dgm:cxn modelId="{59A73C26-96DC-4A5F-BF07-E635A216D4AC}" type="presOf" srcId="{6CB5E89A-EC02-4864-BF79-70F03189E336}" destId="{530FB9DE-C86F-4427-886D-89916026C7C2}" srcOrd="0" destOrd="2" presId="urn:microsoft.com/office/officeart/2005/8/layout/hList6"/>
    <dgm:cxn modelId="{A9CA2528-39C1-4224-9A49-6D6C1DFEBE62}" type="presOf" srcId="{4AB3C71E-BADA-421B-B883-A2047F31E6A5}" destId="{F0D115BA-241E-4111-929E-C0FBBF878B6F}" srcOrd="0" destOrd="1" presId="urn:microsoft.com/office/officeart/2005/8/layout/hList6"/>
    <dgm:cxn modelId="{6CAA082B-5425-4201-ADDE-C76E6FE2FE87}" srcId="{FA91C236-A951-4801-9BB4-CDF8102887D2}" destId="{B1D4D50F-F796-4C91-855C-631BA823CFF3}" srcOrd="2" destOrd="0" parTransId="{F5A3CE21-D891-42DA-9267-E7A6591FD323}" sibTransId="{F1AD4D7A-DD3A-4311-9735-8D7D75842D6C}"/>
    <dgm:cxn modelId="{71331C2B-60B2-4A8D-87D1-433B803116E1}" srcId="{68612FCD-57E5-4720-829F-AFA2072765E7}" destId="{4D8E1472-DB4C-4D9F-A992-E30428AD28D3}" srcOrd="0" destOrd="0" parTransId="{594E94F7-929B-4C66-9142-0D3BD92A669A}" sibTransId="{371BE57E-CE00-44DE-926C-D4E7422E4227}"/>
    <dgm:cxn modelId="{5E1FFD2C-D167-479E-81B2-CDD6322F6F19}" srcId="{B1D4D50F-F796-4C91-855C-631BA823CFF3}" destId="{77F1494F-BECB-4F56-B99A-5ABA8FD606CD}" srcOrd="2" destOrd="0" parTransId="{7537350B-745F-4D92-AE31-C9BADB0DE078}" sibTransId="{CCC9FC73-C2B6-4AB2-8D96-48ABB031AD62}"/>
    <dgm:cxn modelId="{1CDA1731-AE1E-4EC1-892E-340780F758BE}" type="presOf" srcId="{9EC31EAD-AB48-40B0-87A0-B2621F64EF97}" destId="{7F5FAFA8-5ABA-4A38-8779-789F524237F3}" srcOrd="0" destOrd="3" presId="urn:microsoft.com/office/officeart/2005/8/layout/hList6"/>
    <dgm:cxn modelId="{13873736-46FA-484B-996A-16169DB5FB08}" type="presOf" srcId="{76C425E7-1EB3-4E1A-8A21-0EB73E794790}" destId="{A12328C9-FCCB-4C49-86CC-D0DAC8AC8350}" srcOrd="0" destOrd="4" presId="urn:microsoft.com/office/officeart/2005/8/layout/hList6"/>
    <dgm:cxn modelId="{0A0E8A36-93C4-4E65-AD41-7C2EA1A7C078}" type="presOf" srcId="{FA91C236-A951-4801-9BB4-CDF8102887D2}" destId="{F770DE9B-FA30-4F53-9172-5C313541B7AF}" srcOrd="0" destOrd="0" presId="urn:microsoft.com/office/officeart/2005/8/layout/hList6"/>
    <dgm:cxn modelId="{51B17938-45A7-4405-B07A-B9162A6564D5}" srcId="{16A87A54-BF15-4616-9B84-1BB09D6BF041}" destId="{7E102F2C-B0AC-4AF5-B500-02150DCF3E2E}" srcOrd="5" destOrd="0" parTransId="{CF6B23A6-5C2E-46AF-BDDC-3AD40CF60DF4}" sibTransId="{60EBD9C2-A6AA-48BA-9090-86E2545C1C45}"/>
    <dgm:cxn modelId="{2697D23A-1EDC-4F82-B5C2-8E25CCCE586E}" srcId="{C75E9520-A867-416D-AD58-67BAF06F2631}" destId="{861C5DFA-8C4F-4741-A4EE-82FCF31221B8}" srcOrd="1" destOrd="0" parTransId="{9ADF7139-A5B3-427E-B456-26300EE5C451}" sibTransId="{AE0F75B9-129F-4FD6-80FC-E87390B5B3EA}"/>
    <dgm:cxn modelId="{83A3DB3B-1B83-45F4-BD90-032B3A28307C}" type="presOf" srcId="{C75E9520-A867-416D-AD58-67BAF06F2631}" destId="{7F5FAFA8-5ABA-4A38-8779-789F524237F3}" srcOrd="0" destOrd="0" presId="urn:microsoft.com/office/officeart/2005/8/layout/hList6"/>
    <dgm:cxn modelId="{95A32345-83E9-4C13-A01C-A5D8BEC5709E}" srcId="{FA91C236-A951-4801-9BB4-CDF8102887D2}" destId="{C75E9520-A867-416D-AD58-67BAF06F2631}" srcOrd="3" destOrd="0" parTransId="{A6160997-A7D1-4C9C-B97D-CCE3B9AC8446}" sibTransId="{3CE65D7F-6E48-4564-9C68-BE47F9B3A9DB}"/>
    <dgm:cxn modelId="{4CADAA6D-E3CC-4448-A5BB-432DC1082F95}" type="presOf" srcId="{1A1673A5-2806-473E-BCD9-4B5046B386DB}" destId="{7F5FAFA8-5ABA-4A38-8779-789F524237F3}" srcOrd="0" destOrd="4" presId="urn:microsoft.com/office/officeart/2005/8/layout/hList6"/>
    <dgm:cxn modelId="{D448BB6F-4B2B-4734-9D74-A918A2245130}" type="presOf" srcId="{4D8E1472-DB4C-4D9F-A992-E30428AD28D3}" destId="{530FB9DE-C86F-4427-886D-89916026C7C2}" srcOrd="0" destOrd="1" presId="urn:microsoft.com/office/officeart/2005/8/layout/hList6"/>
    <dgm:cxn modelId="{168D0551-5968-45F4-BC2F-C0595BD2C52B}" srcId="{B1D4D50F-F796-4C91-855C-631BA823CFF3}" destId="{6B8E2A48-0F36-44A7-B55D-DBD8FEB04164}" srcOrd="1" destOrd="0" parTransId="{4BFCF1C9-6333-460A-999B-3C8CA1C9DCEB}" sibTransId="{5E048D49-286F-44B9-8C44-8B0E252A1FC2}"/>
    <dgm:cxn modelId="{DC0AB052-ED9D-4EF1-ABF7-65CB73069841}" srcId="{FA91C236-A951-4801-9BB4-CDF8102887D2}" destId="{16A87A54-BF15-4616-9B84-1BB09D6BF041}" srcOrd="0" destOrd="0" parTransId="{D23EBA64-CE86-466F-9937-3DE7B3881516}" sibTransId="{2FC8CBA3-F7AE-428A-9CA6-457936EBB801}"/>
    <dgm:cxn modelId="{61A97874-8348-48D1-B7FF-D2DE07F2BFDD}" srcId="{16A87A54-BF15-4616-9B84-1BB09D6BF041}" destId="{C05DEB73-1B66-4137-A652-89F005369786}" srcOrd="0" destOrd="0" parTransId="{F940F15A-8513-45A9-AE2D-6D9AB497169D}" sibTransId="{B60EADAF-81C7-4C78-BEC1-8758F0AA3F26}"/>
    <dgm:cxn modelId="{6EA15954-5F28-4073-B0CA-D7F48DFDCAD2}" srcId="{C75E9520-A867-416D-AD58-67BAF06F2631}" destId="{1A1673A5-2806-473E-BCD9-4B5046B386DB}" srcOrd="3" destOrd="0" parTransId="{926ADBEE-2B6E-4C55-B7C6-5654A8EE6807}" sibTransId="{840AE8BF-1948-4223-A100-FDD0236A9A1F}"/>
    <dgm:cxn modelId="{3626E85A-FAC3-48C0-9793-E4FEF0898C16}" srcId="{B1D4D50F-F796-4C91-855C-631BA823CFF3}" destId="{61BA70E0-1C85-463E-81DB-786F4CB39B38}" srcOrd="4" destOrd="0" parTransId="{6CBE6A27-550A-4FD3-AC88-738B702B8F08}" sibTransId="{EB1DE3F7-41DC-47FF-A91D-7C5002C64D80}"/>
    <dgm:cxn modelId="{361A7A82-E254-46F7-8E7D-B669DEECA9C5}" srcId="{FA91C236-A951-4801-9BB4-CDF8102887D2}" destId="{68612FCD-57E5-4720-829F-AFA2072765E7}" srcOrd="1" destOrd="0" parTransId="{E95D4DDA-0180-4FF8-90AF-3E469C2DF845}" sibTransId="{61CB85E5-781E-466F-B498-77CD4B7E5600}"/>
    <dgm:cxn modelId="{C0979A8A-A5D5-4013-AAA5-4C5FA947E351}" type="presOf" srcId="{68612FCD-57E5-4720-829F-AFA2072765E7}" destId="{530FB9DE-C86F-4427-886D-89916026C7C2}" srcOrd="0" destOrd="0" presId="urn:microsoft.com/office/officeart/2005/8/layout/hList6"/>
    <dgm:cxn modelId="{424D7B8D-EB4A-493B-B41C-84BDA20AADD8}" type="presOf" srcId="{77F1494F-BECB-4F56-B99A-5ABA8FD606CD}" destId="{F0D115BA-241E-4111-929E-C0FBBF878B6F}" srcOrd="0" destOrd="3" presId="urn:microsoft.com/office/officeart/2005/8/layout/hList6"/>
    <dgm:cxn modelId="{20754C9A-FDF2-4AB4-B601-9B595AA333D2}" type="presOf" srcId="{04D3AC7D-6B10-4C7C-94E5-D261CF584867}" destId="{7F5FAFA8-5ABA-4A38-8779-789F524237F3}" srcOrd="0" destOrd="5" presId="urn:microsoft.com/office/officeart/2005/8/layout/hList6"/>
    <dgm:cxn modelId="{7838EEA2-A15F-4A95-B0C0-D0F12A9B4734}" type="presOf" srcId="{16A87A54-BF15-4616-9B84-1BB09D6BF041}" destId="{A12328C9-FCCB-4C49-86CC-D0DAC8AC8350}" srcOrd="0" destOrd="0" presId="urn:microsoft.com/office/officeart/2005/8/layout/hList6"/>
    <dgm:cxn modelId="{E45F7FA8-9C7F-49DC-AB82-50D1BC0F2899}" type="presOf" srcId="{7B0F74F2-BDF3-412F-AFC5-11A4FBCC6713}" destId="{A12328C9-FCCB-4C49-86CC-D0DAC8AC8350}" srcOrd="0" destOrd="5" presId="urn:microsoft.com/office/officeart/2005/8/layout/hList6"/>
    <dgm:cxn modelId="{079DCFB3-A20B-4976-876B-E6A15291B538}" type="presOf" srcId="{61BA70E0-1C85-463E-81DB-786F4CB39B38}" destId="{F0D115BA-241E-4111-929E-C0FBBF878B6F}" srcOrd="0" destOrd="5" presId="urn:microsoft.com/office/officeart/2005/8/layout/hList6"/>
    <dgm:cxn modelId="{543257BA-27C5-4A24-ADF4-395A53513647}" srcId="{C75E9520-A867-416D-AD58-67BAF06F2631}" destId="{43510AF9-EA8F-4BBD-BBA0-6C15A1B752E4}" srcOrd="0" destOrd="0" parTransId="{67179D0F-459D-4B27-8B12-43A7B658BC20}" sibTransId="{A578A3F7-EAAD-4138-98EE-12E87D81F74D}"/>
    <dgm:cxn modelId="{6B5C68C0-BCFB-4A91-8BAC-5B304E581F4D}" srcId="{68612FCD-57E5-4720-829F-AFA2072765E7}" destId="{14334683-B4F8-4B87-B090-DD2CFA90194A}" srcOrd="2" destOrd="0" parTransId="{3C28247E-9D37-4A86-8529-1D40B4D53EC3}" sibTransId="{8DE8492F-35BB-4D82-8686-B3DAD74604B0}"/>
    <dgm:cxn modelId="{BDDFFACA-06E2-4CA8-99D8-A8BEF64F53EB}" type="presOf" srcId="{43510AF9-EA8F-4BBD-BBA0-6C15A1B752E4}" destId="{7F5FAFA8-5ABA-4A38-8779-789F524237F3}" srcOrd="0" destOrd="1" presId="urn:microsoft.com/office/officeart/2005/8/layout/hList6"/>
    <dgm:cxn modelId="{1C5EF6CB-9C41-42CB-A4E2-AD5814F4E527}" srcId="{B1D4D50F-F796-4C91-855C-631BA823CFF3}" destId="{4AB3C71E-BADA-421B-B883-A2047F31E6A5}" srcOrd="0" destOrd="0" parTransId="{A3D95E1A-B83A-405A-99C8-61B8425360AD}" sibTransId="{62F13154-62A5-41E3-A31A-DA966DAF7364}"/>
    <dgm:cxn modelId="{E2A6B3CC-B3AD-400F-BBFD-9099F456748B}" srcId="{B1D4D50F-F796-4C91-855C-631BA823CFF3}" destId="{4D906AAA-998A-47CA-98E6-E5CFF7E25A44}" srcOrd="3" destOrd="0" parTransId="{D4F4D757-8337-4E57-B182-F5F5542955AF}" sibTransId="{0FAEB42B-E460-4C62-9B5B-9DFFEB8CEED6}"/>
    <dgm:cxn modelId="{E86496D2-57AF-4E9B-AA49-9748C311EF62}" type="presOf" srcId="{B1D4D50F-F796-4C91-855C-631BA823CFF3}" destId="{F0D115BA-241E-4111-929E-C0FBBF878B6F}" srcOrd="0" destOrd="0" presId="urn:microsoft.com/office/officeart/2005/8/layout/hList6"/>
    <dgm:cxn modelId="{4C9450D7-E3F2-4DD6-ACDE-9AE413E0DDCC}" type="presOf" srcId="{861C5DFA-8C4F-4741-A4EE-82FCF31221B8}" destId="{7F5FAFA8-5ABA-4A38-8779-789F524237F3}" srcOrd="0" destOrd="2" presId="urn:microsoft.com/office/officeart/2005/8/layout/hList6"/>
    <dgm:cxn modelId="{401965E1-F607-4525-BBAF-2F30EE9654FC}" type="presOf" srcId="{58672353-5DE0-4C18-98A2-4C28267F7BBB}" destId="{A12328C9-FCCB-4C49-86CC-D0DAC8AC8350}" srcOrd="0" destOrd="2" presId="urn:microsoft.com/office/officeart/2005/8/layout/hList6"/>
    <dgm:cxn modelId="{D66C17E2-23DA-48DE-A1DC-1AED6FB443DC}" type="presOf" srcId="{4D906AAA-998A-47CA-98E6-E5CFF7E25A44}" destId="{F0D115BA-241E-4111-929E-C0FBBF878B6F}" srcOrd="0" destOrd="4" presId="urn:microsoft.com/office/officeart/2005/8/layout/hList6"/>
    <dgm:cxn modelId="{63E313E8-B992-45B8-9B10-279A63C3CE33}" type="presOf" srcId="{6B8E2A48-0F36-44A7-B55D-DBD8FEB04164}" destId="{F0D115BA-241E-4111-929E-C0FBBF878B6F}" srcOrd="0" destOrd="2" presId="urn:microsoft.com/office/officeart/2005/8/layout/hList6"/>
    <dgm:cxn modelId="{EA1C3CE9-ED56-4EBB-A093-17CDCDCA8ED8}" type="presOf" srcId="{14334683-B4F8-4B87-B090-DD2CFA90194A}" destId="{530FB9DE-C86F-4427-886D-89916026C7C2}" srcOrd="0" destOrd="3" presId="urn:microsoft.com/office/officeart/2005/8/layout/hList6"/>
    <dgm:cxn modelId="{C591E9EF-72FE-4841-AC0B-2D7425225F01}" srcId="{B1D4D50F-F796-4C91-855C-631BA823CFF3}" destId="{4D44452D-DF78-45B3-B7B2-8BBFE674B783}" srcOrd="5" destOrd="0" parTransId="{F94BE24D-13DE-4956-B1F5-1CF3AA85639F}" sibTransId="{D30C7AAA-FB13-48E6-9EC5-186EA024CE8F}"/>
    <dgm:cxn modelId="{7B2FFFEF-3F00-411F-A19F-25F7294535D6}" srcId="{16A87A54-BF15-4616-9B84-1BB09D6BF041}" destId="{58672353-5DE0-4C18-98A2-4C28267F7BBB}" srcOrd="1" destOrd="0" parTransId="{7B5B9882-7E4B-4BE5-AD56-28A79B9BDF34}" sibTransId="{DE1CB903-6FF7-4797-BDC7-864C77545239}"/>
    <dgm:cxn modelId="{9DF046F4-BC5C-443B-B560-BC90688B2F0F}" srcId="{68612FCD-57E5-4720-829F-AFA2072765E7}" destId="{6CB5E89A-EC02-4864-BF79-70F03189E336}" srcOrd="1" destOrd="0" parTransId="{687FA108-B7F2-423C-B01B-6A6EE812BC17}" sibTransId="{E54C564B-62D3-408B-8A86-A32D94D04D67}"/>
    <dgm:cxn modelId="{117DAFFB-7A24-4704-8410-A7883D5C80D3}" type="presOf" srcId="{4D44452D-DF78-45B3-B7B2-8BBFE674B783}" destId="{F0D115BA-241E-4111-929E-C0FBBF878B6F}" srcOrd="0" destOrd="6" presId="urn:microsoft.com/office/officeart/2005/8/layout/hList6"/>
    <dgm:cxn modelId="{CF2480FC-A9CA-49FE-A47A-8CD81BA8F566}" srcId="{C75E9520-A867-416D-AD58-67BAF06F2631}" destId="{04D3AC7D-6B10-4C7C-94E5-D261CF584867}" srcOrd="4" destOrd="0" parTransId="{94CFD403-AB7F-4E0A-B99C-803B076A5BDF}" sibTransId="{2B82F35E-FDC4-408D-9EC0-DE6252C6E656}"/>
    <dgm:cxn modelId="{3D7EA794-A9C8-49AD-9863-AB9E76A78F93}" type="presParOf" srcId="{F770DE9B-FA30-4F53-9172-5C313541B7AF}" destId="{A12328C9-FCCB-4C49-86CC-D0DAC8AC8350}" srcOrd="0" destOrd="0" presId="urn:microsoft.com/office/officeart/2005/8/layout/hList6"/>
    <dgm:cxn modelId="{E906A516-FF4F-4F29-B9B5-8958BB6805AF}" type="presParOf" srcId="{F770DE9B-FA30-4F53-9172-5C313541B7AF}" destId="{474D2521-F952-4174-AC9D-C2A49489014F}" srcOrd="1" destOrd="0" presId="urn:microsoft.com/office/officeart/2005/8/layout/hList6"/>
    <dgm:cxn modelId="{BAE62C7C-DFDC-4B66-8367-07A4EF98F4E4}" type="presParOf" srcId="{F770DE9B-FA30-4F53-9172-5C313541B7AF}" destId="{530FB9DE-C86F-4427-886D-89916026C7C2}" srcOrd="2" destOrd="0" presId="urn:microsoft.com/office/officeart/2005/8/layout/hList6"/>
    <dgm:cxn modelId="{5A4AE6AC-73F0-4FCE-83C6-AA86428D5502}" type="presParOf" srcId="{F770DE9B-FA30-4F53-9172-5C313541B7AF}" destId="{1B908684-0273-41DE-9BEC-A884283EB609}" srcOrd="3" destOrd="0" presId="urn:microsoft.com/office/officeart/2005/8/layout/hList6"/>
    <dgm:cxn modelId="{BE58D48F-5FE9-46B6-9292-95EE0DC55D28}" type="presParOf" srcId="{F770DE9B-FA30-4F53-9172-5C313541B7AF}" destId="{F0D115BA-241E-4111-929E-C0FBBF878B6F}" srcOrd="4" destOrd="0" presId="urn:microsoft.com/office/officeart/2005/8/layout/hList6"/>
    <dgm:cxn modelId="{21218183-1CC1-41D0-989A-06F71D63DCBD}" type="presParOf" srcId="{F770DE9B-FA30-4F53-9172-5C313541B7AF}" destId="{AFDC1290-0DED-43BD-A89B-33DB669372F0}" srcOrd="5" destOrd="0" presId="urn:microsoft.com/office/officeart/2005/8/layout/hList6"/>
    <dgm:cxn modelId="{F2C8B75F-D427-4E71-8C65-C9CB5A96AC00}" type="presParOf" srcId="{F770DE9B-FA30-4F53-9172-5C313541B7AF}" destId="{7F5FAFA8-5ABA-4A38-8779-789F524237F3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91C236-A951-4801-9BB4-CDF8102887D2}" type="doc">
      <dgm:prSet loTypeId="urn:microsoft.com/office/officeart/2005/8/layout/hList6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16A87A54-BF15-4616-9B84-1BB09D6BF041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>
            <a:buNone/>
          </a:pPr>
          <a:r>
            <a:rPr lang="fr-FR" sz="1400" b="1" dirty="0"/>
            <a:t>Education, Motivation, Mobilisation</a:t>
          </a:r>
        </a:p>
      </dgm:t>
    </dgm:pt>
    <dgm:pt modelId="{D23EBA64-CE86-466F-9937-3DE7B3881516}" type="parTrans" cxnId="{DC0AB052-ED9D-4EF1-ABF7-65CB73069841}">
      <dgm:prSet/>
      <dgm:spPr/>
      <dgm:t>
        <a:bodyPr/>
        <a:lstStyle/>
        <a:p>
          <a:endParaRPr lang="fr-FR"/>
        </a:p>
      </dgm:t>
    </dgm:pt>
    <dgm:pt modelId="{2FC8CBA3-F7AE-428A-9CA6-457936EBB801}" type="sibTrans" cxnId="{DC0AB052-ED9D-4EF1-ABF7-65CB73069841}">
      <dgm:prSet/>
      <dgm:spPr/>
      <dgm:t>
        <a:bodyPr/>
        <a:lstStyle/>
        <a:p>
          <a:endParaRPr lang="fr-FR"/>
        </a:p>
      </dgm:t>
    </dgm:pt>
    <dgm:pt modelId="{C05DEB73-1B66-4137-A652-89F005369786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dirty="0"/>
            <a:t> </a:t>
          </a:r>
          <a:r>
            <a:rPr lang="fr-FR" sz="1100" b="0" dirty="0"/>
            <a:t>Pour une prise de décision éclairée</a:t>
          </a:r>
        </a:p>
      </dgm:t>
    </dgm:pt>
    <dgm:pt modelId="{F940F15A-8513-45A9-AE2D-6D9AB497169D}" type="parTrans" cxnId="{61A97874-8348-48D1-B7FF-D2DE07F2BFDD}">
      <dgm:prSet/>
      <dgm:spPr/>
      <dgm:t>
        <a:bodyPr/>
        <a:lstStyle/>
        <a:p>
          <a:endParaRPr lang="fr-FR"/>
        </a:p>
      </dgm:t>
    </dgm:pt>
    <dgm:pt modelId="{B60EADAF-81C7-4C78-BEC1-8758F0AA3F26}" type="sibTrans" cxnId="{61A97874-8348-48D1-B7FF-D2DE07F2BFDD}">
      <dgm:prSet/>
      <dgm:spPr/>
      <dgm:t>
        <a:bodyPr/>
        <a:lstStyle/>
        <a:p>
          <a:endParaRPr lang="fr-FR"/>
        </a:p>
      </dgm:t>
    </dgm:pt>
    <dgm:pt modelId="{58672353-5DE0-4C18-98A2-4C28267F7BBB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b="0" dirty="0"/>
            <a:t> Parents ET adolescents</a:t>
          </a:r>
        </a:p>
      </dgm:t>
    </dgm:pt>
    <dgm:pt modelId="{7B5B9882-7E4B-4BE5-AD56-28A79B9BDF34}" type="parTrans" cxnId="{7B2FFFEF-3F00-411F-A19F-25F7294535D6}">
      <dgm:prSet/>
      <dgm:spPr/>
      <dgm:t>
        <a:bodyPr/>
        <a:lstStyle/>
        <a:p>
          <a:endParaRPr lang="fr-FR"/>
        </a:p>
      </dgm:t>
    </dgm:pt>
    <dgm:pt modelId="{DE1CB903-6FF7-4797-BDC7-864C77545239}" type="sibTrans" cxnId="{7B2FFFEF-3F00-411F-A19F-25F7294535D6}">
      <dgm:prSet/>
      <dgm:spPr/>
      <dgm:t>
        <a:bodyPr/>
        <a:lstStyle/>
        <a:p>
          <a:endParaRPr lang="fr-FR"/>
        </a:p>
      </dgm:t>
    </dgm:pt>
    <dgm:pt modelId="{68612FCD-57E5-4720-829F-AFA2072765E7}">
      <dgm:prSet phldrT="[Texte]" custT="1"/>
      <dgm:spPr/>
      <dgm:t>
        <a:bodyPr/>
        <a:lstStyle/>
        <a:p>
          <a:r>
            <a:rPr lang="fr-FR" sz="1400" b="1" dirty="0"/>
            <a:t>En amont de la journée de vaccination, le plus tôt possible</a:t>
          </a:r>
        </a:p>
      </dgm:t>
    </dgm:pt>
    <dgm:pt modelId="{E95D4DDA-0180-4FF8-90AF-3E469C2DF845}" type="parTrans" cxnId="{361A7A82-E254-46F7-8E7D-B669DEECA9C5}">
      <dgm:prSet/>
      <dgm:spPr/>
      <dgm:t>
        <a:bodyPr/>
        <a:lstStyle/>
        <a:p>
          <a:endParaRPr lang="fr-FR"/>
        </a:p>
      </dgm:t>
    </dgm:pt>
    <dgm:pt modelId="{61CB85E5-781E-466F-B498-77CD4B7E5600}" type="sibTrans" cxnId="{361A7A82-E254-46F7-8E7D-B669DEECA9C5}">
      <dgm:prSet/>
      <dgm:spPr/>
      <dgm:t>
        <a:bodyPr/>
        <a:lstStyle/>
        <a:p>
          <a:endParaRPr lang="fr-FR"/>
        </a:p>
      </dgm:t>
    </dgm:pt>
    <dgm:pt modelId="{4D8E1472-DB4C-4D9F-A992-E30428AD28D3}">
      <dgm:prSet phldrT="[Texte]" custT="1"/>
      <dgm:spPr/>
      <dgm:t>
        <a:bodyPr/>
        <a:lstStyle/>
        <a:p>
          <a:r>
            <a:rPr lang="fr-FR" sz="1100" dirty="0"/>
            <a:t> Echange entre équipe collège et équipe mobile de vaccination</a:t>
          </a:r>
        </a:p>
      </dgm:t>
    </dgm:pt>
    <dgm:pt modelId="{594E94F7-929B-4C66-9142-0D3BD92A669A}" type="parTrans" cxnId="{71331C2B-60B2-4A8D-87D1-433B803116E1}">
      <dgm:prSet/>
      <dgm:spPr/>
      <dgm:t>
        <a:bodyPr/>
        <a:lstStyle/>
        <a:p>
          <a:endParaRPr lang="fr-FR"/>
        </a:p>
      </dgm:t>
    </dgm:pt>
    <dgm:pt modelId="{371BE57E-CE00-44DE-926C-D4E7422E4227}" type="sibTrans" cxnId="{71331C2B-60B2-4A8D-87D1-433B803116E1}">
      <dgm:prSet/>
      <dgm:spPr/>
      <dgm:t>
        <a:bodyPr/>
        <a:lstStyle/>
        <a:p>
          <a:endParaRPr lang="fr-FR"/>
        </a:p>
      </dgm:t>
    </dgm:pt>
    <dgm:pt modelId="{6CB5E89A-EC02-4864-BF79-70F03189E336}">
      <dgm:prSet phldrT="[Texte]" custT="1"/>
      <dgm:spPr/>
      <dgm:t>
        <a:bodyPr/>
        <a:lstStyle/>
        <a:p>
          <a:r>
            <a:rPr lang="fr-FR" sz="1100" dirty="0"/>
            <a:t> Choix des dates, des horaires</a:t>
          </a:r>
        </a:p>
      </dgm:t>
    </dgm:pt>
    <dgm:pt modelId="{687FA108-B7F2-423C-B01B-6A6EE812BC17}" type="parTrans" cxnId="{9DF046F4-BC5C-443B-B560-BC90688B2F0F}">
      <dgm:prSet/>
      <dgm:spPr/>
      <dgm:t>
        <a:bodyPr/>
        <a:lstStyle/>
        <a:p>
          <a:endParaRPr lang="fr-FR"/>
        </a:p>
      </dgm:t>
    </dgm:pt>
    <dgm:pt modelId="{E54C564B-62D3-408B-8A86-A32D94D04D67}" type="sibTrans" cxnId="{9DF046F4-BC5C-443B-B560-BC90688B2F0F}">
      <dgm:prSet/>
      <dgm:spPr/>
      <dgm:t>
        <a:bodyPr/>
        <a:lstStyle/>
        <a:p>
          <a:endParaRPr lang="fr-FR"/>
        </a:p>
      </dgm:t>
    </dgm:pt>
    <dgm:pt modelId="{B1D4D50F-F796-4C91-855C-631BA823CFF3}">
      <dgm:prSet phldrT="[Texte]" custT="1"/>
      <dgm:spPr/>
      <dgm:t>
        <a:bodyPr/>
        <a:lstStyle/>
        <a:p>
          <a:r>
            <a:rPr lang="fr-FR" sz="1400" b="1" dirty="0"/>
            <a:t>En amont de la journée de vaccination</a:t>
          </a:r>
        </a:p>
      </dgm:t>
    </dgm:pt>
    <dgm:pt modelId="{F5A3CE21-D891-42DA-9267-E7A6591FD323}" type="parTrans" cxnId="{6CAA082B-5425-4201-ADDE-C76E6FE2FE87}">
      <dgm:prSet/>
      <dgm:spPr/>
      <dgm:t>
        <a:bodyPr/>
        <a:lstStyle/>
        <a:p>
          <a:endParaRPr lang="fr-FR"/>
        </a:p>
      </dgm:t>
    </dgm:pt>
    <dgm:pt modelId="{F1AD4D7A-DD3A-4311-9735-8D7D75842D6C}" type="sibTrans" cxnId="{6CAA082B-5425-4201-ADDE-C76E6FE2FE87}">
      <dgm:prSet/>
      <dgm:spPr/>
      <dgm:t>
        <a:bodyPr/>
        <a:lstStyle/>
        <a:p>
          <a:endParaRPr lang="fr-FR"/>
        </a:p>
      </dgm:t>
    </dgm:pt>
    <dgm:pt modelId="{4AB3C71E-BADA-421B-B883-A2047F31E6A5}">
      <dgm:prSet phldrT="[Texte]" custT="1"/>
      <dgm:spPr/>
      <dgm:t>
        <a:bodyPr/>
        <a:lstStyle/>
        <a:p>
          <a:r>
            <a:rPr lang="fr-FR" sz="1100" b="1" dirty="0"/>
            <a:t> </a:t>
          </a:r>
          <a:r>
            <a:rPr lang="fr-FR" sz="1100" b="0" dirty="0"/>
            <a:t>Communication interne auprès de l’ensemble du personnel scolaire</a:t>
          </a:r>
        </a:p>
      </dgm:t>
    </dgm:pt>
    <dgm:pt modelId="{A3D95E1A-B83A-405A-99C8-61B8425360AD}" type="parTrans" cxnId="{1C5EF6CB-9C41-42CB-A4E2-AD5814F4E527}">
      <dgm:prSet/>
      <dgm:spPr/>
      <dgm:t>
        <a:bodyPr/>
        <a:lstStyle/>
        <a:p>
          <a:endParaRPr lang="fr-FR"/>
        </a:p>
      </dgm:t>
    </dgm:pt>
    <dgm:pt modelId="{62F13154-62A5-41E3-A31A-DA966DAF7364}" type="sibTrans" cxnId="{1C5EF6CB-9C41-42CB-A4E2-AD5814F4E527}">
      <dgm:prSet/>
      <dgm:spPr/>
      <dgm:t>
        <a:bodyPr/>
        <a:lstStyle/>
        <a:p>
          <a:endParaRPr lang="fr-FR"/>
        </a:p>
      </dgm:t>
    </dgm:pt>
    <dgm:pt modelId="{C75E9520-A867-416D-AD58-67BAF06F2631}">
      <dgm:prSet phldrT="[Texte]" custT="1"/>
      <dgm:spPr/>
      <dgm:t>
        <a:bodyPr/>
        <a:lstStyle/>
        <a:p>
          <a:r>
            <a:rPr lang="fr-FR" sz="1400" b="1" dirty="0"/>
            <a:t>Le jour de la vaccination</a:t>
          </a:r>
        </a:p>
      </dgm:t>
    </dgm:pt>
    <dgm:pt modelId="{A6160997-A7D1-4C9C-B97D-CCE3B9AC8446}" type="parTrans" cxnId="{95A32345-83E9-4C13-A01C-A5D8BEC5709E}">
      <dgm:prSet/>
      <dgm:spPr/>
      <dgm:t>
        <a:bodyPr/>
        <a:lstStyle/>
        <a:p>
          <a:endParaRPr lang="fr-FR"/>
        </a:p>
      </dgm:t>
    </dgm:pt>
    <dgm:pt modelId="{3CE65D7F-6E48-4564-9C68-BE47F9B3A9DB}" type="sibTrans" cxnId="{95A32345-83E9-4C13-A01C-A5D8BEC5709E}">
      <dgm:prSet/>
      <dgm:spPr/>
      <dgm:t>
        <a:bodyPr/>
        <a:lstStyle/>
        <a:p>
          <a:endParaRPr lang="fr-FR"/>
        </a:p>
      </dgm:t>
    </dgm:pt>
    <dgm:pt modelId="{77F1494F-BECB-4F56-B99A-5ABA8FD606CD}">
      <dgm:prSet phldrT="[Texte]" custT="1"/>
      <dgm:spPr/>
      <dgm:t>
        <a:bodyPr/>
        <a:lstStyle/>
        <a:p>
          <a:r>
            <a:rPr lang="fr-FR" sz="1100" b="0" dirty="0"/>
            <a:t> Recueil facilité des consentements </a:t>
          </a:r>
          <a:r>
            <a:rPr lang="fr-FR" sz="900" b="0" i="0" dirty="0"/>
            <a:t>(électronique ?)</a:t>
          </a:r>
          <a:endParaRPr lang="fr-FR" sz="1100" b="0" i="0" dirty="0"/>
        </a:p>
      </dgm:t>
    </dgm:pt>
    <dgm:pt modelId="{7537350B-745F-4D92-AE31-C9BADB0DE078}" type="parTrans" cxnId="{5E1FFD2C-D167-479E-81B2-CDD6322F6F19}">
      <dgm:prSet/>
      <dgm:spPr/>
      <dgm:t>
        <a:bodyPr/>
        <a:lstStyle/>
        <a:p>
          <a:endParaRPr lang="fr-FR"/>
        </a:p>
      </dgm:t>
    </dgm:pt>
    <dgm:pt modelId="{CCC9FC73-C2B6-4AB2-8D96-48ABB031AD62}" type="sibTrans" cxnId="{5E1FFD2C-D167-479E-81B2-CDD6322F6F19}">
      <dgm:prSet/>
      <dgm:spPr/>
      <dgm:t>
        <a:bodyPr/>
        <a:lstStyle/>
        <a:p>
          <a:endParaRPr lang="fr-FR"/>
        </a:p>
      </dgm:t>
    </dgm:pt>
    <dgm:pt modelId="{04D3AC7D-6B10-4C7C-94E5-D261CF584867}">
      <dgm:prSet phldrT="[Texte]"/>
      <dgm:spPr/>
      <dgm:t>
        <a:bodyPr/>
        <a:lstStyle/>
        <a:p>
          <a:endParaRPr lang="fr-FR" sz="1700" dirty="0"/>
        </a:p>
      </dgm:t>
    </dgm:pt>
    <dgm:pt modelId="{94CFD403-AB7F-4E0A-B99C-803B076A5BDF}" type="parTrans" cxnId="{CF2480FC-A9CA-49FE-A47A-8CD81BA8F566}">
      <dgm:prSet/>
      <dgm:spPr/>
      <dgm:t>
        <a:bodyPr/>
        <a:lstStyle/>
        <a:p>
          <a:endParaRPr lang="fr-FR"/>
        </a:p>
      </dgm:t>
    </dgm:pt>
    <dgm:pt modelId="{2B82F35E-FDC4-408D-9EC0-DE6252C6E656}" type="sibTrans" cxnId="{CF2480FC-A9CA-49FE-A47A-8CD81BA8F566}">
      <dgm:prSet/>
      <dgm:spPr/>
      <dgm:t>
        <a:bodyPr/>
        <a:lstStyle/>
        <a:p>
          <a:endParaRPr lang="fr-FR"/>
        </a:p>
      </dgm:t>
    </dgm:pt>
    <dgm:pt modelId="{43510AF9-EA8F-4BBD-BBA0-6C15A1B752E4}">
      <dgm:prSet phldrT="[Texte]" custT="1"/>
      <dgm:spPr/>
      <dgm:t>
        <a:bodyPr/>
        <a:lstStyle/>
        <a:p>
          <a:r>
            <a:rPr lang="fr-FR" sz="1200" b="0" dirty="0"/>
            <a:t>Accueil et installation de l’EMV</a:t>
          </a:r>
        </a:p>
      </dgm:t>
    </dgm:pt>
    <dgm:pt modelId="{67179D0F-459D-4B27-8B12-43A7B658BC20}" type="parTrans" cxnId="{543257BA-27C5-4A24-ADF4-395A53513647}">
      <dgm:prSet/>
      <dgm:spPr/>
      <dgm:t>
        <a:bodyPr/>
        <a:lstStyle/>
        <a:p>
          <a:endParaRPr lang="fr-FR"/>
        </a:p>
      </dgm:t>
    </dgm:pt>
    <dgm:pt modelId="{A578A3F7-EAAD-4138-98EE-12E87D81F74D}" type="sibTrans" cxnId="{543257BA-27C5-4A24-ADF4-395A53513647}">
      <dgm:prSet/>
      <dgm:spPr/>
      <dgm:t>
        <a:bodyPr/>
        <a:lstStyle/>
        <a:p>
          <a:endParaRPr lang="fr-FR"/>
        </a:p>
      </dgm:t>
    </dgm:pt>
    <dgm:pt modelId="{4D44452D-DF78-45B3-B7B2-8BBFE674B783}">
      <dgm:prSet phldrT="[Texte]" custT="1"/>
      <dgm:spPr/>
      <dgm:t>
        <a:bodyPr/>
        <a:lstStyle/>
        <a:p>
          <a:r>
            <a:rPr lang="fr-FR" sz="1100" b="0" dirty="0"/>
            <a:t>  Préparation des locaux </a:t>
          </a:r>
        </a:p>
      </dgm:t>
    </dgm:pt>
    <dgm:pt modelId="{F94BE24D-13DE-4956-B1F5-1CF3AA85639F}" type="parTrans" cxnId="{C591E9EF-72FE-4841-AC0B-2D7425225F01}">
      <dgm:prSet/>
      <dgm:spPr/>
      <dgm:t>
        <a:bodyPr/>
        <a:lstStyle/>
        <a:p>
          <a:endParaRPr lang="fr-FR"/>
        </a:p>
      </dgm:t>
    </dgm:pt>
    <dgm:pt modelId="{D30C7AAA-FB13-48E6-9EC5-186EA024CE8F}" type="sibTrans" cxnId="{C591E9EF-72FE-4841-AC0B-2D7425225F01}">
      <dgm:prSet/>
      <dgm:spPr/>
      <dgm:t>
        <a:bodyPr/>
        <a:lstStyle/>
        <a:p>
          <a:endParaRPr lang="fr-FR"/>
        </a:p>
      </dgm:t>
    </dgm:pt>
    <dgm:pt modelId="{76C425E7-1EB3-4E1A-8A21-0EB73E794790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b="0" dirty="0"/>
            <a:t> Outils </a:t>
          </a:r>
          <a:r>
            <a:rPr lang="fr-FR" sz="1100" b="0" dirty="0" err="1"/>
            <a:t>PrevHPV</a:t>
          </a:r>
          <a:r>
            <a:rPr lang="fr-FR" sz="1100" b="0" dirty="0"/>
            <a:t> disponibles</a:t>
          </a:r>
        </a:p>
      </dgm:t>
    </dgm:pt>
    <dgm:pt modelId="{6AD5BD81-D793-4A95-9ED6-313E057B35C1}" type="parTrans" cxnId="{7BF24419-E332-45AB-94FB-D67E4D0D1298}">
      <dgm:prSet/>
      <dgm:spPr/>
      <dgm:t>
        <a:bodyPr/>
        <a:lstStyle/>
        <a:p>
          <a:endParaRPr lang="fr-FR"/>
        </a:p>
      </dgm:t>
    </dgm:pt>
    <dgm:pt modelId="{A4BD250C-FBF3-4684-AC0D-C4FC8AB7E0F4}" type="sibTrans" cxnId="{7BF24419-E332-45AB-94FB-D67E4D0D1298}">
      <dgm:prSet/>
      <dgm:spPr/>
      <dgm:t>
        <a:bodyPr/>
        <a:lstStyle/>
        <a:p>
          <a:endParaRPr lang="fr-FR"/>
        </a:p>
      </dgm:t>
    </dgm:pt>
    <dgm:pt modelId="{14334683-B4F8-4B87-B090-DD2CFA90194A}">
      <dgm:prSet phldrT="[Texte]" custT="1"/>
      <dgm:spPr/>
      <dgm:t>
        <a:bodyPr/>
        <a:lstStyle/>
        <a:p>
          <a:r>
            <a:rPr lang="fr-FR" sz="1100" dirty="0"/>
            <a:t> Anticipation des aspects logistiques</a:t>
          </a:r>
        </a:p>
      </dgm:t>
    </dgm:pt>
    <dgm:pt modelId="{3C28247E-9D37-4A86-8529-1D40B4D53EC3}" type="parTrans" cxnId="{6B5C68C0-BCFB-4A91-8BAC-5B304E581F4D}">
      <dgm:prSet/>
      <dgm:spPr/>
      <dgm:t>
        <a:bodyPr/>
        <a:lstStyle/>
        <a:p>
          <a:endParaRPr lang="fr-FR"/>
        </a:p>
      </dgm:t>
    </dgm:pt>
    <dgm:pt modelId="{8DE8492F-35BB-4D82-8686-B3DAD74604B0}" type="sibTrans" cxnId="{6B5C68C0-BCFB-4A91-8BAC-5B304E581F4D}">
      <dgm:prSet/>
      <dgm:spPr/>
      <dgm:t>
        <a:bodyPr/>
        <a:lstStyle/>
        <a:p>
          <a:endParaRPr lang="fr-FR"/>
        </a:p>
      </dgm:t>
    </dgm:pt>
    <dgm:pt modelId="{61BA70E0-1C85-463E-81DB-786F4CB39B38}">
      <dgm:prSet phldrT="[Texte]" custT="1"/>
      <dgm:spPr/>
      <dgm:t>
        <a:bodyPr/>
        <a:lstStyle/>
        <a:p>
          <a:r>
            <a:rPr lang="fr-FR" sz="1100" b="0" dirty="0"/>
            <a:t> Ordre de passage des élèves</a:t>
          </a:r>
        </a:p>
      </dgm:t>
    </dgm:pt>
    <dgm:pt modelId="{6CBE6A27-550A-4FD3-AC88-738B702B8F08}" type="parTrans" cxnId="{3626E85A-FAC3-48C0-9793-E4FEF0898C16}">
      <dgm:prSet/>
      <dgm:spPr/>
      <dgm:t>
        <a:bodyPr/>
        <a:lstStyle/>
        <a:p>
          <a:endParaRPr lang="fr-FR"/>
        </a:p>
      </dgm:t>
    </dgm:pt>
    <dgm:pt modelId="{EB1DE3F7-41DC-47FF-A91D-7C5002C64D80}" type="sibTrans" cxnId="{3626E85A-FAC3-48C0-9793-E4FEF0898C16}">
      <dgm:prSet/>
      <dgm:spPr/>
      <dgm:t>
        <a:bodyPr/>
        <a:lstStyle/>
        <a:p>
          <a:endParaRPr lang="fr-FR"/>
        </a:p>
      </dgm:t>
    </dgm:pt>
    <dgm:pt modelId="{4D906AAA-998A-47CA-98E6-E5CFF7E25A44}">
      <dgm:prSet phldrT="[Texte]" custT="1"/>
      <dgm:spPr/>
      <dgm:t>
        <a:bodyPr/>
        <a:lstStyle/>
        <a:p>
          <a:r>
            <a:rPr lang="fr-FR" sz="1100" b="0" dirty="0"/>
            <a:t> Vérification des carnets de santé</a:t>
          </a:r>
        </a:p>
      </dgm:t>
    </dgm:pt>
    <dgm:pt modelId="{D4F4D757-8337-4E57-B182-F5F5542955AF}" type="parTrans" cxnId="{E2A6B3CC-B3AD-400F-BBFD-9099F456748B}">
      <dgm:prSet/>
      <dgm:spPr/>
      <dgm:t>
        <a:bodyPr/>
        <a:lstStyle/>
        <a:p>
          <a:endParaRPr lang="fr-FR"/>
        </a:p>
      </dgm:t>
    </dgm:pt>
    <dgm:pt modelId="{0FAEB42B-E460-4C62-9B5B-9DFFEB8CEED6}" type="sibTrans" cxnId="{E2A6B3CC-B3AD-400F-BBFD-9099F456748B}">
      <dgm:prSet/>
      <dgm:spPr/>
      <dgm:t>
        <a:bodyPr/>
        <a:lstStyle/>
        <a:p>
          <a:endParaRPr lang="fr-FR"/>
        </a:p>
      </dgm:t>
    </dgm:pt>
    <dgm:pt modelId="{861C5DFA-8C4F-4741-A4EE-82FCF31221B8}">
      <dgm:prSet phldrT="[Texte]" custT="1"/>
      <dgm:spPr/>
      <dgm:t>
        <a:bodyPr/>
        <a:lstStyle/>
        <a:p>
          <a:r>
            <a:rPr lang="fr-FR" sz="1200" b="0" dirty="0"/>
            <a:t>Accueil, vaccination, surveillance des élèves</a:t>
          </a:r>
        </a:p>
      </dgm:t>
    </dgm:pt>
    <dgm:pt modelId="{9ADF7139-A5B3-427E-B456-26300EE5C451}" type="parTrans" cxnId="{2697D23A-1EDC-4F82-B5C2-8E25CCCE586E}">
      <dgm:prSet/>
      <dgm:spPr/>
      <dgm:t>
        <a:bodyPr/>
        <a:lstStyle/>
        <a:p>
          <a:endParaRPr lang="fr-FR"/>
        </a:p>
      </dgm:t>
    </dgm:pt>
    <dgm:pt modelId="{AE0F75B9-129F-4FD6-80FC-E87390B5B3EA}" type="sibTrans" cxnId="{2697D23A-1EDC-4F82-B5C2-8E25CCCE586E}">
      <dgm:prSet/>
      <dgm:spPr/>
      <dgm:t>
        <a:bodyPr/>
        <a:lstStyle/>
        <a:p>
          <a:endParaRPr lang="fr-FR"/>
        </a:p>
      </dgm:t>
    </dgm:pt>
    <dgm:pt modelId="{1A1673A5-2806-473E-BCD9-4B5046B386DB}">
      <dgm:prSet phldrT="[Texte]" custT="1"/>
      <dgm:spPr/>
      <dgm:t>
        <a:bodyPr/>
        <a:lstStyle/>
        <a:p>
          <a:r>
            <a:rPr lang="fr-FR" sz="1200" b="0" dirty="0"/>
            <a:t>Si les carnets de santé n’ont pas pu être vérifiés avant : personnel pour appeler parents/médecin</a:t>
          </a:r>
        </a:p>
      </dgm:t>
    </dgm:pt>
    <dgm:pt modelId="{926ADBEE-2B6E-4C55-B7C6-5654A8EE6807}" type="parTrans" cxnId="{6EA15954-5F28-4073-B0CA-D7F48DFDCAD2}">
      <dgm:prSet/>
      <dgm:spPr/>
      <dgm:t>
        <a:bodyPr/>
        <a:lstStyle/>
        <a:p>
          <a:endParaRPr lang="fr-FR"/>
        </a:p>
      </dgm:t>
    </dgm:pt>
    <dgm:pt modelId="{840AE8BF-1948-4223-A100-FDD0236A9A1F}" type="sibTrans" cxnId="{6EA15954-5F28-4073-B0CA-D7F48DFDCAD2}">
      <dgm:prSet/>
      <dgm:spPr/>
      <dgm:t>
        <a:bodyPr/>
        <a:lstStyle/>
        <a:p>
          <a:endParaRPr lang="fr-FR"/>
        </a:p>
      </dgm:t>
    </dgm:pt>
    <dgm:pt modelId="{A0CD3154-F5AA-47AA-A2A9-30EB073C1FED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lang="fr-FR" sz="1100" b="0" dirty="0"/>
            <a:t> Gain de temps lors de la journée de vaccination</a:t>
          </a:r>
        </a:p>
      </dgm:t>
    </dgm:pt>
    <dgm:pt modelId="{DE696F69-403A-47A8-8501-700B7A1D8122}" type="parTrans" cxnId="{D0554C23-4BD6-4B5A-AB57-C11306EF3B33}">
      <dgm:prSet/>
      <dgm:spPr/>
      <dgm:t>
        <a:bodyPr/>
        <a:lstStyle/>
        <a:p>
          <a:endParaRPr lang="fr-FR"/>
        </a:p>
      </dgm:t>
    </dgm:pt>
    <dgm:pt modelId="{CBB5DC79-FB5D-4704-A1F9-236508B7D19F}" type="sibTrans" cxnId="{D0554C23-4BD6-4B5A-AB57-C11306EF3B33}">
      <dgm:prSet/>
      <dgm:spPr/>
      <dgm:t>
        <a:bodyPr/>
        <a:lstStyle/>
        <a:p>
          <a:endParaRPr lang="fr-FR"/>
        </a:p>
      </dgm:t>
    </dgm:pt>
    <dgm:pt modelId="{7E102F2C-B0AC-4AF5-B500-02150DCF3E2E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sz="1100" b="0" u="sng" dirty="0">
              <a:solidFill>
                <a:schemeClr val="accent5"/>
              </a:solidFill>
            </a:rPr>
            <a:t>hpvgame.fr</a:t>
          </a:r>
        </a:p>
      </dgm:t>
    </dgm:pt>
    <dgm:pt modelId="{CF6B23A6-5C2E-46AF-BDDC-3AD40CF60DF4}" type="parTrans" cxnId="{51B17938-45A7-4405-B07A-B9162A6564D5}">
      <dgm:prSet/>
      <dgm:spPr/>
      <dgm:t>
        <a:bodyPr/>
        <a:lstStyle/>
        <a:p>
          <a:endParaRPr lang="fr-FR"/>
        </a:p>
      </dgm:t>
    </dgm:pt>
    <dgm:pt modelId="{60EBD9C2-A6AA-48BA-9090-86E2545C1C45}" type="sibTrans" cxnId="{51B17938-45A7-4405-B07A-B9162A6564D5}">
      <dgm:prSet/>
      <dgm:spPr/>
      <dgm:t>
        <a:bodyPr/>
        <a:lstStyle/>
        <a:p>
          <a:endParaRPr lang="fr-FR"/>
        </a:p>
      </dgm:t>
    </dgm:pt>
    <dgm:pt modelId="{7B0F74F2-BDF3-412F-AFC5-11A4FBCC6713}">
      <dgm:prSet phldrT="[Texte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ctr">
            <a:buNone/>
          </a:pPr>
          <a:endParaRPr lang="fr-FR" sz="1100" b="0" u="sng" dirty="0">
            <a:solidFill>
              <a:schemeClr val="accent5"/>
            </a:solidFill>
          </a:endParaRPr>
        </a:p>
      </dgm:t>
    </dgm:pt>
    <dgm:pt modelId="{BA2FE6EA-E6BD-4554-B7FF-2B886F28F733}" type="parTrans" cxnId="{A5FADA23-9C9B-495D-882B-BE9EDB2D4C7F}">
      <dgm:prSet/>
      <dgm:spPr/>
      <dgm:t>
        <a:bodyPr/>
        <a:lstStyle/>
        <a:p>
          <a:endParaRPr lang="fr-FR"/>
        </a:p>
      </dgm:t>
    </dgm:pt>
    <dgm:pt modelId="{0C22D3A8-1084-4E9E-AF46-6CD8BF5363C4}" type="sibTrans" cxnId="{A5FADA23-9C9B-495D-882B-BE9EDB2D4C7F}">
      <dgm:prSet/>
      <dgm:spPr/>
      <dgm:t>
        <a:bodyPr/>
        <a:lstStyle/>
        <a:p>
          <a:endParaRPr lang="fr-FR"/>
        </a:p>
      </dgm:t>
    </dgm:pt>
    <dgm:pt modelId="{6B8E2A48-0F36-44A7-B55D-DBD8FEB04164}">
      <dgm:prSet phldrT="[Texte]" custT="1"/>
      <dgm:spPr/>
      <dgm:t>
        <a:bodyPr/>
        <a:lstStyle/>
        <a:p>
          <a:r>
            <a:rPr lang="fr-FR" sz="1100" b="0" dirty="0"/>
            <a:t> Affichage à l’attention des élèves</a:t>
          </a:r>
        </a:p>
      </dgm:t>
    </dgm:pt>
    <dgm:pt modelId="{4BFCF1C9-6333-460A-999B-3C8CA1C9DCEB}" type="parTrans" cxnId="{168D0551-5968-45F4-BC2F-C0595BD2C52B}">
      <dgm:prSet/>
      <dgm:spPr/>
      <dgm:t>
        <a:bodyPr/>
        <a:lstStyle/>
        <a:p>
          <a:endParaRPr lang="fr-FR"/>
        </a:p>
      </dgm:t>
    </dgm:pt>
    <dgm:pt modelId="{5E048D49-286F-44B9-8C44-8B0E252A1FC2}" type="sibTrans" cxnId="{168D0551-5968-45F4-BC2F-C0595BD2C52B}">
      <dgm:prSet/>
      <dgm:spPr/>
      <dgm:t>
        <a:bodyPr/>
        <a:lstStyle/>
        <a:p>
          <a:endParaRPr lang="fr-FR"/>
        </a:p>
      </dgm:t>
    </dgm:pt>
    <dgm:pt modelId="{9EC31EAD-AB48-40B0-87A0-B2621F64EF97}">
      <dgm:prSet phldrT="[Texte]" custT="1"/>
      <dgm:spPr/>
      <dgm:t>
        <a:bodyPr/>
        <a:lstStyle/>
        <a:p>
          <a:r>
            <a:rPr lang="fr-FR" sz="1200" b="0" dirty="0"/>
            <a:t>Remise de l’ordonnance pour rappel à 6 mois</a:t>
          </a:r>
        </a:p>
      </dgm:t>
    </dgm:pt>
    <dgm:pt modelId="{AFC5023F-EDA0-4583-93B4-442AE76A93A3}" type="parTrans" cxnId="{2A6DA706-2D44-45A1-A9D5-1D39C8170350}">
      <dgm:prSet/>
      <dgm:spPr/>
      <dgm:t>
        <a:bodyPr/>
        <a:lstStyle/>
        <a:p>
          <a:endParaRPr lang="fr-FR"/>
        </a:p>
      </dgm:t>
    </dgm:pt>
    <dgm:pt modelId="{6600AB34-146A-43E9-A97D-3FEEFF038290}" type="sibTrans" cxnId="{2A6DA706-2D44-45A1-A9D5-1D39C8170350}">
      <dgm:prSet/>
      <dgm:spPr/>
      <dgm:t>
        <a:bodyPr/>
        <a:lstStyle/>
        <a:p>
          <a:endParaRPr lang="fr-FR"/>
        </a:p>
      </dgm:t>
    </dgm:pt>
    <dgm:pt modelId="{F770DE9B-FA30-4F53-9172-5C313541B7AF}" type="pres">
      <dgm:prSet presAssocID="{FA91C236-A951-4801-9BB4-CDF8102887D2}" presName="Name0" presStyleCnt="0">
        <dgm:presLayoutVars>
          <dgm:dir/>
          <dgm:resizeHandles val="exact"/>
        </dgm:presLayoutVars>
      </dgm:prSet>
      <dgm:spPr/>
    </dgm:pt>
    <dgm:pt modelId="{A12328C9-FCCB-4C49-86CC-D0DAC8AC8350}" type="pres">
      <dgm:prSet presAssocID="{16A87A54-BF15-4616-9B84-1BB09D6BF041}" presName="node" presStyleLbl="node1" presStyleIdx="0" presStyleCnt="4">
        <dgm:presLayoutVars>
          <dgm:bulletEnabled val="1"/>
        </dgm:presLayoutVars>
      </dgm:prSet>
      <dgm:spPr/>
    </dgm:pt>
    <dgm:pt modelId="{474D2521-F952-4174-AC9D-C2A49489014F}" type="pres">
      <dgm:prSet presAssocID="{2FC8CBA3-F7AE-428A-9CA6-457936EBB801}" presName="sibTrans" presStyleCnt="0"/>
      <dgm:spPr/>
    </dgm:pt>
    <dgm:pt modelId="{530FB9DE-C86F-4427-886D-89916026C7C2}" type="pres">
      <dgm:prSet presAssocID="{68612FCD-57E5-4720-829F-AFA2072765E7}" presName="node" presStyleLbl="node1" presStyleIdx="1" presStyleCnt="4">
        <dgm:presLayoutVars>
          <dgm:bulletEnabled val="1"/>
        </dgm:presLayoutVars>
      </dgm:prSet>
      <dgm:spPr/>
    </dgm:pt>
    <dgm:pt modelId="{1B908684-0273-41DE-9BEC-A884283EB609}" type="pres">
      <dgm:prSet presAssocID="{61CB85E5-781E-466F-B498-77CD4B7E5600}" presName="sibTrans" presStyleCnt="0"/>
      <dgm:spPr/>
    </dgm:pt>
    <dgm:pt modelId="{F0D115BA-241E-4111-929E-C0FBBF878B6F}" type="pres">
      <dgm:prSet presAssocID="{B1D4D50F-F796-4C91-855C-631BA823CFF3}" presName="node" presStyleLbl="node1" presStyleIdx="2" presStyleCnt="4">
        <dgm:presLayoutVars>
          <dgm:bulletEnabled val="1"/>
        </dgm:presLayoutVars>
      </dgm:prSet>
      <dgm:spPr/>
    </dgm:pt>
    <dgm:pt modelId="{AFDC1290-0DED-43BD-A89B-33DB669372F0}" type="pres">
      <dgm:prSet presAssocID="{F1AD4D7A-DD3A-4311-9735-8D7D75842D6C}" presName="sibTrans" presStyleCnt="0"/>
      <dgm:spPr/>
    </dgm:pt>
    <dgm:pt modelId="{7F5FAFA8-5ABA-4A38-8779-789F524237F3}" type="pres">
      <dgm:prSet presAssocID="{C75E9520-A867-416D-AD58-67BAF06F2631}" presName="node" presStyleLbl="node1" presStyleIdx="3" presStyleCnt="4" custLinFactNeighborX="67373" custLinFactNeighborY="-802">
        <dgm:presLayoutVars>
          <dgm:bulletEnabled val="1"/>
        </dgm:presLayoutVars>
      </dgm:prSet>
      <dgm:spPr/>
    </dgm:pt>
  </dgm:ptLst>
  <dgm:cxnLst>
    <dgm:cxn modelId="{2A6DA706-2D44-45A1-A9D5-1D39C8170350}" srcId="{C75E9520-A867-416D-AD58-67BAF06F2631}" destId="{9EC31EAD-AB48-40B0-87A0-B2621F64EF97}" srcOrd="2" destOrd="0" parTransId="{AFC5023F-EDA0-4583-93B4-442AE76A93A3}" sibTransId="{6600AB34-146A-43E9-A97D-3FEEFF038290}"/>
    <dgm:cxn modelId="{49E3F109-5BBA-49DA-8B9B-4743666F3DEF}" type="presOf" srcId="{A0CD3154-F5AA-47AA-A2A9-30EB073C1FED}" destId="{A12328C9-FCCB-4C49-86CC-D0DAC8AC8350}" srcOrd="0" destOrd="3" presId="urn:microsoft.com/office/officeart/2005/8/layout/hList6"/>
    <dgm:cxn modelId="{510DF40B-337C-4CB7-9C35-A7C8107AD72C}" type="presOf" srcId="{7E102F2C-B0AC-4AF5-B500-02150DCF3E2E}" destId="{A12328C9-FCCB-4C49-86CC-D0DAC8AC8350}" srcOrd="0" destOrd="6" presId="urn:microsoft.com/office/officeart/2005/8/layout/hList6"/>
    <dgm:cxn modelId="{698FBD16-6E4F-49F8-B7A8-31D7A3EEAD2D}" type="presOf" srcId="{C05DEB73-1B66-4137-A652-89F005369786}" destId="{A12328C9-FCCB-4C49-86CC-D0DAC8AC8350}" srcOrd="0" destOrd="1" presId="urn:microsoft.com/office/officeart/2005/8/layout/hList6"/>
    <dgm:cxn modelId="{7BF24419-E332-45AB-94FB-D67E4D0D1298}" srcId="{16A87A54-BF15-4616-9B84-1BB09D6BF041}" destId="{76C425E7-1EB3-4E1A-8A21-0EB73E794790}" srcOrd="3" destOrd="0" parTransId="{6AD5BD81-D793-4A95-9ED6-313E057B35C1}" sibTransId="{A4BD250C-FBF3-4684-AC0D-C4FC8AB7E0F4}"/>
    <dgm:cxn modelId="{D0554C23-4BD6-4B5A-AB57-C11306EF3B33}" srcId="{16A87A54-BF15-4616-9B84-1BB09D6BF041}" destId="{A0CD3154-F5AA-47AA-A2A9-30EB073C1FED}" srcOrd="2" destOrd="0" parTransId="{DE696F69-403A-47A8-8501-700B7A1D8122}" sibTransId="{CBB5DC79-FB5D-4704-A1F9-236508B7D19F}"/>
    <dgm:cxn modelId="{A5FADA23-9C9B-495D-882B-BE9EDB2D4C7F}" srcId="{16A87A54-BF15-4616-9B84-1BB09D6BF041}" destId="{7B0F74F2-BDF3-412F-AFC5-11A4FBCC6713}" srcOrd="4" destOrd="0" parTransId="{BA2FE6EA-E6BD-4554-B7FF-2B886F28F733}" sibTransId="{0C22D3A8-1084-4E9E-AF46-6CD8BF5363C4}"/>
    <dgm:cxn modelId="{59A73C26-96DC-4A5F-BF07-E635A216D4AC}" type="presOf" srcId="{6CB5E89A-EC02-4864-BF79-70F03189E336}" destId="{530FB9DE-C86F-4427-886D-89916026C7C2}" srcOrd="0" destOrd="2" presId="urn:microsoft.com/office/officeart/2005/8/layout/hList6"/>
    <dgm:cxn modelId="{A9CA2528-39C1-4224-9A49-6D6C1DFEBE62}" type="presOf" srcId="{4AB3C71E-BADA-421B-B883-A2047F31E6A5}" destId="{F0D115BA-241E-4111-929E-C0FBBF878B6F}" srcOrd="0" destOrd="1" presId="urn:microsoft.com/office/officeart/2005/8/layout/hList6"/>
    <dgm:cxn modelId="{6CAA082B-5425-4201-ADDE-C76E6FE2FE87}" srcId="{FA91C236-A951-4801-9BB4-CDF8102887D2}" destId="{B1D4D50F-F796-4C91-855C-631BA823CFF3}" srcOrd="2" destOrd="0" parTransId="{F5A3CE21-D891-42DA-9267-E7A6591FD323}" sibTransId="{F1AD4D7A-DD3A-4311-9735-8D7D75842D6C}"/>
    <dgm:cxn modelId="{71331C2B-60B2-4A8D-87D1-433B803116E1}" srcId="{68612FCD-57E5-4720-829F-AFA2072765E7}" destId="{4D8E1472-DB4C-4D9F-A992-E30428AD28D3}" srcOrd="0" destOrd="0" parTransId="{594E94F7-929B-4C66-9142-0D3BD92A669A}" sibTransId="{371BE57E-CE00-44DE-926C-D4E7422E4227}"/>
    <dgm:cxn modelId="{5E1FFD2C-D167-479E-81B2-CDD6322F6F19}" srcId="{B1D4D50F-F796-4C91-855C-631BA823CFF3}" destId="{77F1494F-BECB-4F56-B99A-5ABA8FD606CD}" srcOrd="2" destOrd="0" parTransId="{7537350B-745F-4D92-AE31-C9BADB0DE078}" sibTransId="{CCC9FC73-C2B6-4AB2-8D96-48ABB031AD62}"/>
    <dgm:cxn modelId="{1CDA1731-AE1E-4EC1-892E-340780F758BE}" type="presOf" srcId="{9EC31EAD-AB48-40B0-87A0-B2621F64EF97}" destId="{7F5FAFA8-5ABA-4A38-8779-789F524237F3}" srcOrd="0" destOrd="3" presId="urn:microsoft.com/office/officeart/2005/8/layout/hList6"/>
    <dgm:cxn modelId="{13873736-46FA-484B-996A-16169DB5FB08}" type="presOf" srcId="{76C425E7-1EB3-4E1A-8A21-0EB73E794790}" destId="{A12328C9-FCCB-4C49-86CC-D0DAC8AC8350}" srcOrd="0" destOrd="4" presId="urn:microsoft.com/office/officeart/2005/8/layout/hList6"/>
    <dgm:cxn modelId="{0A0E8A36-93C4-4E65-AD41-7C2EA1A7C078}" type="presOf" srcId="{FA91C236-A951-4801-9BB4-CDF8102887D2}" destId="{F770DE9B-FA30-4F53-9172-5C313541B7AF}" srcOrd="0" destOrd="0" presId="urn:microsoft.com/office/officeart/2005/8/layout/hList6"/>
    <dgm:cxn modelId="{51B17938-45A7-4405-B07A-B9162A6564D5}" srcId="{16A87A54-BF15-4616-9B84-1BB09D6BF041}" destId="{7E102F2C-B0AC-4AF5-B500-02150DCF3E2E}" srcOrd="5" destOrd="0" parTransId="{CF6B23A6-5C2E-46AF-BDDC-3AD40CF60DF4}" sibTransId="{60EBD9C2-A6AA-48BA-9090-86E2545C1C45}"/>
    <dgm:cxn modelId="{2697D23A-1EDC-4F82-B5C2-8E25CCCE586E}" srcId="{C75E9520-A867-416D-AD58-67BAF06F2631}" destId="{861C5DFA-8C4F-4741-A4EE-82FCF31221B8}" srcOrd="1" destOrd="0" parTransId="{9ADF7139-A5B3-427E-B456-26300EE5C451}" sibTransId="{AE0F75B9-129F-4FD6-80FC-E87390B5B3EA}"/>
    <dgm:cxn modelId="{83A3DB3B-1B83-45F4-BD90-032B3A28307C}" type="presOf" srcId="{C75E9520-A867-416D-AD58-67BAF06F2631}" destId="{7F5FAFA8-5ABA-4A38-8779-789F524237F3}" srcOrd="0" destOrd="0" presId="urn:microsoft.com/office/officeart/2005/8/layout/hList6"/>
    <dgm:cxn modelId="{95A32345-83E9-4C13-A01C-A5D8BEC5709E}" srcId="{FA91C236-A951-4801-9BB4-CDF8102887D2}" destId="{C75E9520-A867-416D-AD58-67BAF06F2631}" srcOrd="3" destOrd="0" parTransId="{A6160997-A7D1-4C9C-B97D-CCE3B9AC8446}" sibTransId="{3CE65D7F-6E48-4564-9C68-BE47F9B3A9DB}"/>
    <dgm:cxn modelId="{4CADAA6D-E3CC-4448-A5BB-432DC1082F95}" type="presOf" srcId="{1A1673A5-2806-473E-BCD9-4B5046B386DB}" destId="{7F5FAFA8-5ABA-4A38-8779-789F524237F3}" srcOrd="0" destOrd="4" presId="urn:microsoft.com/office/officeart/2005/8/layout/hList6"/>
    <dgm:cxn modelId="{D448BB6F-4B2B-4734-9D74-A918A2245130}" type="presOf" srcId="{4D8E1472-DB4C-4D9F-A992-E30428AD28D3}" destId="{530FB9DE-C86F-4427-886D-89916026C7C2}" srcOrd="0" destOrd="1" presId="urn:microsoft.com/office/officeart/2005/8/layout/hList6"/>
    <dgm:cxn modelId="{168D0551-5968-45F4-BC2F-C0595BD2C52B}" srcId="{B1D4D50F-F796-4C91-855C-631BA823CFF3}" destId="{6B8E2A48-0F36-44A7-B55D-DBD8FEB04164}" srcOrd="1" destOrd="0" parTransId="{4BFCF1C9-6333-460A-999B-3C8CA1C9DCEB}" sibTransId="{5E048D49-286F-44B9-8C44-8B0E252A1FC2}"/>
    <dgm:cxn modelId="{DC0AB052-ED9D-4EF1-ABF7-65CB73069841}" srcId="{FA91C236-A951-4801-9BB4-CDF8102887D2}" destId="{16A87A54-BF15-4616-9B84-1BB09D6BF041}" srcOrd="0" destOrd="0" parTransId="{D23EBA64-CE86-466F-9937-3DE7B3881516}" sibTransId="{2FC8CBA3-F7AE-428A-9CA6-457936EBB801}"/>
    <dgm:cxn modelId="{61A97874-8348-48D1-B7FF-D2DE07F2BFDD}" srcId="{16A87A54-BF15-4616-9B84-1BB09D6BF041}" destId="{C05DEB73-1B66-4137-A652-89F005369786}" srcOrd="0" destOrd="0" parTransId="{F940F15A-8513-45A9-AE2D-6D9AB497169D}" sibTransId="{B60EADAF-81C7-4C78-BEC1-8758F0AA3F26}"/>
    <dgm:cxn modelId="{6EA15954-5F28-4073-B0CA-D7F48DFDCAD2}" srcId="{C75E9520-A867-416D-AD58-67BAF06F2631}" destId="{1A1673A5-2806-473E-BCD9-4B5046B386DB}" srcOrd="3" destOrd="0" parTransId="{926ADBEE-2B6E-4C55-B7C6-5654A8EE6807}" sibTransId="{840AE8BF-1948-4223-A100-FDD0236A9A1F}"/>
    <dgm:cxn modelId="{3626E85A-FAC3-48C0-9793-E4FEF0898C16}" srcId="{B1D4D50F-F796-4C91-855C-631BA823CFF3}" destId="{61BA70E0-1C85-463E-81DB-786F4CB39B38}" srcOrd="4" destOrd="0" parTransId="{6CBE6A27-550A-4FD3-AC88-738B702B8F08}" sibTransId="{EB1DE3F7-41DC-47FF-A91D-7C5002C64D80}"/>
    <dgm:cxn modelId="{361A7A82-E254-46F7-8E7D-B669DEECA9C5}" srcId="{FA91C236-A951-4801-9BB4-CDF8102887D2}" destId="{68612FCD-57E5-4720-829F-AFA2072765E7}" srcOrd="1" destOrd="0" parTransId="{E95D4DDA-0180-4FF8-90AF-3E469C2DF845}" sibTransId="{61CB85E5-781E-466F-B498-77CD4B7E5600}"/>
    <dgm:cxn modelId="{C0979A8A-A5D5-4013-AAA5-4C5FA947E351}" type="presOf" srcId="{68612FCD-57E5-4720-829F-AFA2072765E7}" destId="{530FB9DE-C86F-4427-886D-89916026C7C2}" srcOrd="0" destOrd="0" presId="urn:microsoft.com/office/officeart/2005/8/layout/hList6"/>
    <dgm:cxn modelId="{424D7B8D-EB4A-493B-B41C-84BDA20AADD8}" type="presOf" srcId="{77F1494F-BECB-4F56-B99A-5ABA8FD606CD}" destId="{F0D115BA-241E-4111-929E-C0FBBF878B6F}" srcOrd="0" destOrd="3" presId="urn:microsoft.com/office/officeart/2005/8/layout/hList6"/>
    <dgm:cxn modelId="{20754C9A-FDF2-4AB4-B601-9B595AA333D2}" type="presOf" srcId="{04D3AC7D-6B10-4C7C-94E5-D261CF584867}" destId="{7F5FAFA8-5ABA-4A38-8779-789F524237F3}" srcOrd="0" destOrd="5" presId="urn:microsoft.com/office/officeart/2005/8/layout/hList6"/>
    <dgm:cxn modelId="{7838EEA2-A15F-4A95-B0C0-D0F12A9B4734}" type="presOf" srcId="{16A87A54-BF15-4616-9B84-1BB09D6BF041}" destId="{A12328C9-FCCB-4C49-86CC-D0DAC8AC8350}" srcOrd="0" destOrd="0" presId="urn:microsoft.com/office/officeart/2005/8/layout/hList6"/>
    <dgm:cxn modelId="{E45F7FA8-9C7F-49DC-AB82-50D1BC0F2899}" type="presOf" srcId="{7B0F74F2-BDF3-412F-AFC5-11A4FBCC6713}" destId="{A12328C9-FCCB-4C49-86CC-D0DAC8AC8350}" srcOrd="0" destOrd="5" presId="urn:microsoft.com/office/officeart/2005/8/layout/hList6"/>
    <dgm:cxn modelId="{079DCFB3-A20B-4976-876B-E6A15291B538}" type="presOf" srcId="{61BA70E0-1C85-463E-81DB-786F4CB39B38}" destId="{F0D115BA-241E-4111-929E-C0FBBF878B6F}" srcOrd="0" destOrd="5" presId="urn:microsoft.com/office/officeart/2005/8/layout/hList6"/>
    <dgm:cxn modelId="{543257BA-27C5-4A24-ADF4-395A53513647}" srcId="{C75E9520-A867-416D-AD58-67BAF06F2631}" destId="{43510AF9-EA8F-4BBD-BBA0-6C15A1B752E4}" srcOrd="0" destOrd="0" parTransId="{67179D0F-459D-4B27-8B12-43A7B658BC20}" sibTransId="{A578A3F7-EAAD-4138-98EE-12E87D81F74D}"/>
    <dgm:cxn modelId="{6B5C68C0-BCFB-4A91-8BAC-5B304E581F4D}" srcId="{68612FCD-57E5-4720-829F-AFA2072765E7}" destId="{14334683-B4F8-4B87-B090-DD2CFA90194A}" srcOrd="2" destOrd="0" parTransId="{3C28247E-9D37-4A86-8529-1D40B4D53EC3}" sibTransId="{8DE8492F-35BB-4D82-8686-B3DAD74604B0}"/>
    <dgm:cxn modelId="{BDDFFACA-06E2-4CA8-99D8-A8BEF64F53EB}" type="presOf" srcId="{43510AF9-EA8F-4BBD-BBA0-6C15A1B752E4}" destId="{7F5FAFA8-5ABA-4A38-8779-789F524237F3}" srcOrd="0" destOrd="1" presId="urn:microsoft.com/office/officeart/2005/8/layout/hList6"/>
    <dgm:cxn modelId="{1C5EF6CB-9C41-42CB-A4E2-AD5814F4E527}" srcId="{B1D4D50F-F796-4C91-855C-631BA823CFF3}" destId="{4AB3C71E-BADA-421B-B883-A2047F31E6A5}" srcOrd="0" destOrd="0" parTransId="{A3D95E1A-B83A-405A-99C8-61B8425360AD}" sibTransId="{62F13154-62A5-41E3-A31A-DA966DAF7364}"/>
    <dgm:cxn modelId="{E2A6B3CC-B3AD-400F-BBFD-9099F456748B}" srcId="{B1D4D50F-F796-4C91-855C-631BA823CFF3}" destId="{4D906AAA-998A-47CA-98E6-E5CFF7E25A44}" srcOrd="3" destOrd="0" parTransId="{D4F4D757-8337-4E57-B182-F5F5542955AF}" sibTransId="{0FAEB42B-E460-4C62-9B5B-9DFFEB8CEED6}"/>
    <dgm:cxn modelId="{E86496D2-57AF-4E9B-AA49-9748C311EF62}" type="presOf" srcId="{B1D4D50F-F796-4C91-855C-631BA823CFF3}" destId="{F0D115BA-241E-4111-929E-C0FBBF878B6F}" srcOrd="0" destOrd="0" presId="urn:microsoft.com/office/officeart/2005/8/layout/hList6"/>
    <dgm:cxn modelId="{4C9450D7-E3F2-4DD6-ACDE-9AE413E0DDCC}" type="presOf" srcId="{861C5DFA-8C4F-4741-A4EE-82FCF31221B8}" destId="{7F5FAFA8-5ABA-4A38-8779-789F524237F3}" srcOrd="0" destOrd="2" presId="urn:microsoft.com/office/officeart/2005/8/layout/hList6"/>
    <dgm:cxn modelId="{401965E1-F607-4525-BBAF-2F30EE9654FC}" type="presOf" srcId="{58672353-5DE0-4C18-98A2-4C28267F7BBB}" destId="{A12328C9-FCCB-4C49-86CC-D0DAC8AC8350}" srcOrd="0" destOrd="2" presId="urn:microsoft.com/office/officeart/2005/8/layout/hList6"/>
    <dgm:cxn modelId="{D66C17E2-23DA-48DE-A1DC-1AED6FB443DC}" type="presOf" srcId="{4D906AAA-998A-47CA-98E6-E5CFF7E25A44}" destId="{F0D115BA-241E-4111-929E-C0FBBF878B6F}" srcOrd="0" destOrd="4" presId="urn:microsoft.com/office/officeart/2005/8/layout/hList6"/>
    <dgm:cxn modelId="{63E313E8-B992-45B8-9B10-279A63C3CE33}" type="presOf" srcId="{6B8E2A48-0F36-44A7-B55D-DBD8FEB04164}" destId="{F0D115BA-241E-4111-929E-C0FBBF878B6F}" srcOrd="0" destOrd="2" presId="urn:microsoft.com/office/officeart/2005/8/layout/hList6"/>
    <dgm:cxn modelId="{EA1C3CE9-ED56-4EBB-A093-17CDCDCA8ED8}" type="presOf" srcId="{14334683-B4F8-4B87-B090-DD2CFA90194A}" destId="{530FB9DE-C86F-4427-886D-89916026C7C2}" srcOrd="0" destOrd="3" presId="urn:microsoft.com/office/officeart/2005/8/layout/hList6"/>
    <dgm:cxn modelId="{C591E9EF-72FE-4841-AC0B-2D7425225F01}" srcId="{B1D4D50F-F796-4C91-855C-631BA823CFF3}" destId="{4D44452D-DF78-45B3-B7B2-8BBFE674B783}" srcOrd="5" destOrd="0" parTransId="{F94BE24D-13DE-4956-B1F5-1CF3AA85639F}" sibTransId="{D30C7AAA-FB13-48E6-9EC5-186EA024CE8F}"/>
    <dgm:cxn modelId="{7B2FFFEF-3F00-411F-A19F-25F7294535D6}" srcId="{16A87A54-BF15-4616-9B84-1BB09D6BF041}" destId="{58672353-5DE0-4C18-98A2-4C28267F7BBB}" srcOrd="1" destOrd="0" parTransId="{7B5B9882-7E4B-4BE5-AD56-28A79B9BDF34}" sibTransId="{DE1CB903-6FF7-4797-BDC7-864C77545239}"/>
    <dgm:cxn modelId="{9DF046F4-BC5C-443B-B560-BC90688B2F0F}" srcId="{68612FCD-57E5-4720-829F-AFA2072765E7}" destId="{6CB5E89A-EC02-4864-BF79-70F03189E336}" srcOrd="1" destOrd="0" parTransId="{687FA108-B7F2-423C-B01B-6A6EE812BC17}" sibTransId="{E54C564B-62D3-408B-8A86-A32D94D04D67}"/>
    <dgm:cxn modelId="{117DAFFB-7A24-4704-8410-A7883D5C80D3}" type="presOf" srcId="{4D44452D-DF78-45B3-B7B2-8BBFE674B783}" destId="{F0D115BA-241E-4111-929E-C0FBBF878B6F}" srcOrd="0" destOrd="6" presId="urn:microsoft.com/office/officeart/2005/8/layout/hList6"/>
    <dgm:cxn modelId="{CF2480FC-A9CA-49FE-A47A-8CD81BA8F566}" srcId="{C75E9520-A867-416D-AD58-67BAF06F2631}" destId="{04D3AC7D-6B10-4C7C-94E5-D261CF584867}" srcOrd="4" destOrd="0" parTransId="{94CFD403-AB7F-4E0A-B99C-803B076A5BDF}" sibTransId="{2B82F35E-FDC4-408D-9EC0-DE6252C6E656}"/>
    <dgm:cxn modelId="{3D7EA794-A9C8-49AD-9863-AB9E76A78F93}" type="presParOf" srcId="{F770DE9B-FA30-4F53-9172-5C313541B7AF}" destId="{A12328C9-FCCB-4C49-86CC-D0DAC8AC8350}" srcOrd="0" destOrd="0" presId="urn:microsoft.com/office/officeart/2005/8/layout/hList6"/>
    <dgm:cxn modelId="{E906A516-FF4F-4F29-B9B5-8958BB6805AF}" type="presParOf" srcId="{F770DE9B-FA30-4F53-9172-5C313541B7AF}" destId="{474D2521-F952-4174-AC9D-C2A49489014F}" srcOrd="1" destOrd="0" presId="urn:microsoft.com/office/officeart/2005/8/layout/hList6"/>
    <dgm:cxn modelId="{BAE62C7C-DFDC-4B66-8367-07A4EF98F4E4}" type="presParOf" srcId="{F770DE9B-FA30-4F53-9172-5C313541B7AF}" destId="{530FB9DE-C86F-4427-886D-89916026C7C2}" srcOrd="2" destOrd="0" presId="urn:microsoft.com/office/officeart/2005/8/layout/hList6"/>
    <dgm:cxn modelId="{5A4AE6AC-73F0-4FCE-83C6-AA86428D5502}" type="presParOf" srcId="{F770DE9B-FA30-4F53-9172-5C313541B7AF}" destId="{1B908684-0273-41DE-9BEC-A884283EB609}" srcOrd="3" destOrd="0" presId="urn:microsoft.com/office/officeart/2005/8/layout/hList6"/>
    <dgm:cxn modelId="{BE58D48F-5FE9-46B6-9292-95EE0DC55D28}" type="presParOf" srcId="{F770DE9B-FA30-4F53-9172-5C313541B7AF}" destId="{F0D115BA-241E-4111-929E-C0FBBF878B6F}" srcOrd="4" destOrd="0" presId="urn:microsoft.com/office/officeart/2005/8/layout/hList6"/>
    <dgm:cxn modelId="{21218183-1CC1-41D0-989A-06F71D63DCBD}" type="presParOf" srcId="{F770DE9B-FA30-4F53-9172-5C313541B7AF}" destId="{AFDC1290-0DED-43BD-A89B-33DB669372F0}" srcOrd="5" destOrd="0" presId="urn:microsoft.com/office/officeart/2005/8/layout/hList6"/>
    <dgm:cxn modelId="{F2C8B75F-D427-4E71-8C65-C9CB5A96AC00}" type="presParOf" srcId="{F770DE9B-FA30-4F53-9172-5C313541B7AF}" destId="{7F5FAFA8-5ABA-4A38-8779-789F524237F3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328C9-FCCB-4C49-86CC-D0DAC8AC8350}">
      <dsp:nvSpPr>
        <dsp:cNvPr id="0" name=""/>
        <dsp:cNvSpPr/>
      </dsp:nvSpPr>
      <dsp:spPr>
        <a:xfrm rot="16200000">
          <a:off x="-769020" y="771174"/>
          <a:ext cx="3656052" cy="2113702"/>
        </a:xfrm>
        <a:prstGeom prst="flowChartManualOperation">
          <a:avLst/>
        </a:prstGeom>
        <a:solidFill>
          <a:schemeClr val="accent4"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Education, Motivation, Mobilisation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 </a:t>
          </a:r>
          <a:r>
            <a:rPr lang="fr-FR" sz="1100" b="1" kern="1200" dirty="0"/>
            <a:t>Pour une prise de décision éclairée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1" kern="1200" dirty="0"/>
            <a:t> Parents ET adolescents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1" kern="1200" dirty="0"/>
            <a:t> Gain de temps lors de la journée de vaccination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1" kern="1200" dirty="0"/>
            <a:t> Outils </a:t>
          </a:r>
          <a:r>
            <a:rPr lang="fr-FR" sz="1100" b="1" kern="1200" dirty="0" err="1"/>
            <a:t>PrevHPV</a:t>
          </a:r>
          <a:r>
            <a:rPr lang="fr-FR" sz="1100" b="1" kern="1200" dirty="0"/>
            <a:t> disponibles</a:t>
          </a: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r-FR" sz="1100" b="0" u="sng" kern="1200" dirty="0">
            <a:solidFill>
              <a:schemeClr val="accent5"/>
            </a:solidFill>
          </a:endParaRP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b="0" u="sng" kern="1200" dirty="0">
              <a:solidFill>
                <a:schemeClr val="accent5"/>
              </a:solidFill>
            </a:rPr>
            <a:t>hpvgame.fr</a:t>
          </a:r>
        </a:p>
      </dsp:txBody>
      <dsp:txXfrm rot="5400000">
        <a:off x="2155" y="731209"/>
        <a:ext cx="2113702" cy="2193632"/>
      </dsp:txXfrm>
    </dsp:sp>
    <dsp:sp modelId="{530FB9DE-C86F-4427-886D-89916026C7C2}">
      <dsp:nvSpPr>
        <dsp:cNvPr id="0" name=""/>
        <dsp:cNvSpPr/>
      </dsp:nvSpPr>
      <dsp:spPr>
        <a:xfrm rot="16200000">
          <a:off x="1503209" y="771174"/>
          <a:ext cx="3656052" cy="2113702"/>
        </a:xfrm>
        <a:prstGeom prst="flowChartManualOperation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En amont de la journée de vaccination, le plus tôt possible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Echange entre équipe collège et équipe mobile de vaccination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Choix des dates, des horaires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Anticipation des aspects logistiques</a:t>
          </a:r>
        </a:p>
      </dsp:txBody>
      <dsp:txXfrm rot="5400000">
        <a:off x="2274384" y="731209"/>
        <a:ext cx="2113702" cy="2193632"/>
      </dsp:txXfrm>
    </dsp:sp>
    <dsp:sp modelId="{F0D115BA-241E-4111-929E-C0FBBF878B6F}">
      <dsp:nvSpPr>
        <dsp:cNvPr id="0" name=""/>
        <dsp:cNvSpPr/>
      </dsp:nvSpPr>
      <dsp:spPr>
        <a:xfrm rot="16200000">
          <a:off x="3775438" y="771174"/>
          <a:ext cx="3656052" cy="2113702"/>
        </a:xfrm>
        <a:prstGeom prst="flowChartManualOperation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En amont de la journée de vaccination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Information de l’ensemble du personnel scolaire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Recueil facilité des consentements </a:t>
          </a:r>
          <a:r>
            <a:rPr lang="fr-FR" sz="900" i="0" kern="1200" dirty="0"/>
            <a:t>(électronique ?)</a:t>
          </a:r>
          <a:endParaRPr lang="fr-FR" sz="1100" i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Vérification des carnets de santé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Ordre de passage des élèves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Transmission de la liste à l’EMV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Préparation des locaux </a:t>
          </a:r>
        </a:p>
      </dsp:txBody>
      <dsp:txXfrm rot="5400000">
        <a:off x="4546613" y="731209"/>
        <a:ext cx="2113702" cy="2193632"/>
      </dsp:txXfrm>
    </dsp:sp>
    <dsp:sp modelId="{7F5FAFA8-5ABA-4A38-8779-789F524237F3}">
      <dsp:nvSpPr>
        <dsp:cNvPr id="0" name=""/>
        <dsp:cNvSpPr/>
      </dsp:nvSpPr>
      <dsp:spPr>
        <a:xfrm rot="16200000">
          <a:off x="6049822" y="771174"/>
          <a:ext cx="3656052" cy="2113702"/>
        </a:xfrm>
        <a:prstGeom prst="flowChartManualOperation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Le jour de la vaccination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Accueil et installation de l’EMV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Accueil, vaccination, surveillance des élèves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Si les carnets de santé n’ont pas pu être vérifiés avant : personnel pour appeler parents/médecin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700" kern="1200" dirty="0"/>
        </a:p>
      </dsp:txBody>
      <dsp:txXfrm rot="5400000">
        <a:off x="6820997" y="731209"/>
        <a:ext cx="2113702" cy="21936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328C9-FCCB-4C49-86CC-D0DAC8AC8350}">
      <dsp:nvSpPr>
        <dsp:cNvPr id="0" name=""/>
        <dsp:cNvSpPr/>
      </dsp:nvSpPr>
      <dsp:spPr>
        <a:xfrm rot="16200000">
          <a:off x="-769020" y="771174"/>
          <a:ext cx="3656052" cy="2113702"/>
        </a:xfrm>
        <a:prstGeom prst="flowChartManualOperation">
          <a:avLst/>
        </a:prstGeom>
        <a:solidFill>
          <a:schemeClr val="accent4"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Education, Motivation, Mobilisation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 </a:t>
          </a:r>
          <a:r>
            <a:rPr lang="fr-FR" sz="1100" b="0" kern="1200" dirty="0"/>
            <a:t>Pour une prise de décision éclairée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Parents ET adolescents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Gain de temps lors de la journée de vaccination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Outils </a:t>
          </a:r>
          <a:r>
            <a:rPr lang="fr-FR" sz="1100" b="0" kern="1200" dirty="0" err="1"/>
            <a:t>PrevHPV</a:t>
          </a:r>
          <a:r>
            <a:rPr lang="fr-FR" sz="1100" b="0" kern="1200" dirty="0"/>
            <a:t> disponibles</a:t>
          </a: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r-FR" sz="1100" b="0" u="sng" kern="1200" dirty="0">
            <a:solidFill>
              <a:schemeClr val="accent5"/>
            </a:solidFill>
          </a:endParaRP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b="0" u="sng" kern="1200" dirty="0">
              <a:solidFill>
                <a:schemeClr val="accent5"/>
              </a:solidFill>
            </a:rPr>
            <a:t>hpvgame.fr</a:t>
          </a:r>
        </a:p>
      </dsp:txBody>
      <dsp:txXfrm rot="5400000">
        <a:off x="2155" y="731209"/>
        <a:ext cx="2113702" cy="2193632"/>
      </dsp:txXfrm>
    </dsp:sp>
    <dsp:sp modelId="{530FB9DE-C86F-4427-886D-89916026C7C2}">
      <dsp:nvSpPr>
        <dsp:cNvPr id="0" name=""/>
        <dsp:cNvSpPr/>
      </dsp:nvSpPr>
      <dsp:spPr>
        <a:xfrm rot="16200000">
          <a:off x="1503209" y="771174"/>
          <a:ext cx="3656052" cy="2113702"/>
        </a:xfrm>
        <a:prstGeom prst="flowChartManualOperation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En amont de la journée de vaccination, le plus tôt possible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 </a:t>
          </a:r>
          <a:r>
            <a:rPr lang="fr-FR" sz="1100" b="1" kern="1200" dirty="0"/>
            <a:t>Echange entre équipe collège et équipe mobile de vaccination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1" kern="1200" dirty="0"/>
            <a:t> Choix des dates, des horaires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1" kern="1200" dirty="0"/>
            <a:t> Anticipation des aspects logistiques</a:t>
          </a:r>
        </a:p>
      </dsp:txBody>
      <dsp:txXfrm rot="5400000">
        <a:off x="2274384" y="731209"/>
        <a:ext cx="2113702" cy="2193632"/>
      </dsp:txXfrm>
    </dsp:sp>
    <dsp:sp modelId="{F0D115BA-241E-4111-929E-C0FBBF878B6F}">
      <dsp:nvSpPr>
        <dsp:cNvPr id="0" name=""/>
        <dsp:cNvSpPr/>
      </dsp:nvSpPr>
      <dsp:spPr>
        <a:xfrm rot="16200000">
          <a:off x="3775438" y="771174"/>
          <a:ext cx="3656052" cy="2113702"/>
        </a:xfrm>
        <a:prstGeom prst="flowChartManualOperation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En amont de la journée de vaccination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Information de l’ensemble du personnel scolaire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Recueil facilité des consentements </a:t>
          </a:r>
          <a:r>
            <a:rPr lang="fr-FR" sz="900" i="0" kern="1200" dirty="0"/>
            <a:t>(électronique ?)</a:t>
          </a:r>
          <a:endParaRPr lang="fr-FR" sz="1100" i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Vérification des carnets de santé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Ordre de passage des élèves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Transmission de la liste à l’EMV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Préparation des locaux </a:t>
          </a:r>
        </a:p>
      </dsp:txBody>
      <dsp:txXfrm rot="5400000">
        <a:off x="4546613" y="731209"/>
        <a:ext cx="2113702" cy="2193632"/>
      </dsp:txXfrm>
    </dsp:sp>
    <dsp:sp modelId="{7F5FAFA8-5ABA-4A38-8779-789F524237F3}">
      <dsp:nvSpPr>
        <dsp:cNvPr id="0" name=""/>
        <dsp:cNvSpPr/>
      </dsp:nvSpPr>
      <dsp:spPr>
        <a:xfrm rot="16200000">
          <a:off x="6049822" y="771174"/>
          <a:ext cx="3656052" cy="2113702"/>
        </a:xfrm>
        <a:prstGeom prst="flowChartManualOperation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Le jour de la vaccination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Accueil et installation de l’EMV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Accueil, vaccination, surveillance des élèves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Si les carnets de santé n’ont pas pu être vérifiés avant : personnel pour appeler parents/médecin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700" kern="1200" dirty="0"/>
        </a:p>
      </dsp:txBody>
      <dsp:txXfrm rot="5400000">
        <a:off x="6820997" y="731209"/>
        <a:ext cx="2113702" cy="21936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328C9-FCCB-4C49-86CC-D0DAC8AC8350}">
      <dsp:nvSpPr>
        <dsp:cNvPr id="0" name=""/>
        <dsp:cNvSpPr/>
      </dsp:nvSpPr>
      <dsp:spPr>
        <a:xfrm rot="16200000">
          <a:off x="-769020" y="771174"/>
          <a:ext cx="3656052" cy="2113702"/>
        </a:xfrm>
        <a:prstGeom prst="flowChartManualOperation">
          <a:avLst/>
        </a:prstGeom>
        <a:solidFill>
          <a:schemeClr val="accent4"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Education, Motivation, Mobilisation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 </a:t>
          </a:r>
          <a:r>
            <a:rPr lang="fr-FR" sz="1100" b="0" kern="1200" dirty="0"/>
            <a:t>Pour une prise de décision éclairée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Parents ET adolescents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Gain de temps lors de la journée de vaccination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Outils </a:t>
          </a:r>
          <a:r>
            <a:rPr lang="fr-FR" sz="1100" b="0" kern="1200" dirty="0" err="1"/>
            <a:t>PrevHPV</a:t>
          </a:r>
          <a:r>
            <a:rPr lang="fr-FR" sz="1100" b="0" kern="1200" dirty="0"/>
            <a:t> disponibles</a:t>
          </a: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r-FR" sz="1100" b="0" u="sng" kern="1200" dirty="0">
            <a:solidFill>
              <a:schemeClr val="accent5"/>
            </a:solidFill>
          </a:endParaRP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b="0" u="sng" kern="1200" dirty="0">
              <a:solidFill>
                <a:schemeClr val="accent5"/>
              </a:solidFill>
            </a:rPr>
            <a:t>hpvgame.fr</a:t>
          </a:r>
        </a:p>
      </dsp:txBody>
      <dsp:txXfrm rot="5400000">
        <a:off x="2155" y="731209"/>
        <a:ext cx="2113702" cy="2193632"/>
      </dsp:txXfrm>
    </dsp:sp>
    <dsp:sp modelId="{530FB9DE-C86F-4427-886D-89916026C7C2}">
      <dsp:nvSpPr>
        <dsp:cNvPr id="0" name=""/>
        <dsp:cNvSpPr/>
      </dsp:nvSpPr>
      <dsp:spPr>
        <a:xfrm rot="16200000">
          <a:off x="1503209" y="771174"/>
          <a:ext cx="3656052" cy="2113702"/>
        </a:xfrm>
        <a:prstGeom prst="flowChartManualOperation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En amont de la journée de vaccination, le plus tôt possible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 Echange entre équipe collège et équipe mobile de vaccination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 Choix des dates, des horaires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 Anticipation des aspects logistiques</a:t>
          </a:r>
        </a:p>
      </dsp:txBody>
      <dsp:txXfrm rot="5400000">
        <a:off x="2274384" y="731209"/>
        <a:ext cx="2113702" cy="2193632"/>
      </dsp:txXfrm>
    </dsp:sp>
    <dsp:sp modelId="{F0D115BA-241E-4111-929E-C0FBBF878B6F}">
      <dsp:nvSpPr>
        <dsp:cNvPr id="0" name=""/>
        <dsp:cNvSpPr/>
      </dsp:nvSpPr>
      <dsp:spPr>
        <a:xfrm rot="16200000">
          <a:off x="3775438" y="771174"/>
          <a:ext cx="3656052" cy="2113702"/>
        </a:xfrm>
        <a:prstGeom prst="flowChartManualOperation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En amont de la journée de vaccination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1" kern="1200" dirty="0"/>
            <a:t> Communication interne auprès de l’ensemble du personnel scolaire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1" kern="1200" dirty="0"/>
            <a:t> Affichage à l’attention des élèves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1" kern="1200" dirty="0"/>
            <a:t> Recueil facilité des consentements </a:t>
          </a:r>
          <a:r>
            <a:rPr lang="fr-FR" sz="900" b="0" i="0" kern="1200" dirty="0"/>
            <a:t>(électronique ?)</a:t>
          </a:r>
          <a:endParaRPr lang="fr-FR" sz="1100" b="0" i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1" kern="1200" dirty="0"/>
            <a:t> Vérification des carnets de santé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1" kern="1200" dirty="0"/>
            <a:t> Ordre de passage des élèves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1" kern="1200" dirty="0"/>
            <a:t>  Préparation des locaux </a:t>
          </a:r>
        </a:p>
      </dsp:txBody>
      <dsp:txXfrm rot="5400000">
        <a:off x="4546613" y="731209"/>
        <a:ext cx="2113702" cy="2193632"/>
      </dsp:txXfrm>
    </dsp:sp>
    <dsp:sp modelId="{7F5FAFA8-5ABA-4A38-8779-789F524237F3}">
      <dsp:nvSpPr>
        <dsp:cNvPr id="0" name=""/>
        <dsp:cNvSpPr/>
      </dsp:nvSpPr>
      <dsp:spPr>
        <a:xfrm rot="16200000">
          <a:off x="6049822" y="771174"/>
          <a:ext cx="3656052" cy="2113702"/>
        </a:xfrm>
        <a:prstGeom prst="flowChartManualOperation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Le jour de la vaccination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Accueil et installation de l’EMV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Accueil, vaccination, surveillance des élèves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kern="1200" dirty="0"/>
            <a:t>Si les carnets de santé n’ont pas pu être vérifiés avant : personnel pour appeler parents/médecin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700" kern="1200" dirty="0"/>
        </a:p>
      </dsp:txBody>
      <dsp:txXfrm rot="5400000">
        <a:off x="6820997" y="731209"/>
        <a:ext cx="2113702" cy="21936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328C9-FCCB-4C49-86CC-D0DAC8AC8350}">
      <dsp:nvSpPr>
        <dsp:cNvPr id="0" name=""/>
        <dsp:cNvSpPr/>
      </dsp:nvSpPr>
      <dsp:spPr>
        <a:xfrm rot="16200000">
          <a:off x="-769020" y="771174"/>
          <a:ext cx="3656052" cy="2113702"/>
        </a:xfrm>
        <a:prstGeom prst="flowChartManualOperation">
          <a:avLst/>
        </a:prstGeom>
        <a:solidFill>
          <a:schemeClr val="accent4"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Education, Motivation, Mobilisation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 </a:t>
          </a:r>
          <a:r>
            <a:rPr lang="fr-FR" sz="1100" b="0" kern="1200" dirty="0"/>
            <a:t>Pour une prise de décision éclairée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Parents ET adolescents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Gain de temps lors de la journée de vaccination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Outils </a:t>
          </a:r>
          <a:r>
            <a:rPr lang="fr-FR" sz="1100" b="0" kern="1200" dirty="0" err="1"/>
            <a:t>PrevHPV</a:t>
          </a:r>
          <a:r>
            <a:rPr lang="fr-FR" sz="1100" b="0" kern="1200" dirty="0"/>
            <a:t> disponibles</a:t>
          </a: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r-FR" sz="1100" b="0" u="sng" kern="1200" dirty="0">
            <a:solidFill>
              <a:schemeClr val="accent5"/>
            </a:solidFill>
          </a:endParaRP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b="0" u="sng" kern="1200" dirty="0">
              <a:solidFill>
                <a:schemeClr val="accent5"/>
              </a:solidFill>
            </a:rPr>
            <a:t>hpvgame.fr</a:t>
          </a:r>
        </a:p>
      </dsp:txBody>
      <dsp:txXfrm rot="5400000">
        <a:off x="2155" y="731209"/>
        <a:ext cx="2113702" cy="2193632"/>
      </dsp:txXfrm>
    </dsp:sp>
    <dsp:sp modelId="{530FB9DE-C86F-4427-886D-89916026C7C2}">
      <dsp:nvSpPr>
        <dsp:cNvPr id="0" name=""/>
        <dsp:cNvSpPr/>
      </dsp:nvSpPr>
      <dsp:spPr>
        <a:xfrm rot="16200000">
          <a:off x="1503209" y="771174"/>
          <a:ext cx="3656052" cy="2113702"/>
        </a:xfrm>
        <a:prstGeom prst="flowChartManualOperation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En amont de la journée de vaccination, le plus tôt possible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 Echange entre équipe collège et équipe mobile de vaccination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 Choix des dates, des horaires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 Anticipation des aspects logistiques</a:t>
          </a:r>
        </a:p>
      </dsp:txBody>
      <dsp:txXfrm rot="5400000">
        <a:off x="2274384" y="731209"/>
        <a:ext cx="2113702" cy="2193632"/>
      </dsp:txXfrm>
    </dsp:sp>
    <dsp:sp modelId="{F0D115BA-241E-4111-929E-C0FBBF878B6F}">
      <dsp:nvSpPr>
        <dsp:cNvPr id="0" name=""/>
        <dsp:cNvSpPr/>
      </dsp:nvSpPr>
      <dsp:spPr>
        <a:xfrm rot="16200000">
          <a:off x="3775438" y="771174"/>
          <a:ext cx="3656052" cy="2113702"/>
        </a:xfrm>
        <a:prstGeom prst="flowChartManualOperation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En amont de la journée de vaccination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1" kern="1200" dirty="0"/>
            <a:t> </a:t>
          </a:r>
          <a:r>
            <a:rPr lang="fr-FR" sz="1100" b="0" kern="1200" dirty="0"/>
            <a:t>Communication interne auprès de l’ensemble du personnel scolaire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Affichage à l’attention des élèves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Recueil facilité des consentements </a:t>
          </a:r>
          <a:r>
            <a:rPr lang="fr-FR" sz="900" b="0" i="0" kern="1200" dirty="0"/>
            <a:t>(électronique ?)</a:t>
          </a:r>
          <a:endParaRPr lang="fr-FR" sz="1100" b="0" i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Vérification des carnets de santé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Ordre de passage des élèves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 Préparation des locaux </a:t>
          </a:r>
        </a:p>
      </dsp:txBody>
      <dsp:txXfrm rot="5400000">
        <a:off x="4546613" y="731209"/>
        <a:ext cx="2113702" cy="2193632"/>
      </dsp:txXfrm>
    </dsp:sp>
    <dsp:sp modelId="{7F5FAFA8-5ABA-4A38-8779-789F524237F3}">
      <dsp:nvSpPr>
        <dsp:cNvPr id="0" name=""/>
        <dsp:cNvSpPr/>
      </dsp:nvSpPr>
      <dsp:spPr>
        <a:xfrm rot="16200000">
          <a:off x="6049822" y="771174"/>
          <a:ext cx="3656052" cy="2113702"/>
        </a:xfrm>
        <a:prstGeom prst="flowChartManualOperation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Le jour de la vaccination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b="1" kern="1200" dirty="0"/>
            <a:t>Accueil et installation de l’EMV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b="1" kern="1200" dirty="0"/>
            <a:t>Accueil, vaccination, surveillance des élèves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b="1" kern="1200" dirty="0"/>
            <a:t>Remise de l’ordonnance pour rappel à 6 mois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b="1" kern="1200" dirty="0"/>
            <a:t>Si les carnets de santé n’ont pas pu être vérifiés avant : personnel pour appeler parents/médecin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700" kern="1200" dirty="0"/>
        </a:p>
      </dsp:txBody>
      <dsp:txXfrm rot="5400000">
        <a:off x="6820997" y="731209"/>
        <a:ext cx="2113702" cy="21936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328C9-FCCB-4C49-86CC-D0DAC8AC8350}">
      <dsp:nvSpPr>
        <dsp:cNvPr id="0" name=""/>
        <dsp:cNvSpPr/>
      </dsp:nvSpPr>
      <dsp:spPr>
        <a:xfrm rot="16200000">
          <a:off x="-769020" y="771174"/>
          <a:ext cx="3656052" cy="2113702"/>
        </a:xfrm>
        <a:prstGeom prst="flowChartManualOperation">
          <a:avLst/>
        </a:prstGeom>
        <a:solidFill>
          <a:schemeClr val="accent4"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Education, Motivation, Mobilisation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 </a:t>
          </a:r>
          <a:r>
            <a:rPr lang="fr-FR" sz="1100" b="0" kern="1200" dirty="0"/>
            <a:t>Pour une prise de décision éclairée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Parents ET adolescents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Gain de temps lors de la journée de vaccination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Outils </a:t>
          </a:r>
          <a:r>
            <a:rPr lang="fr-FR" sz="1100" b="0" kern="1200" dirty="0" err="1"/>
            <a:t>PrevHPV</a:t>
          </a:r>
          <a:r>
            <a:rPr lang="fr-FR" sz="1100" b="0" kern="1200" dirty="0"/>
            <a:t> disponibles</a:t>
          </a: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r-FR" sz="1100" b="0" u="sng" kern="1200" dirty="0">
            <a:solidFill>
              <a:schemeClr val="accent5"/>
            </a:solidFill>
          </a:endParaRPr>
        </a:p>
        <a:p>
          <a:pPr marL="57150" lvl="1" indent="-57150" algn="ct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b="0" u="sng" kern="1200" dirty="0">
              <a:solidFill>
                <a:schemeClr val="accent5"/>
              </a:solidFill>
            </a:rPr>
            <a:t>hpvgame.fr</a:t>
          </a:r>
        </a:p>
      </dsp:txBody>
      <dsp:txXfrm rot="5400000">
        <a:off x="2155" y="731209"/>
        <a:ext cx="2113702" cy="2193632"/>
      </dsp:txXfrm>
    </dsp:sp>
    <dsp:sp modelId="{530FB9DE-C86F-4427-886D-89916026C7C2}">
      <dsp:nvSpPr>
        <dsp:cNvPr id="0" name=""/>
        <dsp:cNvSpPr/>
      </dsp:nvSpPr>
      <dsp:spPr>
        <a:xfrm rot="16200000">
          <a:off x="1503209" y="771174"/>
          <a:ext cx="3656052" cy="2113702"/>
        </a:xfrm>
        <a:prstGeom prst="flowChartManualOperation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En amont de la journée de vaccination, le plus tôt possible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 Echange entre équipe collège et équipe mobile de vaccination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 Choix des dates, des horaires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 Anticipation des aspects logistiques</a:t>
          </a:r>
        </a:p>
      </dsp:txBody>
      <dsp:txXfrm rot="5400000">
        <a:off x="2274384" y="731209"/>
        <a:ext cx="2113702" cy="2193632"/>
      </dsp:txXfrm>
    </dsp:sp>
    <dsp:sp modelId="{F0D115BA-241E-4111-929E-C0FBBF878B6F}">
      <dsp:nvSpPr>
        <dsp:cNvPr id="0" name=""/>
        <dsp:cNvSpPr/>
      </dsp:nvSpPr>
      <dsp:spPr>
        <a:xfrm rot="16200000">
          <a:off x="3775438" y="771174"/>
          <a:ext cx="3656052" cy="2113702"/>
        </a:xfrm>
        <a:prstGeom prst="flowChartManualOperation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En amont de la journée de vaccination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1" kern="1200" dirty="0"/>
            <a:t> </a:t>
          </a:r>
          <a:r>
            <a:rPr lang="fr-FR" sz="1100" b="0" kern="1200" dirty="0"/>
            <a:t>Communication interne auprès de l’ensemble du personnel scolaire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Affichage à l’attention des élèves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Recueil facilité des consentements </a:t>
          </a:r>
          <a:r>
            <a:rPr lang="fr-FR" sz="900" b="0" i="0" kern="1200" dirty="0"/>
            <a:t>(électronique ?)</a:t>
          </a:r>
          <a:endParaRPr lang="fr-FR" sz="1100" b="0" i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Vérification des carnets de santé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Ordre de passage des élèves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b="0" kern="1200" dirty="0"/>
            <a:t>  Préparation des locaux </a:t>
          </a:r>
        </a:p>
      </dsp:txBody>
      <dsp:txXfrm rot="5400000">
        <a:off x="4546613" y="731209"/>
        <a:ext cx="2113702" cy="2193632"/>
      </dsp:txXfrm>
    </dsp:sp>
    <dsp:sp modelId="{7F5FAFA8-5ABA-4A38-8779-789F524237F3}">
      <dsp:nvSpPr>
        <dsp:cNvPr id="0" name=""/>
        <dsp:cNvSpPr/>
      </dsp:nvSpPr>
      <dsp:spPr>
        <a:xfrm rot="16200000">
          <a:off x="6049822" y="771174"/>
          <a:ext cx="3656052" cy="2113702"/>
        </a:xfrm>
        <a:prstGeom prst="flowChartManualOperation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Le jour de la vaccination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b="0" kern="1200" dirty="0"/>
            <a:t>Accueil et installation de l’EMV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b="0" kern="1200" dirty="0"/>
            <a:t>Accueil, vaccination, surveillance des élèves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b="0" kern="1200" dirty="0"/>
            <a:t>Remise de l’ordonnance pour rappel à 6 mois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b="0" kern="1200" dirty="0"/>
            <a:t>Si les carnets de santé n’ont pas pu être vérifiés avant : personnel pour appeler parents/médecin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700" kern="1200" dirty="0"/>
        </a:p>
      </dsp:txBody>
      <dsp:txXfrm rot="5400000">
        <a:off x="6820997" y="731209"/>
        <a:ext cx="2113702" cy="2193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30d5beab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30d5beab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30d5beab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30d5beab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75482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6737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563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78421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0275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3277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" name="Espace réservé du numéro de diapositive 1">
            <a:extLst>
              <a:ext uri="{FF2B5EF4-FFF2-40B4-BE49-F238E27FC236}">
                <a16:creationId xmlns:a16="http://schemas.microsoft.com/office/drawing/2014/main" id="{0096C84F-5177-4E70-9500-36B6A2145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Espace réservé du numéro de diapositive 1">
            <a:extLst>
              <a:ext uri="{FF2B5EF4-FFF2-40B4-BE49-F238E27FC236}">
                <a16:creationId xmlns:a16="http://schemas.microsoft.com/office/drawing/2014/main" id="{240858BC-7953-4C90-A898-E8ABB034DA46}"/>
              </a:ext>
            </a:extLst>
          </p:cNvPr>
          <p:cNvSpPr txBox="1">
            <a:spLocks/>
          </p:cNvSpPr>
          <p:nvPr userDrawn="1"/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" name="Espace réservé du numéro de diapositive 1">
            <a:extLst>
              <a:ext uri="{FF2B5EF4-FFF2-40B4-BE49-F238E27FC236}">
                <a16:creationId xmlns:a16="http://schemas.microsoft.com/office/drawing/2014/main" id="{EF8C43DB-BAA2-4A68-A5FE-143F2EB67082}"/>
              </a:ext>
            </a:extLst>
          </p:cNvPr>
          <p:cNvSpPr txBox="1">
            <a:spLocks/>
          </p:cNvSpPr>
          <p:nvPr userDrawn="1"/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" name="Espace réservé du numéro de diapositive 1">
            <a:extLst>
              <a:ext uri="{FF2B5EF4-FFF2-40B4-BE49-F238E27FC236}">
                <a16:creationId xmlns:a16="http://schemas.microsoft.com/office/drawing/2014/main" id="{F3B7FDD3-842B-4849-BCDC-5714906372A2}"/>
              </a:ext>
            </a:extLst>
          </p:cNvPr>
          <p:cNvSpPr txBox="1">
            <a:spLocks/>
          </p:cNvSpPr>
          <p:nvPr userDrawn="1"/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936DF62-5799-4EF4-82CE-AF0DD4E618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6" r:id="rId3"/>
    <p:sldLayoutId id="2147483657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10" Type="http://schemas.openxmlformats.org/officeDocument/2006/relationships/image" Target="../media/image10.svg"/><Relationship Id="rId4" Type="http://schemas.openxmlformats.org/officeDocument/2006/relationships/diagramData" Target="../diagrams/data5.xm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09300" y="-97600"/>
            <a:ext cx="11535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500" b="1">
                <a:latin typeface="Calibri"/>
                <a:ea typeface="Calibri"/>
                <a:cs typeface="Calibri"/>
                <a:sym typeface="Calibri"/>
              </a:rPr>
              <a:t>4.1</a:t>
            </a:r>
            <a:endParaRPr sz="45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832975" y="328800"/>
            <a:ext cx="7241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DÉFINITION OUTIL D’AIDE À LA DÉCISION PARTAGÉE</a:t>
            </a:r>
            <a:endParaRPr sz="2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973575" y="4053850"/>
            <a:ext cx="68733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 Les aides à la décision pour les patients complètent (et non remplacent) les conseils des cliniciens sur les options.</a:t>
            </a:r>
            <a:endParaRPr sz="1200"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74877"/>
          <a:stretch/>
        </p:blipFill>
        <p:spPr>
          <a:xfrm>
            <a:off x="-5825" y="25125"/>
            <a:ext cx="9144000" cy="1292174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748525" y="1946200"/>
            <a:ext cx="76779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727225" y="1162426"/>
            <a:ext cx="7778822" cy="1670122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r-FR" sz="3600" b="1" dirty="0">
                <a:latin typeface="Calibri"/>
                <a:ea typeface="Calibri"/>
                <a:cs typeface="Calibri"/>
                <a:sym typeface="Calibri"/>
              </a:rPr>
              <a:t>MOOC – Module 2</a:t>
            </a:r>
          </a:p>
          <a:p>
            <a:pPr lvl="0" algn="ctr"/>
            <a:r>
              <a:rPr lang="fr-FR" sz="3600" b="1" dirty="0">
                <a:latin typeface="Calibri"/>
                <a:ea typeface="Calibri"/>
                <a:cs typeface="Calibri"/>
                <a:sym typeface="Calibri"/>
              </a:rPr>
              <a:t>Les interventions en collège : recommandations</a:t>
            </a:r>
          </a:p>
        </p:txBody>
      </p:sp>
      <p:pic>
        <p:nvPicPr>
          <p:cNvPr id="61" name="Google Shape;61;p13"/>
          <p:cNvPicPr preferRelativeResize="0"/>
          <p:nvPr/>
        </p:nvPicPr>
        <p:blipFill rotWithShape="1">
          <a:blip r:embed="rId3">
            <a:alphaModFix/>
          </a:blip>
          <a:srcRect t="69853" b="5024"/>
          <a:stretch/>
        </p:blipFill>
        <p:spPr>
          <a:xfrm>
            <a:off x="-5825" y="3833350"/>
            <a:ext cx="9144000" cy="129217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oneTexte 1"/>
          <p:cNvSpPr txBox="1"/>
          <p:nvPr/>
        </p:nvSpPr>
        <p:spPr>
          <a:xfrm>
            <a:off x="868680" y="3205404"/>
            <a:ext cx="7637366" cy="413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A. Gagneux-Brunon, AS. </a:t>
            </a:r>
            <a:r>
              <a:rPr lang="fr-F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Banaszuk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, A. </a:t>
            </a:r>
            <a:r>
              <a:rPr lang="fr-F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Bocquier</a:t>
            </a:r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CBD85325-9B66-ED46-BA11-57E985F747B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0748" y="261108"/>
            <a:ext cx="1128755" cy="590426"/>
          </a:xfrm>
          <a:prstGeom prst="rect">
            <a:avLst/>
          </a:prstGeom>
        </p:spPr>
      </p:pic>
      <p:pic>
        <p:nvPicPr>
          <p:cNvPr id="17" name="Image 16" descr="Logo-Plan-cancer-2014-2019_large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35185" y="4117714"/>
            <a:ext cx="1006359" cy="595497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EAF11A95-AB6D-41AC-B56F-BA22DA6F6CB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7485" t="27814" r="34552" b="14921"/>
          <a:stretch/>
        </p:blipFill>
        <p:spPr>
          <a:xfrm>
            <a:off x="5788083" y="377486"/>
            <a:ext cx="950521" cy="427792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23C2E6-090A-4825-886C-B1876E5CD2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4E0261D7-65A3-4D91-A58C-8446D66DDD06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72" b="15820"/>
          <a:stretch/>
        </p:blipFill>
        <p:spPr bwMode="auto">
          <a:xfrm>
            <a:off x="3863410" y="273739"/>
            <a:ext cx="1465295" cy="51658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09300" y="-97600"/>
            <a:ext cx="11535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500" b="1">
                <a:latin typeface="Calibri"/>
                <a:ea typeface="Calibri"/>
                <a:cs typeface="Calibri"/>
                <a:sym typeface="Calibri"/>
              </a:rPr>
              <a:t>4.1</a:t>
            </a:r>
            <a:endParaRPr sz="45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832975" y="328800"/>
            <a:ext cx="7241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DÉFINITION OUTIL D’AIDE À LA DÉCISION PARTAGÉE</a:t>
            </a:r>
            <a:endParaRPr sz="2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973575" y="4053850"/>
            <a:ext cx="68733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 Les aides à la décision pour les patients complètent (et non remplacent) les conseils des cliniciens sur les options.</a:t>
            </a:r>
            <a:endParaRPr sz="1200"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74877"/>
          <a:stretch/>
        </p:blipFill>
        <p:spPr>
          <a:xfrm>
            <a:off x="0" y="-42206"/>
            <a:ext cx="9144000" cy="1292174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748525" y="1946200"/>
            <a:ext cx="76779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145366" y="2037574"/>
            <a:ext cx="8792308" cy="12249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r-FR" sz="3000" dirty="0">
                <a:latin typeface="Calibri"/>
                <a:ea typeface="Calibri"/>
                <a:cs typeface="Calibri"/>
                <a:sym typeface="Calibri"/>
              </a:rPr>
              <a:t>     Leçons tirées sur la façon optimale de procéder</a:t>
            </a:r>
          </a:p>
        </p:txBody>
      </p:sp>
      <p:sp>
        <p:nvSpPr>
          <p:cNvPr id="60" name="Google Shape;60;p13"/>
          <p:cNvSpPr txBox="1"/>
          <p:nvPr/>
        </p:nvSpPr>
        <p:spPr>
          <a:xfrm>
            <a:off x="2034866" y="786991"/>
            <a:ext cx="5993090" cy="15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600" b="1" dirty="0">
                <a:latin typeface="Calibri"/>
                <a:ea typeface="Calibri"/>
                <a:cs typeface="Calibri"/>
                <a:sym typeface="Calibri"/>
              </a:rPr>
              <a:t>VIDEO 3</a:t>
            </a:r>
            <a:endParaRPr sz="8600" b="1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 rotWithShape="1">
          <a:blip r:embed="rId3">
            <a:alphaModFix/>
          </a:blip>
          <a:srcRect t="69853" b="5024"/>
          <a:stretch/>
        </p:blipFill>
        <p:spPr>
          <a:xfrm>
            <a:off x="-5825" y="3833350"/>
            <a:ext cx="9144000" cy="1292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IReSP.png"/>
          <p:cNvPicPr/>
          <p:nvPr/>
        </p:nvPicPr>
        <p:blipFill>
          <a:blip r:embed="rId4"/>
          <a:stretch>
            <a:fillRect/>
          </a:stretch>
        </p:blipFill>
        <p:spPr>
          <a:xfrm>
            <a:off x="3572935" y="190363"/>
            <a:ext cx="1413548" cy="638227"/>
          </a:xfrm>
          <a:prstGeom prst="rect">
            <a:avLst/>
          </a:prstGeom>
        </p:spPr>
      </p:pic>
      <p:pic>
        <p:nvPicPr>
          <p:cNvPr id="15" name="Image 14" descr="LOGO-aviesan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786307" y="380472"/>
            <a:ext cx="1184387" cy="40005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BD85325-9B66-ED46-BA11-57E985F747B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7425" y="4407934"/>
            <a:ext cx="1128755" cy="590426"/>
          </a:xfrm>
          <a:prstGeom prst="rect">
            <a:avLst/>
          </a:prstGeom>
        </p:spPr>
      </p:pic>
      <p:pic>
        <p:nvPicPr>
          <p:cNvPr id="17" name="Image 16" descr="Logo-Plan-cancer-2014-2019_large.jp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18270" y="4439690"/>
            <a:ext cx="885825" cy="47736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EAF11A95-AB6D-41AC-B56F-BA22DA6F6CB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7485" t="27814" r="34552" b="14921"/>
          <a:stretch/>
        </p:blipFill>
        <p:spPr>
          <a:xfrm>
            <a:off x="5306813" y="377486"/>
            <a:ext cx="841739" cy="427792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FDABB9-E2D0-4D33-922D-4523D0958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E3E1924-91CB-4D77-B1E1-B23FC856E9AD}"/>
              </a:ext>
            </a:extLst>
          </p:cNvPr>
          <p:cNvSpPr txBox="1"/>
          <p:nvPr/>
        </p:nvSpPr>
        <p:spPr>
          <a:xfrm>
            <a:off x="722837" y="3388660"/>
            <a:ext cx="7637366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A. Gagneux-Brunon, AS. </a:t>
            </a:r>
            <a:r>
              <a:rPr lang="fr-F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Banaszuk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, A. </a:t>
            </a:r>
            <a:r>
              <a:rPr lang="fr-F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Bocquier</a:t>
            </a:r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0000"/>
              </a:lnSpc>
            </a:pPr>
            <a:r>
              <a:rPr lang="fr-FR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Environ 10 min</a:t>
            </a:r>
          </a:p>
        </p:txBody>
      </p:sp>
    </p:spTree>
    <p:extLst>
      <p:ext uri="{BB962C8B-B14F-4D97-AF65-F5344CB8AC3E}">
        <p14:creationId xmlns:p14="http://schemas.microsoft.com/office/powerpoint/2010/main" val="1404701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/>
          <p:nvPr/>
        </p:nvSpPr>
        <p:spPr>
          <a:xfrm>
            <a:off x="0" y="291262"/>
            <a:ext cx="8048478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28D1536-1414-4215-AE19-D6A2C2662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8478" y="20450"/>
            <a:ext cx="1095522" cy="1051560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AADB8A-27DB-4332-840E-DD5730C4E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073454C-33BC-4981-9672-BC743D43ADBC}"/>
              </a:ext>
            </a:extLst>
          </p:cNvPr>
          <p:cNvSpPr txBox="1"/>
          <p:nvPr/>
        </p:nvSpPr>
        <p:spPr>
          <a:xfrm>
            <a:off x="185925" y="285739"/>
            <a:ext cx="64081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b="1" dirty="0"/>
              <a:t>Quel retour d’expérience pour les campagnes de vaccination HPV en collège ?  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A91FE273-DDD9-4C91-B1D2-EC1C7154D4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3406472"/>
              </p:ext>
            </p:extLst>
          </p:nvPr>
        </p:nvGraphicFramePr>
        <p:xfrm>
          <a:off x="104650" y="1276388"/>
          <a:ext cx="8934700" cy="3656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1DDA716D-35F0-4815-9065-67B8AE332A13}"/>
              </a:ext>
            </a:extLst>
          </p:cNvPr>
          <p:cNvSpPr/>
          <p:nvPr/>
        </p:nvSpPr>
        <p:spPr>
          <a:xfrm>
            <a:off x="2266950" y="1171575"/>
            <a:ext cx="6877050" cy="3876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4393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428D1536-1414-4215-AE19-D6A2C2662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8478" y="20450"/>
            <a:ext cx="1095522" cy="1051560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AADB8A-27DB-4332-840E-DD5730C4E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A91FE273-DDD9-4C91-B1D2-EC1C7154D4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2488620"/>
              </p:ext>
            </p:extLst>
          </p:nvPr>
        </p:nvGraphicFramePr>
        <p:xfrm>
          <a:off x="104650" y="1276388"/>
          <a:ext cx="8934700" cy="3656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E8FBEAD7-29D2-4ED3-A9A1-08AE799F0465}"/>
              </a:ext>
            </a:extLst>
          </p:cNvPr>
          <p:cNvSpPr/>
          <p:nvPr/>
        </p:nvSpPr>
        <p:spPr>
          <a:xfrm>
            <a:off x="4572000" y="1171575"/>
            <a:ext cx="4572000" cy="3876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Google Shape;66;p14">
            <a:extLst>
              <a:ext uri="{FF2B5EF4-FFF2-40B4-BE49-F238E27FC236}">
                <a16:creationId xmlns:a16="http://schemas.microsoft.com/office/drawing/2014/main" id="{21F307D1-68B3-4937-A8F8-C383BE9BF7EF}"/>
              </a:ext>
            </a:extLst>
          </p:cNvPr>
          <p:cNvSpPr/>
          <p:nvPr/>
        </p:nvSpPr>
        <p:spPr>
          <a:xfrm>
            <a:off x="0" y="291262"/>
            <a:ext cx="8048478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F70DFAD-EB2C-4644-8FC9-560BE4A76DBA}"/>
              </a:ext>
            </a:extLst>
          </p:cNvPr>
          <p:cNvSpPr txBox="1"/>
          <p:nvPr/>
        </p:nvSpPr>
        <p:spPr>
          <a:xfrm>
            <a:off x="185925" y="285739"/>
            <a:ext cx="64081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b="1" dirty="0"/>
              <a:t>Quel retour d’expérience pour les campagnes de vaccination HPV en collège ?  </a:t>
            </a:r>
          </a:p>
        </p:txBody>
      </p:sp>
    </p:spTree>
    <p:extLst>
      <p:ext uri="{BB962C8B-B14F-4D97-AF65-F5344CB8AC3E}">
        <p14:creationId xmlns:p14="http://schemas.microsoft.com/office/powerpoint/2010/main" val="766065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428D1536-1414-4215-AE19-D6A2C2662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8478" y="20450"/>
            <a:ext cx="1095522" cy="1051560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AADB8A-27DB-4332-840E-DD5730C4E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A91FE273-DDD9-4C91-B1D2-EC1C7154D4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6145149"/>
              </p:ext>
            </p:extLst>
          </p:nvPr>
        </p:nvGraphicFramePr>
        <p:xfrm>
          <a:off x="104650" y="1276388"/>
          <a:ext cx="8934700" cy="3656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E8FBEAD7-29D2-4ED3-A9A1-08AE799F0465}"/>
              </a:ext>
            </a:extLst>
          </p:cNvPr>
          <p:cNvSpPr/>
          <p:nvPr/>
        </p:nvSpPr>
        <p:spPr>
          <a:xfrm>
            <a:off x="6915150" y="1171575"/>
            <a:ext cx="2228850" cy="3876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Google Shape;66;p14">
            <a:extLst>
              <a:ext uri="{FF2B5EF4-FFF2-40B4-BE49-F238E27FC236}">
                <a16:creationId xmlns:a16="http://schemas.microsoft.com/office/drawing/2014/main" id="{1408B484-33EF-431B-B7B0-015B7F04DA66}"/>
              </a:ext>
            </a:extLst>
          </p:cNvPr>
          <p:cNvSpPr/>
          <p:nvPr/>
        </p:nvSpPr>
        <p:spPr>
          <a:xfrm>
            <a:off x="0" y="291262"/>
            <a:ext cx="8048478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FAAB2E5-61CB-46FE-AFF8-C4217CAE3144}"/>
              </a:ext>
            </a:extLst>
          </p:cNvPr>
          <p:cNvSpPr txBox="1"/>
          <p:nvPr/>
        </p:nvSpPr>
        <p:spPr>
          <a:xfrm>
            <a:off x="185925" y="285739"/>
            <a:ext cx="64081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b="1" dirty="0"/>
              <a:t>Quel retour d’expérience pour les campagnes de vaccination HPV en collège ?  </a:t>
            </a:r>
          </a:p>
        </p:txBody>
      </p:sp>
    </p:spTree>
    <p:extLst>
      <p:ext uri="{BB962C8B-B14F-4D97-AF65-F5344CB8AC3E}">
        <p14:creationId xmlns:p14="http://schemas.microsoft.com/office/powerpoint/2010/main" val="1355568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428D1536-1414-4215-AE19-D6A2C2662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8478" y="20450"/>
            <a:ext cx="1095522" cy="1051560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AADB8A-27DB-4332-840E-DD5730C4E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A91FE273-DDD9-4C91-B1D2-EC1C7154D4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8082073"/>
              </p:ext>
            </p:extLst>
          </p:nvPr>
        </p:nvGraphicFramePr>
        <p:xfrm>
          <a:off x="104650" y="1276388"/>
          <a:ext cx="8934700" cy="3656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Google Shape;66;p14">
            <a:extLst>
              <a:ext uri="{FF2B5EF4-FFF2-40B4-BE49-F238E27FC236}">
                <a16:creationId xmlns:a16="http://schemas.microsoft.com/office/drawing/2014/main" id="{E934A934-D82E-4EC2-8B1B-16F237C057BD}"/>
              </a:ext>
            </a:extLst>
          </p:cNvPr>
          <p:cNvSpPr/>
          <p:nvPr/>
        </p:nvSpPr>
        <p:spPr>
          <a:xfrm>
            <a:off x="0" y="291262"/>
            <a:ext cx="8048478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EEFB536-5B77-47EB-AFA6-C0CADCE6AC4A}"/>
              </a:ext>
            </a:extLst>
          </p:cNvPr>
          <p:cNvSpPr txBox="1"/>
          <p:nvPr/>
        </p:nvSpPr>
        <p:spPr>
          <a:xfrm>
            <a:off x="185925" y="285739"/>
            <a:ext cx="64081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b="1" dirty="0"/>
              <a:t>Quel retour d’expérience pour les campagnes de vaccination HPV en collège ?  </a:t>
            </a:r>
          </a:p>
        </p:txBody>
      </p:sp>
    </p:spTree>
    <p:extLst>
      <p:ext uri="{BB962C8B-B14F-4D97-AF65-F5344CB8AC3E}">
        <p14:creationId xmlns:p14="http://schemas.microsoft.com/office/powerpoint/2010/main" val="2549782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428D1536-1414-4215-AE19-D6A2C2662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8478" y="20450"/>
            <a:ext cx="1095522" cy="1051560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AADB8A-27DB-4332-840E-DD5730C4E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A91FE273-DDD9-4C91-B1D2-EC1C7154D4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4188021"/>
              </p:ext>
            </p:extLst>
          </p:nvPr>
        </p:nvGraphicFramePr>
        <p:xfrm>
          <a:off x="104650" y="1276388"/>
          <a:ext cx="8934700" cy="3656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Google Shape;66;p14">
            <a:extLst>
              <a:ext uri="{FF2B5EF4-FFF2-40B4-BE49-F238E27FC236}">
                <a16:creationId xmlns:a16="http://schemas.microsoft.com/office/drawing/2014/main" id="{E934A934-D82E-4EC2-8B1B-16F237C057BD}"/>
              </a:ext>
            </a:extLst>
          </p:cNvPr>
          <p:cNvSpPr/>
          <p:nvPr/>
        </p:nvSpPr>
        <p:spPr>
          <a:xfrm>
            <a:off x="0" y="291262"/>
            <a:ext cx="8048478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EEFB536-5B77-47EB-AFA6-C0CADCE6AC4A}"/>
              </a:ext>
            </a:extLst>
          </p:cNvPr>
          <p:cNvSpPr txBox="1"/>
          <p:nvPr/>
        </p:nvSpPr>
        <p:spPr>
          <a:xfrm>
            <a:off x="185925" y="285739"/>
            <a:ext cx="64081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b="1" dirty="0"/>
              <a:t>Quel retour d’expérience pour les campagnes de vaccination HPV en collège ? 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8B76A1D-CC64-4DAA-80CA-4C41AEC9BE14}"/>
              </a:ext>
            </a:extLst>
          </p:cNvPr>
          <p:cNvSpPr txBox="1"/>
          <p:nvPr/>
        </p:nvSpPr>
        <p:spPr>
          <a:xfrm>
            <a:off x="104650" y="1162050"/>
            <a:ext cx="8934699" cy="3770390"/>
          </a:xfrm>
          <a:prstGeom prst="rect">
            <a:avLst/>
          </a:prstGeom>
          <a:solidFill>
            <a:schemeClr val="bg1">
              <a:alpha val="89000"/>
            </a:schemeClr>
          </a:solidFill>
        </p:spPr>
        <p:txBody>
          <a:bodyPr wrap="square" rtlCol="0">
            <a:noAutofit/>
          </a:bodyPr>
          <a:lstStyle/>
          <a:p>
            <a:pPr marL="171450" indent="-171450">
              <a:buFontTx/>
              <a:buChar char="-"/>
            </a:pPr>
            <a:endParaRPr lang="fr-FR" sz="1050" dirty="0">
              <a:solidFill>
                <a:schemeClr val="accent5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CB0A040-C5E2-4669-A28E-D10CD426379F}"/>
              </a:ext>
            </a:extLst>
          </p:cNvPr>
          <p:cNvSpPr txBox="1"/>
          <p:nvPr/>
        </p:nvSpPr>
        <p:spPr>
          <a:xfrm>
            <a:off x="123160" y="3000355"/>
            <a:ext cx="8934699" cy="954107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fr-FR" dirty="0">
                <a:solidFill>
                  <a:schemeClr val="tx1"/>
                </a:solidFill>
              </a:rPr>
              <a:t>Implication des partenaires indispensables (Education nationale, Agences régionales de santé…)</a:t>
            </a:r>
          </a:p>
          <a:p>
            <a:pPr marL="171450" indent="-171450">
              <a:buFontTx/>
              <a:buChar char="-"/>
            </a:pPr>
            <a:r>
              <a:rPr lang="fr-FR" dirty="0">
                <a:solidFill>
                  <a:schemeClr val="tx1"/>
                </a:solidFill>
              </a:rPr>
              <a:t>Disponibilité d’un chef de projet dédié à l’organisation</a:t>
            </a:r>
          </a:p>
          <a:p>
            <a:pPr marL="171450" indent="-171450">
              <a:buFontTx/>
              <a:buChar char="-"/>
            </a:pPr>
            <a:r>
              <a:rPr lang="fr-FR" dirty="0">
                <a:solidFill>
                  <a:schemeClr val="tx1"/>
                </a:solidFill>
              </a:rPr>
              <a:t>Ressources humaines internes au collège (infirmières scolaires en particulier)</a:t>
            </a:r>
          </a:p>
          <a:p>
            <a:pPr marL="171450" indent="-171450">
              <a:buFontTx/>
              <a:buChar char="-"/>
            </a:pPr>
            <a:r>
              <a:rPr lang="fr-FR" dirty="0">
                <a:solidFill>
                  <a:schemeClr val="tx1"/>
                </a:solidFill>
              </a:rPr>
              <a:t>Ressources financières (indemnisation intervenants…) </a:t>
            </a:r>
          </a:p>
        </p:txBody>
      </p:sp>
      <p:pic>
        <p:nvPicPr>
          <p:cNvPr id="5" name="Graphique 4" descr="Main ouverte">
            <a:extLst>
              <a:ext uri="{FF2B5EF4-FFF2-40B4-BE49-F238E27FC236}">
                <a16:creationId xmlns:a16="http://schemas.microsoft.com/office/drawing/2014/main" id="{9F1D570A-44FC-44F7-8BBB-FD2E506581A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6140" y="4003393"/>
            <a:ext cx="914400" cy="914400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F053E741-48FB-4312-9CC0-4996BED28480}"/>
              </a:ext>
            </a:extLst>
          </p:cNvPr>
          <p:cNvSpPr txBox="1"/>
          <p:nvPr/>
        </p:nvSpPr>
        <p:spPr>
          <a:xfrm>
            <a:off x="57565" y="3989563"/>
            <a:ext cx="59622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accent5"/>
                </a:solidFill>
              </a:rPr>
              <a:t>Facilitateurs transversaux</a:t>
            </a:r>
          </a:p>
        </p:txBody>
      </p:sp>
    </p:spTree>
    <p:extLst>
      <p:ext uri="{BB962C8B-B14F-4D97-AF65-F5344CB8AC3E}">
        <p14:creationId xmlns:p14="http://schemas.microsoft.com/office/powerpoint/2010/main" val="308231872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3698</TotalTime>
  <Words>954</Words>
  <Application>Microsoft Office PowerPoint</Application>
  <PresentationFormat>Affichage à l'écran (16:9)</PresentationFormat>
  <Paragraphs>137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Calibri</vt:lpstr>
      <vt:lpstr>Simple Light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Aurelie Bocquier</dc:creator>
  <cp:lastModifiedBy>Aurelie Bocquier</cp:lastModifiedBy>
  <cp:revision>356</cp:revision>
  <dcterms:modified xsi:type="dcterms:W3CDTF">2024-12-02T14:34:00Z</dcterms:modified>
</cp:coreProperties>
</file>